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2.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3.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50" r:id="rId2"/>
    <p:sldMasterId id="2147483662" r:id="rId3"/>
    <p:sldMasterId id="2147483674" r:id="rId4"/>
    <p:sldMasterId id="2147483689" r:id="rId5"/>
    <p:sldMasterId id="2147483701" r:id="rId6"/>
    <p:sldMasterId id="2147483713" r:id="rId7"/>
    <p:sldMasterId id="2147483725" r:id="rId8"/>
    <p:sldMasterId id="2147483737" r:id="rId9"/>
    <p:sldMasterId id="2147483749" r:id="rId10"/>
    <p:sldMasterId id="2147483761" r:id="rId11"/>
    <p:sldMasterId id="2147483763" r:id="rId12"/>
    <p:sldMasterId id="2147483775" r:id="rId13"/>
    <p:sldMasterId id="2147483787" r:id="rId14"/>
  </p:sldMasterIdLst>
  <p:notesMasterIdLst>
    <p:notesMasterId r:id="rId6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Lst>
  <p:sldSz cx="9144000" cy="6858000" type="screen4x3"/>
  <p:notesSz cx="6858000" cy="9144000"/>
  <p:embeddedFontLst>
    <p:embeddedFont>
      <p:font typeface="Book Antiqua" panose="02040602050305030304" pitchFamily="18" charset="0"/>
      <p:regular r:id="rId65"/>
      <p:bold r:id="rId66"/>
      <p:italic r:id="rId67"/>
      <p:boldItalic r:id="rId68"/>
    </p:embeddedFont>
    <p:embeddedFont>
      <p:font typeface="Calibri" panose="020F0502020204030204" pitchFamily="34" charset="0"/>
      <p:regular r:id="rId69"/>
      <p:bold r:id="rId70"/>
      <p:italic r:id="rId71"/>
      <p:boldItalic r:id="rId72"/>
    </p:embeddedFont>
    <p:embeddedFont>
      <p:font typeface="Comic Sans MS" panose="030F0902030302020204" pitchFamily="66" charset="0"/>
      <p:regular r:id="rId73"/>
      <p:bold r:id="rId74"/>
      <p:italic r:id="rId75"/>
      <p:boldItalic r:id="rId76"/>
    </p:embeddedFont>
    <p:embeddedFont>
      <p:font typeface="Garamond" panose="02020404030301010803" pitchFamily="18" charset="0"/>
      <p:regular r:id="rId77"/>
    </p:embeddedFont>
    <p:embeddedFont>
      <p:font typeface="Itim"/>
      <p:regular r:id="rId78"/>
    </p:embeddedFont>
    <p:embeddedFont>
      <p:font typeface="MS PGothic" panose="020B0600070205080204" pitchFamily="34" charset="-128"/>
      <p:regular r:id="rId79"/>
    </p:embeddedFont>
    <p:embeddedFont>
      <p:font typeface="MS PGothic" panose="020B0600070205080204" pitchFamily="34" charset="-128"/>
      <p:regular r:id="rId79"/>
    </p:embeddedFont>
    <p:embeddedFont>
      <p:font typeface="PMingLiU-ExtB" panose="02020500000000000000" pitchFamily="18" charset="-120"/>
      <p:regular r:id="rId80"/>
    </p:embeddedFont>
    <p:embeddedFont>
      <p:font typeface="SimSun" panose="02010600030101010101" pitchFamily="2" charset="-122"/>
      <p:regular r:id="rId81"/>
    </p:embeddedFont>
    <p:embeddedFont>
      <p:font typeface="Tahoma" panose="020B0604030504040204" pitchFamily="34" charset="0"/>
      <p:regular r:id="rId82"/>
      <p:bold r:id="rId83"/>
    </p:embeddedFont>
    <p:embeddedFont>
      <p:font typeface="Verdana" panose="020B0604030504040204" pitchFamily="34" charset="0"/>
      <p:regular r:id="rId84"/>
      <p:bold r:id="rId85"/>
      <p:italic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53">
          <p15:clr>
            <a:srgbClr val="A4A3A4"/>
          </p15:clr>
        </p15:guide>
        <p15:guide id="2" pos="28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89F54E2-DB3D-407C-8022-636F26550280}" styleName="Table_0">
    <a:wholeTbl>
      <a:tcTxStyle>
        <a:srgbClr val="000000"/>
      </a:tcTxStyle>
      <a:tcStyle>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44"/>
    <p:restoredTop sz="94647"/>
  </p:normalViewPr>
  <p:slideViewPr>
    <p:cSldViewPr snapToGrid="0">
      <p:cViewPr varScale="1">
        <p:scale>
          <a:sx n="110" d="100"/>
          <a:sy n="110" d="100"/>
        </p:scale>
        <p:origin x="168" y="952"/>
      </p:cViewPr>
      <p:guideLst>
        <p:guide orient="horz" pos="2153"/>
        <p:guide pos="2892"/>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viewProps" Target="viewProps.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font" Target="fonts/font3.fntdata"/><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font" Target="fonts/font12.fntdata"/><Relationship Id="rId7" Type="http://schemas.openxmlformats.org/officeDocument/2006/relationships/slideMaster" Target="slideMasters/slideMaster7.xml"/><Relationship Id="rId71"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font" Target="fonts/font2.fntdata"/><Relationship Id="rId87" Type="http://schemas.openxmlformats.org/officeDocument/2006/relationships/font" Target="fonts/font23.fntdata"/><Relationship Id="rId61" Type="http://schemas.openxmlformats.org/officeDocument/2006/relationships/slide" Target="slides/slide47.xml"/><Relationship Id="rId82" Type="http://schemas.openxmlformats.org/officeDocument/2006/relationships/font" Target="fonts/font18.fntdata"/><Relationship Id="rId1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36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6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6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a:t>
            </a:fld>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b="1" dirty="0">
                <a:solidFill>
                  <a:schemeClr val="bg1"/>
                </a:solidFill>
                <a:effectLst>
                  <a:glow rad="254000">
                    <a:schemeClr val="tx1">
                      <a:alpha val="89000"/>
                    </a:schemeClr>
                  </a:glow>
                </a:effectLst>
                <a:latin typeface="Arial" panose="020B0604020202020204" pitchFamily="34" charset="0"/>
                <a:ea typeface="MS PGothic" panose="020B0600070205080204" charset="-128"/>
                <a:cs typeface="MS PGothic" panose="020B0600070205080204" charset="-128"/>
                <a:sym typeface="+mn-ea"/>
              </a:rPr>
              <a:t>The Spirit's Ministries to the Unbeliever</a:t>
            </a:r>
            <a:endParaRPr lang="en-US" b="1" dirty="0">
              <a:solidFill>
                <a:schemeClr val="bg1"/>
              </a:solidFill>
              <a:effectLst>
                <a:glow rad="254000">
                  <a:schemeClr val="tx1">
                    <a:alpha val="89000"/>
                  </a:schemeClr>
                </a:glow>
              </a:effectLst>
              <a:latin typeface="Arial" panose="020B0604020202020204" pitchFamily="34" charset="0"/>
              <a:ea typeface="MS PGothic" panose="020B0600070205080204" charset="-128"/>
              <a:cs typeface="MS PGothic" panose="020B0600070205080204" charset="-128"/>
            </a:endParaRPr>
          </a:p>
          <a:p>
            <a:pPr marL="0" lvl="0" indent="0" algn="l" rtl="0">
              <a:spcBef>
                <a:spcPts val="360"/>
              </a:spcBef>
              <a:spcAft>
                <a:spcPts val="0"/>
              </a:spcAft>
              <a:buNone/>
            </a:pPr>
            <a:r>
              <a:rPr lang="en-US" b="1">
                <a:solidFill>
                  <a:schemeClr val="lt1"/>
                </a:solidFill>
                <a:sym typeface="Arial" panose="020B0604020202020204"/>
              </a:rPr>
              <a:t>圣灵向非信徒的事工</a:t>
            </a:r>
          </a:p>
          <a:p>
            <a:pPr marL="0" lvl="0" indent="0" algn="l" rtl="0">
              <a:spcBef>
                <a:spcPts val="360"/>
              </a:spcBef>
              <a:spcAft>
                <a:spcPts val="0"/>
              </a:spcAft>
              <a:buNone/>
            </a:pPr>
            <a:endParaRPr lang="en-US"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lvl="0" indent="0" algn="l" rtl="0">
              <a:spcBef>
                <a:spcPts val="360"/>
              </a:spcBef>
              <a:spcAft>
                <a:spcPts val="0"/>
              </a:spcAft>
              <a:buNone/>
            </a:pPr>
            <a:endParaRPr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571500" marR="0" lvl="0" indent="-571500" algn="l" rtl="0">
              <a:spcBef>
                <a:spcPts val="0"/>
              </a:spcBef>
              <a:spcAft>
                <a:spcPts val="0"/>
              </a:spcAft>
              <a:buClr>
                <a:schemeClr val="lt1"/>
              </a:buClr>
              <a:buSzPts val="4400"/>
              <a:buFont typeface="Arial" panose="020B0604020202020204"/>
              <a:buChar char="•"/>
            </a:pPr>
            <a:r>
              <a:rPr lang="en-US" b="1">
                <a:solidFill>
                  <a:schemeClr val="lt1"/>
                </a:solidFill>
                <a:sym typeface="Arial" panose="020B0604020202020204"/>
              </a:rPr>
              <a:t>亵渎  Blasphemy </a:t>
            </a:r>
            <a:endParaRPr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571500" marR="0" lvl="0" indent="-571500" algn="l" rtl="0">
              <a:spcBef>
                <a:spcPts val="880"/>
              </a:spcBef>
              <a:spcAft>
                <a:spcPts val="0"/>
              </a:spcAft>
              <a:buClr>
                <a:schemeClr val="lt1"/>
              </a:buClr>
              <a:buSzPts val="4400"/>
              <a:buFont typeface="Arial" panose="020B0604020202020204"/>
              <a:buChar char="•"/>
            </a:pPr>
            <a:r>
              <a:rPr lang="zh-CN" altLang="en-US" b="1">
                <a:solidFill>
                  <a:schemeClr val="lt1"/>
                </a:solidFill>
                <a:sym typeface="Arial" panose="020B0604020202020204"/>
              </a:rPr>
              <a:t>圣</a:t>
            </a:r>
            <a:r>
              <a:rPr lang="en-US" b="1">
                <a:solidFill>
                  <a:schemeClr val="lt1"/>
                </a:solidFill>
                <a:sym typeface="Arial" panose="020B0604020202020204"/>
              </a:rPr>
              <a:t>笑   Holy Laughter </a:t>
            </a:r>
            <a:endParaRPr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571500" marR="0" lvl="0" indent="-571500" algn="l" rtl="0">
              <a:spcBef>
                <a:spcPts val="880"/>
              </a:spcBef>
              <a:spcAft>
                <a:spcPts val="0"/>
              </a:spcAft>
              <a:buClr>
                <a:schemeClr val="lt1"/>
              </a:buClr>
              <a:buSzPts val="4400"/>
              <a:buFont typeface="Arial" panose="020B0604020202020204"/>
              <a:buChar char="•"/>
            </a:pPr>
            <a:r>
              <a:rPr lang="en-US" b="1">
                <a:solidFill>
                  <a:schemeClr val="lt1"/>
                </a:solidFill>
                <a:sym typeface="Arial" panose="020B0604020202020204"/>
              </a:rPr>
              <a:t>恩典  Grace</a:t>
            </a:r>
          </a:p>
        </p:txBody>
      </p:sp>
      <p:sp>
        <p:nvSpPr>
          <p:cNvPr id="1059" name="Google Shape;105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p1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FFFFFF"/>
                </a:solidFill>
                <a:latin typeface="Comic Sans MS" panose="030F0702030302020204"/>
                <a:ea typeface="Comic Sans MS" panose="030F0702030302020204"/>
                <a:cs typeface="Comic Sans MS" panose="030F0702030302020204"/>
                <a:sym typeface="Comic Sans MS" panose="030F0702030302020204"/>
              </a:rPr>
              <a:t>10</a:t>
            </a:fld>
            <a:endParaRPr sz="1200">
              <a:solidFill>
                <a:srgbClr val="FFFFFF"/>
              </a:solidFill>
              <a:latin typeface="Comic Sans MS" panose="030F0702030302020204"/>
              <a:ea typeface="Comic Sans MS" panose="030F0702030302020204"/>
              <a:cs typeface="Comic Sans MS" panose="030F0702030302020204"/>
              <a:sym typeface="Comic Sans MS" panose="030F0702030302020204"/>
            </a:endParaRPr>
          </a:p>
        </p:txBody>
      </p:sp>
      <p:sp>
        <p:nvSpPr>
          <p:cNvPr id="1166" name="Google Shape;116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167" name="Google Shape;1167;p10: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i="0" u="none" strike="noStrike" cap="none">
                <a:solidFill>
                  <a:schemeClr val="dk1"/>
                </a:solidFill>
                <a:latin typeface="Arial" panose="020B0604020202020204"/>
                <a:ea typeface="Arial" panose="020B0604020202020204"/>
                <a:cs typeface="Arial" panose="020B0604020202020204"/>
                <a:sym typeface="Arial" panose="020B0604020202020204"/>
              </a:rPr>
              <a:t>The Loss of Life View (This is my view as I do not find the other four views satisfactory)</a:t>
            </a:r>
            <a:endParaRPr sz="1200" b="1"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Summary: A Christian may fall away and thus lose future rewards, </a:t>
            </a:r>
            <a:r>
              <a:rPr lang="en-US" sz="1200" b="0" i="1" u="none" strike="noStrike" cap="none">
                <a:solidFill>
                  <a:schemeClr val="dk1"/>
                </a:solidFill>
                <a:latin typeface="Arial" panose="020B0604020202020204"/>
                <a:ea typeface="Arial" panose="020B0604020202020204"/>
                <a:cs typeface="Arial" panose="020B0604020202020204"/>
                <a:sym typeface="Arial" panose="020B0604020202020204"/>
              </a:rPr>
              <a:t>as well as encounter severe discipline in this life TO THE POINT OF GOD TAKING THEIR LIFE.</a:t>
            </a:r>
            <a:endParaRPr sz="1200" b="0" i="1"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Main elements:</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Those warned are viewed as genuine Christians.</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Future salvation is assured for every true believer.</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The warnings concern future rewards </a:t>
            </a:r>
            <a:r>
              <a:rPr lang="en-US" sz="1200" b="0" i="1" u="none" strike="noStrike" cap="none">
                <a:solidFill>
                  <a:schemeClr val="dk1"/>
                </a:solidFill>
                <a:latin typeface="Arial" panose="020B0604020202020204"/>
                <a:ea typeface="Arial" panose="020B0604020202020204"/>
                <a:cs typeface="Arial" panose="020B0604020202020204"/>
                <a:sym typeface="Arial" panose="020B0604020202020204"/>
              </a:rPr>
              <a:t>and earthly discipline</a:t>
            </a: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Positive aspects:</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The warnings apply to Christians (just as the exhortations do).</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The warnings are taken seriously, as a very real possibility.</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This view undergirds assurance and confidence in one’s confession.</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This takes the fire of Hebrews 10:27 in its normal sense of Jerusalem fires.</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Difficulties: </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This view seems to lack the deficiencies of the other views.</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p1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panose="020B0604020202020204"/>
                <a:ea typeface="Arial" panose="020B0604020202020204"/>
                <a:cs typeface="Arial" panose="020B0604020202020204"/>
                <a:sym typeface="Arial" panose="020B0604020202020204"/>
              </a:rPr>
              <a:t>11</a:t>
            </a:fld>
            <a:endParaRPr sz="1200">
              <a:solidFill>
                <a:srgbClr val="000000"/>
              </a:solidFill>
              <a:latin typeface="Arial" panose="020B0604020202020204"/>
              <a:ea typeface="Arial" panose="020B0604020202020204"/>
              <a:cs typeface="Arial" panose="020B0604020202020204"/>
              <a:sym typeface="Arial" panose="020B0604020202020204"/>
            </a:endParaRPr>
          </a:p>
        </p:txBody>
      </p:sp>
      <p:sp>
        <p:nvSpPr>
          <p:cNvPr id="1182" name="Google Shape;118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183" name="Google Shape;1183;p11: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p1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panose="020B0604020202020204"/>
                <a:ea typeface="Arial" panose="020B0604020202020204"/>
                <a:cs typeface="Arial" panose="020B0604020202020204"/>
                <a:sym typeface="Arial" panose="020B0604020202020204"/>
              </a:rPr>
              <a:t>12</a:t>
            </a:fld>
            <a:endParaRPr sz="1200">
              <a:solidFill>
                <a:srgbClr val="000000"/>
              </a:solidFill>
              <a:latin typeface="Arial" panose="020B0604020202020204"/>
              <a:ea typeface="Arial" panose="020B0604020202020204"/>
              <a:cs typeface="Arial" panose="020B0604020202020204"/>
              <a:sym typeface="Arial" panose="020B0604020202020204"/>
            </a:endParaRPr>
          </a:p>
        </p:txBody>
      </p:sp>
      <p:sp>
        <p:nvSpPr>
          <p:cNvPr id="1196" name="Google Shape;119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197" name="Google Shape;1197;p12: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i="0" u="none" strike="noStrike" cap="none">
                <a:solidFill>
                  <a:schemeClr val="dk1"/>
                </a:solidFill>
                <a:latin typeface="Arial" panose="020B0604020202020204"/>
                <a:ea typeface="Arial" panose="020B0604020202020204"/>
                <a:cs typeface="Arial" panose="020B0604020202020204"/>
                <a:sym typeface="Arial" panose="020B0604020202020204"/>
              </a:rPr>
              <a:t>耶路撒冷之</a:t>
            </a:r>
            <a:r>
              <a:rPr lang="en-US" sz="1400" b="1" i="0" u="none" strike="noStrike" cap="none">
                <a:solidFill>
                  <a:schemeClr val="dk1"/>
                </a:solidFill>
                <a:latin typeface="Arial" panose="020B0604020202020204"/>
                <a:ea typeface="Arial" panose="020B0604020202020204"/>
                <a:cs typeface="Arial" panose="020B0604020202020204"/>
                <a:sym typeface="Arial" panose="020B0604020202020204"/>
              </a:rPr>
              <a:t>袭击:</a:t>
            </a: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跟一位高祭司的墓地有关键。当罗马将军</a:t>
            </a:r>
            <a:r>
              <a:rPr lang="en-US" sz="1200" b="0" i="0" u="sng" strike="noStrike" cap="none">
                <a:solidFill>
                  <a:schemeClr val="dk1"/>
                </a:solidFill>
                <a:latin typeface="Arial" panose="020B0604020202020204"/>
                <a:ea typeface="Arial" panose="020B0604020202020204"/>
                <a:cs typeface="Arial" panose="020B0604020202020204"/>
                <a:sym typeface="Arial" panose="020B0604020202020204"/>
              </a:rPr>
              <a:t>提多</a:t>
            </a: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,于主后70年,开始袭击首都时；当时的情况可说是镇压首次犹太起义的高潮，</a:t>
            </a:r>
            <a:r>
              <a:rPr lang="en-US" sz="1200" b="0" i="0" u="sng" strike="noStrike" cap="none">
                <a:solidFill>
                  <a:schemeClr val="dk1"/>
                </a:solidFill>
                <a:latin typeface="Arial" panose="020B0604020202020204"/>
                <a:ea typeface="Arial" panose="020B0604020202020204"/>
                <a:cs typeface="Arial" panose="020B0604020202020204"/>
                <a:sym typeface="Arial" panose="020B0604020202020204"/>
              </a:rPr>
              <a:t>提多</a:t>
            </a: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建城墙把</a:t>
            </a:r>
            <a:r>
              <a:rPr lang="en-US" sz="1200" b="0" i="0" u="sng" strike="noStrike" cap="none">
                <a:solidFill>
                  <a:schemeClr val="dk1"/>
                </a:solidFill>
                <a:latin typeface="Arial" panose="020B0604020202020204"/>
                <a:ea typeface="Arial" panose="020B0604020202020204"/>
                <a:cs typeface="Arial" panose="020B0604020202020204"/>
                <a:sym typeface="Arial" panose="020B0604020202020204"/>
              </a:rPr>
              <a:t>耶路撒冷</a:t>
            </a: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围绕封闭。历史家</a:t>
            </a:r>
            <a:r>
              <a:rPr lang="en-US" sz="1200" b="0" i="0" u="sng" strike="noStrike" cap="none">
                <a:solidFill>
                  <a:schemeClr val="dk1"/>
                </a:solidFill>
                <a:latin typeface="Arial" panose="020B0604020202020204"/>
                <a:ea typeface="Arial" panose="020B0604020202020204"/>
                <a:cs typeface="Arial" panose="020B0604020202020204"/>
                <a:sym typeface="Arial" panose="020B0604020202020204"/>
              </a:rPr>
              <a:t>约瑟夫思</a:t>
            </a: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在他所写的书&lt;犹太战争&gt;(5:504-507)内叙述墙的建造过程和方向是从</a:t>
            </a:r>
            <a:r>
              <a:rPr lang="en-US" sz="1200" b="0" i="0" u="sng" strike="noStrike" cap="none">
                <a:solidFill>
                  <a:schemeClr val="dk1"/>
                </a:solidFill>
                <a:latin typeface="Arial" panose="020B0604020202020204"/>
                <a:ea typeface="Arial" panose="020B0604020202020204"/>
                <a:cs typeface="Arial" panose="020B0604020202020204"/>
                <a:sym typeface="Arial" panose="020B0604020202020204"/>
              </a:rPr>
              <a:t>亚述</a:t>
            </a: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营地开始。这营地也是</a:t>
            </a:r>
            <a:r>
              <a:rPr lang="en-US" sz="1200" b="0" i="0" u="sng" strike="noStrike" cap="none">
                <a:solidFill>
                  <a:schemeClr val="dk1"/>
                </a:solidFill>
                <a:latin typeface="Arial" panose="020B0604020202020204"/>
                <a:ea typeface="Arial" panose="020B0604020202020204"/>
                <a:cs typeface="Arial" panose="020B0604020202020204"/>
                <a:sym typeface="Arial" panose="020B0604020202020204"/>
              </a:rPr>
              <a:t>提</a:t>
            </a: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多本人的战营。经过橄榄山， </a:t>
            </a:r>
            <a:r>
              <a:rPr lang="en-US" sz="1200" b="0" i="0" u="sng" strike="noStrike" cap="none">
                <a:solidFill>
                  <a:srgbClr val="009900"/>
                </a:solidFill>
                <a:latin typeface="Arial" panose="020B0604020202020204"/>
                <a:ea typeface="Arial" panose="020B0604020202020204"/>
                <a:cs typeface="Arial" panose="020B0604020202020204"/>
                <a:sym typeface="Arial" panose="020B0604020202020204"/>
              </a:rPr>
              <a:t>伯立士特雷安</a:t>
            </a:r>
            <a:r>
              <a:rPr lang="en-US" sz="1200" b="0" i="0" u="none" strike="noStrike" cap="none">
                <a:solidFill>
                  <a:srgbClr val="009900"/>
                </a:solidFill>
                <a:latin typeface="Arial" panose="020B0604020202020204"/>
                <a:ea typeface="Arial" panose="020B0604020202020204"/>
                <a:cs typeface="Arial" panose="020B0604020202020204"/>
                <a:sym typeface="Arial" panose="020B0604020202020204"/>
              </a:rPr>
              <a:t>岩石</a:t>
            </a: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 </a:t>
            </a:r>
            <a:r>
              <a:rPr lang="en-US" sz="1200" b="0" i="0" u="none" strike="noStrike" cap="none">
                <a:solidFill>
                  <a:srgbClr val="009900"/>
                </a:solidFill>
                <a:latin typeface="Arial" panose="020B0604020202020204"/>
                <a:ea typeface="Arial" panose="020B0604020202020204"/>
                <a:cs typeface="Arial" panose="020B0604020202020204"/>
                <a:sym typeface="Arial" panose="020B0604020202020204"/>
              </a:rPr>
              <a:t>亚娜士纪念塔</a:t>
            </a: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 </a:t>
            </a:r>
            <a:r>
              <a:rPr lang="en-US" sz="1200" b="0" i="0" u="none" strike="noStrike" cap="none">
                <a:solidFill>
                  <a:srgbClr val="009900"/>
                </a:solidFill>
                <a:latin typeface="Arial" panose="020B0604020202020204"/>
                <a:ea typeface="Arial" panose="020B0604020202020204"/>
                <a:cs typeface="Arial" panose="020B0604020202020204"/>
                <a:sym typeface="Arial" panose="020B0604020202020204"/>
              </a:rPr>
              <a:t>伯恩百部队营地</a:t>
            </a: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 </a:t>
            </a:r>
            <a:r>
              <a:rPr lang="en-US" sz="1200" b="0" i="0" u="none" strike="noStrike" cap="none">
                <a:solidFill>
                  <a:srgbClr val="009900"/>
                </a:solidFill>
                <a:latin typeface="Arial" panose="020B0604020202020204"/>
                <a:ea typeface="Arial" panose="020B0604020202020204"/>
                <a:cs typeface="Arial" panose="020B0604020202020204"/>
                <a:sym typeface="Arial" panose="020B0604020202020204"/>
              </a:rPr>
              <a:t>帕儿史家之村</a:t>
            </a: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 </a:t>
            </a:r>
            <a:r>
              <a:rPr lang="en-US" sz="1200" b="0" i="0" u="none" strike="noStrike" cap="none">
                <a:solidFill>
                  <a:srgbClr val="009900"/>
                </a:solidFill>
                <a:latin typeface="Arial" panose="020B0604020202020204"/>
                <a:ea typeface="Arial" panose="020B0604020202020204"/>
                <a:cs typeface="Arial" panose="020B0604020202020204"/>
                <a:sym typeface="Arial" panose="020B0604020202020204"/>
              </a:rPr>
              <a:t>希律王纪念塔</a:t>
            </a: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 ，再回到亚述营地</a:t>
            </a:r>
            <a:r>
              <a:rPr lang="en-US" sz="1200" b="1" i="0" u="none" strike="noStrike" cap="none">
                <a:solidFill>
                  <a:schemeClr val="dk1"/>
                </a:solidFill>
                <a:latin typeface="Arial" panose="020B0604020202020204"/>
                <a:ea typeface="Arial" panose="020B0604020202020204"/>
                <a:cs typeface="Arial" panose="020B0604020202020204"/>
                <a:sym typeface="Arial" panose="020B0604020202020204"/>
              </a:rPr>
              <a:t>。</a:t>
            </a: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1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panose="020B0604020202020204"/>
                <a:ea typeface="Arial" panose="020B0604020202020204"/>
                <a:cs typeface="Arial" panose="020B0604020202020204"/>
                <a:sym typeface="Arial" panose="020B0604020202020204"/>
              </a:rPr>
              <a:t>13</a:t>
            </a:fld>
            <a:endParaRPr sz="1200">
              <a:solidFill>
                <a:srgbClr val="000000"/>
              </a:solidFill>
              <a:latin typeface="Arial" panose="020B0604020202020204"/>
              <a:ea typeface="Arial" panose="020B0604020202020204"/>
              <a:cs typeface="Arial" panose="020B0604020202020204"/>
              <a:sym typeface="Arial" panose="020B0604020202020204"/>
            </a:endParaRPr>
          </a:p>
        </p:txBody>
      </p:sp>
      <p:sp>
        <p:nvSpPr>
          <p:cNvPr id="1229" name="Google Shape;122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230" name="Google Shape;1230;p1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p1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panose="020B0604020202020204"/>
                <a:ea typeface="Arial" panose="020B0604020202020204"/>
                <a:cs typeface="Arial" panose="020B0604020202020204"/>
                <a:sym typeface="Arial" panose="020B0604020202020204"/>
              </a:rPr>
              <a:t>14</a:t>
            </a:fld>
            <a:endParaRPr sz="1200">
              <a:solidFill>
                <a:srgbClr val="000000"/>
              </a:solidFill>
              <a:latin typeface="Arial" panose="020B0604020202020204"/>
              <a:ea typeface="Arial" panose="020B0604020202020204"/>
              <a:cs typeface="Arial" panose="020B0604020202020204"/>
              <a:sym typeface="Arial" panose="020B0604020202020204"/>
            </a:endParaRPr>
          </a:p>
        </p:txBody>
      </p:sp>
      <p:sp>
        <p:nvSpPr>
          <p:cNvPr id="1236" name="Google Shape;123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237" name="Google Shape;1237;p14: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p1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panose="020B0604020202020204"/>
                <a:ea typeface="Arial" panose="020B0604020202020204"/>
                <a:cs typeface="Arial" panose="020B0604020202020204"/>
                <a:sym typeface="Arial" panose="020B0604020202020204"/>
              </a:rPr>
              <a:t>15</a:t>
            </a:fld>
            <a:endParaRPr sz="1200">
              <a:solidFill>
                <a:srgbClr val="000000"/>
              </a:solidFill>
              <a:latin typeface="Arial" panose="020B0604020202020204"/>
              <a:ea typeface="Arial" panose="020B0604020202020204"/>
              <a:cs typeface="Arial" panose="020B0604020202020204"/>
              <a:sym typeface="Arial" panose="020B0604020202020204"/>
            </a:endParaRPr>
          </a:p>
        </p:txBody>
      </p:sp>
      <p:sp>
        <p:nvSpPr>
          <p:cNvPr id="1243" name="Google Shape;124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244" name="Google Shape;1244;p15: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p1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panose="020B0604020202020204"/>
                <a:ea typeface="Arial" panose="020B0604020202020204"/>
                <a:cs typeface="Arial" panose="020B0604020202020204"/>
                <a:sym typeface="Arial" panose="020B0604020202020204"/>
              </a:rPr>
              <a:t>16</a:t>
            </a:fld>
            <a:endParaRPr sz="1200">
              <a:solidFill>
                <a:srgbClr val="000000"/>
              </a:solidFill>
              <a:latin typeface="Arial" panose="020B0604020202020204"/>
              <a:ea typeface="Arial" panose="020B0604020202020204"/>
              <a:cs typeface="Arial" panose="020B0604020202020204"/>
              <a:sym typeface="Arial" panose="020B0604020202020204"/>
            </a:endParaRPr>
          </a:p>
        </p:txBody>
      </p:sp>
      <p:sp>
        <p:nvSpPr>
          <p:cNvPr id="1255" name="Google Shape;125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256" name="Google Shape;1256;p16: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p1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panose="020B0604020202020204"/>
                <a:ea typeface="Arial" panose="020B0604020202020204"/>
                <a:cs typeface="Arial" panose="020B0604020202020204"/>
                <a:sym typeface="Arial" panose="020B0604020202020204"/>
              </a:rPr>
              <a:t>17</a:t>
            </a:fld>
            <a:endParaRPr sz="1200">
              <a:solidFill>
                <a:srgbClr val="000000"/>
              </a:solidFill>
              <a:latin typeface="Arial" panose="020B0604020202020204"/>
              <a:ea typeface="Arial" panose="020B0604020202020204"/>
              <a:cs typeface="Arial" panose="020B0604020202020204"/>
              <a:sym typeface="Arial" panose="020B0604020202020204"/>
            </a:endParaRPr>
          </a:p>
        </p:txBody>
      </p:sp>
      <p:sp>
        <p:nvSpPr>
          <p:cNvPr id="1264" name="Google Shape;1264;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265" name="Google Shape;1265;p17: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p1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panose="020B0604020202020204"/>
                <a:ea typeface="Arial" panose="020B0604020202020204"/>
                <a:cs typeface="Arial" panose="020B0604020202020204"/>
                <a:sym typeface="Arial" panose="020B0604020202020204"/>
              </a:rPr>
              <a:t>18</a:t>
            </a:fld>
            <a:endParaRPr sz="1200">
              <a:solidFill>
                <a:srgbClr val="000000"/>
              </a:solidFill>
              <a:latin typeface="Arial" panose="020B0604020202020204"/>
              <a:ea typeface="Arial" panose="020B0604020202020204"/>
              <a:cs typeface="Arial" panose="020B0604020202020204"/>
              <a:sym typeface="Arial" panose="020B0604020202020204"/>
            </a:endParaRPr>
          </a:p>
        </p:txBody>
      </p:sp>
      <p:sp>
        <p:nvSpPr>
          <p:cNvPr id="1273" name="Google Shape;127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274" name="Google Shape;1274;p18: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多特波伦(Todd Bolen) 这样记载: “虽然圣经没有提到 ’备而拉/备合儿’ 这两个地方，在那个世代这都是很突出且重要的地方。在士师的年代里，它曾经带领反叛埃及而过后被法老色地一世王击毁。在新约时代，主后66-70,当犹太人反抗罗马统治时，备而拉是基督徒所避难的地方。右社比由士(</a:t>
            </a:r>
            <a:r>
              <a:rPr lang="en-US" sz="1300" b="0" i="0" u="none" strike="noStrike" cap="none">
                <a:solidFill>
                  <a:srgbClr val="000000"/>
                </a:solidFill>
                <a:latin typeface="Verdana" panose="020B0604030504040204"/>
                <a:ea typeface="Verdana" panose="020B0604030504040204"/>
                <a:cs typeface="Verdana" panose="020B0604030504040204"/>
                <a:sym typeface="Verdana" panose="020B0604030504040204"/>
              </a:rPr>
              <a:t>Eusebius) </a:t>
            </a: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记载犹太的信徒，因得到启示，后顺从到那里避难。一些研究员把这事件与主耶稣在马太福音24:16所讲的话关联起来。这张照片是从东部来观看备而拉城市。一些百占丁(</a:t>
            </a:r>
            <a:r>
              <a:rPr lang="en-US" sz="1300" b="0" i="0" u="none" strike="noStrike" cap="none">
                <a:solidFill>
                  <a:srgbClr val="000000"/>
                </a:solidFill>
                <a:latin typeface="Verdana" panose="020B0604030504040204"/>
                <a:ea typeface="Verdana" panose="020B0604030504040204"/>
                <a:cs typeface="Verdana" panose="020B0604030504040204"/>
                <a:sym typeface="Verdana" panose="020B0604030504040204"/>
              </a:rPr>
              <a:t>Byzantine) </a:t>
            </a: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教会已经在这个地带被挖掘出来，连同一座建筑相信是后期的铜圣殿。左边可看到约旦谷和一些以色列的山脉在背后的远处。”</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86" name="Google Shape;1286;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67" name="Google Shape;1067;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effectLst>
                  <a:glow rad="292100">
                    <a:schemeClr val="tx1">
                      <a:alpha val="92000"/>
                    </a:schemeClr>
                  </a:glow>
                </a:effectLst>
                <a:latin typeface="Arial" panose="020B0604020202020204" pitchFamily="34" charset="0"/>
                <a:ea typeface="MS PGothic" panose="020B0600070205080204" charset="-128"/>
                <a:cs typeface="MS PGothic" panose="020B0600070205080204" charset="-128"/>
                <a:sym typeface="+mn-ea"/>
              </a:rPr>
              <a:t>Does Christ Forgive All the Sins of a Believer?</a:t>
            </a:r>
            <a:endParaRPr lang="en-US" dirty="0">
              <a:effectLst>
                <a:glow rad="292100">
                  <a:schemeClr val="tx1">
                    <a:alpha val="92000"/>
                  </a:schemeClr>
                </a:glow>
              </a:effectLst>
              <a:latin typeface="Arial" panose="020B0604020202020204" pitchFamily="34" charset="0"/>
              <a:ea typeface="MS PGothic" panose="020B0600070205080204" charset="-128"/>
              <a:cs typeface="MS PGothic" panose="020B0600070205080204" charset="-128"/>
            </a:endParaRPr>
          </a:p>
          <a:p>
            <a:pPr marL="0" marR="0" lvl="0" indent="0" algn="l" rtl="0">
              <a:spcBef>
                <a:spcPts val="0"/>
              </a:spcBef>
              <a:spcAft>
                <a:spcPts val="0"/>
              </a:spcAft>
              <a:buNone/>
            </a:pPr>
            <a:r>
              <a:rPr lang="en-US" b="1">
                <a:solidFill>
                  <a:srgbClr val="FFFFFF"/>
                </a:solidFill>
                <a:sym typeface="Arial" panose="020B0604020202020204"/>
              </a:rPr>
              <a:t>耶稣是否原谅信徒所有的罪？</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p2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panose="020B0604020202020204"/>
                <a:ea typeface="Arial" panose="020B0604020202020204"/>
                <a:cs typeface="Arial" panose="020B0604020202020204"/>
                <a:sym typeface="Arial" panose="020B0604020202020204"/>
              </a:rPr>
              <a:t>20</a:t>
            </a:fld>
            <a:endParaRPr sz="1200">
              <a:solidFill>
                <a:srgbClr val="000000"/>
              </a:solidFill>
              <a:latin typeface="Arial" panose="020B0604020202020204"/>
              <a:ea typeface="Arial" panose="020B0604020202020204"/>
              <a:cs typeface="Arial" panose="020B0604020202020204"/>
              <a:sym typeface="Arial" panose="020B0604020202020204"/>
            </a:endParaRPr>
          </a:p>
        </p:txBody>
      </p:sp>
      <p:sp>
        <p:nvSpPr>
          <p:cNvPr id="1295" name="Google Shape;1295;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296" name="Google Shape;1296;p20: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p2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panose="020B0604020202020204"/>
                <a:ea typeface="Arial" panose="020B0604020202020204"/>
                <a:cs typeface="Arial" panose="020B0604020202020204"/>
                <a:sym typeface="Arial" panose="020B0604020202020204"/>
              </a:rPr>
              <a:t>21</a:t>
            </a:fld>
            <a:endParaRPr sz="1200">
              <a:solidFill>
                <a:srgbClr val="000000"/>
              </a:solidFill>
              <a:latin typeface="Arial" panose="020B0604020202020204"/>
              <a:ea typeface="Arial" panose="020B0604020202020204"/>
              <a:cs typeface="Arial" panose="020B0604020202020204"/>
              <a:sym typeface="Arial" panose="020B0604020202020204"/>
            </a:endParaRPr>
          </a:p>
        </p:txBody>
      </p:sp>
      <p:sp>
        <p:nvSpPr>
          <p:cNvPr id="1308" name="Google Shape;1308;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09" name="Google Shape;1309;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p22:notes"/>
          <p:cNvSpPr txBox="1">
            <a:spLocks noGrp="1"/>
          </p:cNvSpPr>
          <p:nvPr>
            <p:ph type="sldNum" idx="12"/>
          </p:nvPr>
        </p:nvSpPr>
        <p:spPr>
          <a:xfrm>
            <a:off x="3886200" y="8864600"/>
            <a:ext cx="2971800" cy="2794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Times New Roman" panose="02020603050405020304"/>
                <a:ea typeface="Times New Roman" panose="02020603050405020304"/>
                <a:cs typeface="Times New Roman" panose="02020603050405020304"/>
                <a:sym typeface="Times New Roman" panose="02020603050405020304"/>
              </a:rPr>
              <a:t>22</a:t>
            </a:fld>
            <a:endParaRPr sz="12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15" name="Google Shape;131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16" name="Google Shape;1316;p22:notes"/>
          <p:cNvSpPr txBox="1">
            <a:spLocks noGrp="1"/>
          </p:cNvSpPr>
          <p:nvPr>
            <p:ph type="body" idx="1"/>
          </p:nvPr>
        </p:nvSpPr>
        <p:spPr>
          <a:xfrm>
            <a:off x="914400" y="4343400"/>
            <a:ext cx="5029200" cy="279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p2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panose="020B0604020202020204"/>
                <a:ea typeface="Arial" panose="020B0604020202020204"/>
                <a:cs typeface="Arial" panose="020B0604020202020204"/>
                <a:sym typeface="Arial" panose="020B0604020202020204"/>
              </a:rPr>
              <a:t>23</a:t>
            </a:fld>
            <a:endParaRPr sz="1200">
              <a:solidFill>
                <a:srgbClr val="000000"/>
              </a:solidFill>
              <a:latin typeface="Arial" panose="020B0604020202020204"/>
              <a:ea typeface="Arial" panose="020B0604020202020204"/>
              <a:cs typeface="Arial" panose="020B0604020202020204"/>
              <a:sym typeface="Arial" panose="020B0604020202020204"/>
            </a:endParaRPr>
          </a:p>
        </p:txBody>
      </p:sp>
      <p:sp>
        <p:nvSpPr>
          <p:cNvPr id="1344" name="Google Shape;134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45" name="Google Shape;1345;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p2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panose="020B0604020202020204"/>
                <a:ea typeface="Arial" panose="020B0604020202020204"/>
                <a:cs typeface="Arial" panose="020B0604020202020204"/>
                <a:sym typeface="Arial" panose="020B0604020202020204"/>
              </a:rPr>
              <a:t>24</a:t>
            </a:fld>
            <a:endParaRPr sz="1200">
              <a:solidFill>
                <a:srgbClr val="000000"/>
              </a:solidFill>
              <a:latin typeface="Arial" panose="020B0604020202020204"/>
              <a:ea typeface="Arial" panose="020B0604020202020204"/>
              <a:cs typeface="Arial" panose="020B0604020202020204"/>
              <a:sym typeface="Arial" panose="020B0604020202020204"/>
            </a:endParaRPr>
          </a:p>
        </p:txBody>
      </p:sp>
      <p:sp>
        <p:nvSpPr>
          <p:cNvPr id="1352" name="Google Shape;1352;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53" name="Google Shape;1353;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76200" algn="l" rtl="0">
              <a:spcBef>
                <a:spcPts val="0"/>
              </a:spcBef>
              <a:spcAft>
                <a:spcPts val="0"/>
              </a:spcAft>
              <a:buClr>
                <a:schemeClr val="dk1"/>
              </a:buClr>
              <a:buSzPts val="1200"/>
              <a:buFont typeface="Arial" panose="020B0604020202020204"/>
              <a:buChar char="•"/>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*Prevenient Grace: please refer to Dr Griffith’s notes page 266d.</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76200" algn="l" rtl="0">
              <a:spcBef>
                <a:spcPts val="360"/>
              </a:spcBef>
              <a:spcAft>
                <a:spcPts val="0"/>
              </a:spcAft>
              <a:buClr>
                <a:schemeClr val="dk1"/>
              </a:buClr>
              <a:buSzPts val="1200"/>
              <a:buFont typeface="Arial" panose="020B0604020202020204"/>
              <a:buChar char="•"/>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请参考顾立凯的新约笔记第 266d页。</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2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panose="020B0604020202020204"/>
                <a:ea typeface="Arial" panose="020B0604020202020204"/>
                <a:cs typeface="Arial" panose="020B0604020202020204"/>
                <a:sym typeface="Arial" panose="020B0604020202020204"/>
              </a:rPr>
              <a:t>25</a:t>
            </a:fld>
            <a:endParaRPr sz="1200">
              <a:solidFill>
                <a:srgbClr val="000000"/>
              </a:solidFill>
              <a:latin typeface="Arial" panose="020B0604020202020204"/>
              <a:ea typeface="Arial" panose="020B0604020202020204"/>
              <a:cs typeface="Arial" panose="020B0604020202020204"/>
              <a:sym typeface="Arial" panose="020B0604020202020204"/>
            </a:endParaRPr>
          </a:p>
        </p:txBody>
      </p:sp>
      <p:sp>
        <p:nvSpPr>
          <p:cNvPr id="1361" name="Google Shape;136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62" name="Google Shape;1362;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p2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panose="020B0604020202020204"/>
                <a:ea typeface="Arial" panose="020B0604020202020204"/>
                <a:cs typeface="Arial" panose="020B0604020202020204"/>
                <a:sym typeface="Arial" panose="020B0604020202020204"/>
              </a:rPr>
              <a:t>26</a:t>
            </a:fld>
            <a:endParaRPr sz="1200">
              <a:solidFill>
                <a:srgbClr val="000000"/>
              </a:solidFill>
              <a:latin typeface="Arial" panose="020B0604020202020204"/>
              <a:ea typeface="Arial" panose="020B0604020202020204"/>
              <a:cs typeface="Arial" panose="020B0604020202020204"/>
              <a:sym typeface="Arial" panose="020B0604020202020204"/>
            </a:endParaRPr>
          </a:p>
        </p:txBody>
      </p:sp>
      <p:sp>
        <p:nvSpPr>
          <p:cNvPr id="1370" name="Google Shape;1370;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71" name="Google Shape;1371;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p2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panose="020B0604020202020204"/>
                <a:ea typeface="Arial" panose="020B0604020202020204"/>
                <a:cs typeface="Arial" panose="020B0604020202020204"/>
                <a:sym typeface="Arial" panose="020B0604020202020204"/>
              </a:rPr>
              <a:t>27</a:t>
            </a:fld>
            <a:endParaRPr sz="1200">
              <a:solidFill>
                <a:srgbClr val="000000"/>
              </a:solidFill>
              <a:latin typeface="Arial" panose="020B0604020202020204"/>
              <a:ea typeface="Arial" panose="020B0604020202020204"/>
              <a:cs typeface="Arial" panose="020B0604020202020204"/>
              <a:sym typeface="Arial" panose="020B0604020202020204"/>
            </a:endParaRPr>
          </a:p>
        </p:txBody>
      </p:sp>
      <p:sp>
        <p:nvSpPr>
          <p:cNvPr id="1379" name="Google Shape;137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80" name="Google Shape;1380;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p2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88" name="Google Shape;1388;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p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95" name="Google Shape;1395;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b="1">
                <a:solidFill>
                  <a:srgbClr val="FFFFFF"/>
                </a:solidFill>
                <a:sym typeface="Arial" panose="020B0604020202020204"/>
              </a:rPr>
              <a:t>请在小组中讨论 </a:t>
            </a:r>
            <a:r>
              <a:rPr lang="en-US" b="1">
                <a:solidFill>
                  <a:srgbClr val="FFFFFF"/>
                </a:solidFill>
                <a:cs typeface="Arial" panose="020B0604020202020204" pitchFamily="34" charset="0"/>
                <a:sym typeface="+mn-ea"/>
              </a:rPr>
              <a:t>In your small group…</a:t>
            </a:r>
            <a:endParaRPr lang="en-US" b="1">
              <a:solidFill>
                <a:srgbClr val="FFFFFF"/>
              </a:solidFill>
              <a:cs typeface="Arial" panose="020B0604020202020204" pitchFamily="34" charset="0"/>
            </a:endParaRPr>
          </a:p>
          <a:p>
            <a:pPr marL="0" lvl="0" indent="0" algn="l" rtl="0">
              <a:spcBef>
                <a:spcPts val="360"/>
              </a:spcBef>
              <a:spcAft>
                <a:spcPts val="0"/>
              </a:spcAft>
              <a:buNone/>
            </a:pPr>
            <a:endParaRPr lang="en-US" b="1">
              <a:solidFill>
                <a:srgbClr val="FFFFFF"/>
              </a:solidFill>
              <a:sym typeface="Arial" panose="020B0604020202020204"/>
            </a:endParaRPr>
          </a:p>
          <a:p>
            <a:pPr marL="0" lvl="0" indent="0" algn="l" rtl="0">
              <a:spcBef>
                <a:spcPts val="360"/>
              </a:spcBef>
              <a:spcAft>
                <a:spcPts val="0"/>
              </a:spcAft>
              <a:buNone/>
            </a:pPr>
            <a:r>
              <a:rPr lang="en-US" b="1">
                <a:solidFill>
                  <a:srgbClr val="FFFFFF"/>
                </a:solidFill>
                <a:sym typeface="Arial" panose="020B0604020202020204"/>
              </a:rPr>
              <a:t>亵渎圣灵 </a:t>
            </a:r>
            <a:r>
              <a:rPr lang="en-US" b="1">
                <a:latin typeface="Arial" panose="020B0604020202020204" pitchFamily="34" charset="0"/>
                <a:ea typeface="MS PGothic" panose="020B0600070205080204" charset="-128"/>
                <a:cs typeface="MS PGothic" panose="020B0600070205080204" charset="-128"/>
                <a:sym typeface="+mn-ea"/>
              </a:rPr>
              <a:t>Blasphemy Against the Spirit</a:t>
            </a:r>
            <a:endParaRPr lang="en-US" b="1">
              <a:latin typeface="Arial" panose="020B0604020202020204" pitchFamily="34" charset="0"/>
              <a:ea typeface="MS PGothic" panose="020B0600070205080204" charset="-128"/>
              <a:cs typeface="MS PGothic" panose="020B0600070205080204" charset="-128"/>
            </a:endParaRPr>
          </a:p>
          <a:p>
            <a:pPr marL="0" lvl="0" indent="0" algn="l" rtl="0">
              <a:spcBef>
                <a:spcPts val="360"/>
              </a:spcBef>
              <a:spcAft>
                <a:spcPts val="0"/>
              </a:spcAft>
              <a:buNone/>
            </a:pPr>
            <a:endParaRPr b="1" i="0" u="none" strike="noStrike" cap="none">
              <a:solidFill>
                <a:srgbClr val="FFFFFF"/>
              </a:solidFill>
              <a:latin typeface="Arial" panose="020B0604020202020204"/>
              <a:ea typeface="Arial" panose="020B0604020202020204"/>
              <a:cs typeface="Arial" panose="020B0604020202020204"/>
              <a:sym typeface="Arial" panose="020B0604020202020204"/>
            </a:endParaRPr>
          </a:p>
          <a:p>
            <a:pPr marL="0" lvl="0" indent="0" algn="l" rtl="0">
              <a:spcBef>
                <a:spcPts val="360"/>
              </a:spcBef>
              <a:spcAft>
                <a:spcPts val="0"/>
              </a:spcAft>
              <a:buNone/>
            </a:pPr>
            <a:endParaRPr b="1" i="0" u="none" strike="noStrike" cap="none">
              <a:solidFill>
                <a:srgbClr val="FFFFFF"/>
              </a:solidFill>
              <a:latin typeface="Arial" panose="020B0604020202020204"/>
              <a:ea typeface="Arial" panose="020B0604020202020204"/>
              <a:cs typeface="Arial" panose="020B0604020202020204"/>
              <a:sym typeface="Arial" panose="020B0604020202020204"/>
            </a:endParaRPr>
          </a:p>
          <a:p>
            <a:pPr marL="0" lvl="0" indent="0" algn="l" rtl="0">
              <a:spcBef>
                <a:spcPts val="360"/>
              </a:spcBef>
              <a:spcAft>
                <a:spcPts val="0"/>
              </a:spcAft>
              <a:buNone/>
            </a:pPr>
            <a:r>
              <a:rPr lang="en-US" b="1">
                <a:solidFill>
                  <a:srgbClr val="FFFFFF"/>
                </a:solidFill>
                <a:sym typeface="Arial" panose="020B0604020202020204"/>
              </a:rPr>
              <a:t>你是否认识某人曾任为自己犯了亵渎圣灵的罪？</a:t>
            </a:r>
            <a:r>
              <a:rPr lang="en-US" b="1">
                <a:solidFill>
                  <a:srgbClr val="FFFFFF"/>
                </a:solidFill>
                <a:cs typeface="Arial" panose="020B0604020202020204" pitchFamily="34" charset="0"/>
                <a:sym typeface="+mn-ea"/>
              </a:rPr>
              <a:t>Have you ever known anyone who thought he or she had committed this sin?  </a:t>
            </a:r>
            <a:endParaRPr lang="en-US" b="1">
              <a:solidFill>
                <a:srgbClr val="FFFFFF"/>
              </a:solidFill>
              <a:cs typeface="Arial" panose="020B0604020202020204" pitchFamily="34" charset="0"/>
            </a:endParaRPr>
          </a:p>
          <a:p>
            <a:pPr marL="0" lvl="0" indent="0" algn="l" rtl="0">
              <a:spcBef>
                <a:spcPts val="360"/>
              </a:spcBef>
              <a:spcAft>
                <a:spcPts val="0"/>
              </a:spcAft>
              <a:buNone/>
            </a:pPr>
            <a:endParaRPr lang="en-US" b="1">
              <a:solidFill>
                <a:srgbClr val="FFFFFF"/>
              </a:solidFill>
              <a:sym typeface="Arial" panose="020B0604020202020204"/>
            </a:endParaRPr>
          </a:p>
          <a:p>
            <a:pPr marL="0" lvl="0" indent="0" algn="l" rtl="0">
              <a:spcBef>
                <a:spcPts val="360"/>
              </a:spcBef>
              <a:spcAft>
                <a:spcPts val="0"/>
              </a:spcAft>
              <a:buNone/>
            </a:pPr>
            <a:endParaRPr lang="en-US" b="1">
              <a:solidFill>
                <a:srgbClr val="FFFFFF"/>
              </a:solidFill>
              <a:sym typeface="Arial" panose="020B0604020202020204"/>
            </a:endParaRPr>
          </a:p>
          <a:p>
            <a:pPr marL="0" lvl="0" indent="0" algn="l" rtl="0">
              <a:spcBef>
                <a:spcPts val="360"/>
              </a:spcBef>
              <a:spcAft>
                <a:spcPts val="0"/>
              </a:spcAft>
              <a:buNone/>
            </a:pPr>
            <a:r>
              <a:rPr lang="en-US" b="1">
                <a:solidFill>
                  <a:srgbClr val="FFFFFF"/>
                </a:solidFill>
                <a:sym typeface="Arial" panose="020B0604020202020204"/>
              </a:rPr>
              <a:t>到底发生了什么事让那人有这样的想法？</a:t>
            </a:r>
            <a:r>
              <a:rPr lang="en-US" b="1">
                <a:solidFill>
                  <a:srgbClr val="FFFFFF"/>
                </a:solidFill>
                <a:cs typeface="Arial" panose="020B0604020202020204" pitchFamily="34" charset="0"/>
                <a:sym typeface="+mn-ea"/>
              </a:rPr>
              <a:t>What happened?</a:t>
            </a:r>
            <a:endParaRPr b="1" i="0" u="none" strike="noStrike" cap="none">
              <a:solidFill>
                <a:srgbClr val="FFFFFF"/>
              </a:solidFill>
              <a:latin typeface="Arial" panose="020B0604020202020204"/>
              <a:ea typeface="Arial" panose="020B0604020202020204"/>
              <a:cs typeface="Arial" panose="020B0604020202020204"/>
              <a:sym typeface="Arial" panose="020B0604020202020204"/>
            </a:endParaRPr>
          </a:p>
          <a:p>
            <a:pPr marL="0" lvl="0" indent="0" algn="l" rtl="0">
              <a:spcBef>
                <a:spcPts val="360"/>
              </a:spcBef>
              <a:spcAft>
                <a:spcPts val="0"/>
              </a:spcAft>
              <a:buNone/>
            </a:pPr>
            <a:endParaRPr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1073" name="Google Shape;1073;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02" name="Google Shape;1402;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p3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10" name="Google Shape;1410;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p3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18" name="Google Shape;1418;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p3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26" name="Google Shape;1426;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p3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34" name="Google Shape;1434;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p3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42" name="Google Shape;1442;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p3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50" name="Google Shape;1450;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58" name="Google Shape;1458;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a:t>
            </a:r>
            <a:r>
              <a:rPr lang="en-US" sz="1200" b="1" i="1" u="none" strike="noStrike" cap="none">
                <a:solidFill>
                  <a:schemeClr val="dk1"/>
                </a:solidFill>
                <a:latin typeface="Arial" panose="020B0604020202020204"/>
                <a:ea typeface="Arial" panose="020B0604020202020204"/>
                <a:cs typeface="Arial" panose="020B0604020202020204"/>
                <a:sym typeface="Arial" panose="020B0604020202020204"/>
              </a:rPr>
              <a:t>Rodney Howard-Browne is the pastor of The River at Tampa Bay, a high-energy, racially-mixed church in Temple Terrace he founded in December 1996. Nearly 1,000 people spend about four hours in a service led by ``the Holy Ghost bartender,'' as he is known…Religion has made him prosperous. He came to this country in 1987 with just $300. Now, he and his family live in one of New Tampa's most exclusive gated communities. " (http://tampabayonline.net/reports/minister/homealt.htm)</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1459" name="Google Shape;1459;p3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panose="020B0604020202020204"/>
                <a:ea typeface="Arial" panose="020B0604020202020204"/>
                <a:cs typeface="Arial" panose="020B0604020202020204"/>
                <a:sym typeface="Arial" panose="020B0604020202020204"/>
              </a:rPr>
              <a:t>37</a:t>
            </a:fld>
            <a:endParaRPr sz="1200">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p3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68" name="Google Shape;1468;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78" name="Google Shape;1478;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"Those reactions make Hank Hanegraaff's blood boil. He's president of the Christian Research Institute in Santa Margarita, Calif., a nonprofit countercult ministry. He also hosts ``Bible Answer Man'' on more than 100 Christian radio stations nationwide. " </a:t>
            </a:r>
            <a:r>
              <a:rPr lang="en-US" sz="1200" b="1" i="1" u="none" strike="noStrike" cap="none">
                <a:solidFill>
                  <a:schemeClr val="dk1"/>
                </a:solidFill>
                <a:latin typeface="Arial" panose="020B0604020202020204"/>
                <a:ea typeface="Arial" panose="020B0604020202020204"/>
                <a:cs typeface="Arial" panose="020B0604020202020204"/>
                <a:sym typeface="Arial" panose="020B0604020202020204"/>
              </a:rPr>
              <a:t>(http://tampabayonline.net/reports/minister/homealt.htm)</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1479" name="Google Shape;1479;p3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panose="020B0604020202020204"/>
                <a:ea typeface="Arial" panose="020B0604020202020204"/>
                <a:cs typeface="Arial" panose="020B0604020202020204"/>
                <a:sym typeface="Arial" panose="020B0604020202020204"/>
              </a:rPr>
              <a:t>39</a:t>
            </a:fld>
            <a:endParaRPr sz="1200">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82" name="Google Shape;108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87" name="Google Shape;1487;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"Those reactions make Hank Hanegraaff's blood boil. He's president of the Christian Research Institute in Santa Margarita, Calif., a nonprofit countercult ministry. He also hosts ``Bible Answer Man'' on more than 100 Christian radio stations nationwide. " </a:t>
            </a:r>
            <a:r>
              <a:rPr lang="en-US" sz="1200" b="1" i="1" u="none" strike="noStrike" cap="none">
                <a:solidFill>
                  <a:schemeClr val="dk1"/>
                </a:solidFill>
                <a:latin typeface="Arial" panose="020B0604020202020204"/>
                <a:ea typeface="Arial" panose="020B0604020202020204"/>
                <a:cs typeface="Arial" panose="020B0604020202020204"/>
                <a:sym typeface="Arial" panose="020B0604020202020204"/>
              </a:rPr>
              <a:t>(http://tampabayonline.net/reports/minister/homealt.htm)</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1488" name="Google Shape;1488;p4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panose="020B0604020202020204"/>
                <a:ea typeface="Arial" panose="020B0604020202020204"/>
                <a:cs typeface="Arial" panose="020B0604020202020204"/>
                <a:sym typeface="Arial" panose="020B0604020202020204"/>
              </a:rPr>
              <a:t>40</a:t>
            </a:fld>
            <a:endParaRPr sz="1200">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p4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96" name="Google Shape;1496;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p4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05" name="Google Shape;1505;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p4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13" name="Google Shape;1513;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p4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panose="020B0604020202020204"/>
                <a:ea typeface="Arial" panose="020B0604020202020204"/>
                <a:cs typeface="Arial" panose="020B0604020202020204"/>
                <a:sym typeface="Arial" panose="020B0604020202020204"/>
              </a:rPr>
              <a:t>44</a:t>
            </a:fld>
            <a:endParaRPr sz="1200">
              <a:solidFill>
                <a:srgbClr val="000000"/>
              </a:solidFill>
              <a:latin typeface="Arial" panose="020B0604020202020204"/>
              <a:ea typeface="Arial" panose="020B0604020202020204"/>
              <a:cs typeface="Arial" panose="020B0604020202020204"/>
              <a:sym typeface="Arial" panose="020B0604020202020204"/>
            </a:endParaRPr>
          </a:p>
        </p:txBody>
      </p:sp>
      <p:sp>
        <p:nvSpPr>
          <p:cNvPr id="1522" name="Google Shape;1522;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23" name="Google Shape;1523;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31" name="Google Shape;1531;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Put all the black boxes under the text, translate the text, then move the boxes back.</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
        <p:nvSpPr>
          <p:cNvPr id="1532" name="Google Shape;1532;p4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panose="020B0604020202020204"/>
                <a:ea typeface="Arial" panose="020B0604020202020204"/>
                <a:cs typeface="Arial" panose="020B0604020202020204"/>
                <a:sym typeface="Arial" panose="020B0604020202020204"/>
              </a:rPr>
              <a:t>45</a:t>
            </a:fld>
            <a:endParaRPr sz="1200">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55" name="Google Shape;1555;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556" name="Google Shape;1556;p4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FFFFFF"/>
                </a:solidFill>
                <a:latin typeface="Comic Sans MS" panose="030F0702030302020204"/>
                <a:ea typeface="Comic Sans MS" panose="030F0702030302020204"/>
                <a:cs typeface="Comic Sans MS" panose="030F0702030302020204"/>
                <a:sym typeface="Comic Sans MS" panose="030F0702030302020204"/>
              </a:rPr>
              <a:t>46</a:t>
            </a:fld>
            <a:endParaRPr sz="1200">
              <a:solidFill>
                <a:srgbClr val="FFFFFF"/>
              </a:solidFill>
              <a:latin typeface="Comic Sans MS" panose="030F0702030302020204"/>
              <a:ea typeface="Comic Sans MS" panose="030F0702030302020204"/>
              <a:cs typeface="Comic Sans MS" panose="030F0702030302020204"/>
              <a:sym typeface="Comic Sans MS" panose="030F0702030302020204"/>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p4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panose="020B0604020202020204"/>
                <a:ea typeface="Arial" panose="020B0604020202020204"/>
                <a:cs typeface="Arial" panose="020B0604020202020204"/>
                <a:sym typeface="Arial" panose="020B0604020202020204"/>
              </a:rPr>
              <a:t>47</a:t>
            </a:fld>
            <a:endParaRPr sz="1200">
              <a:solidFill>
                <a:schemeClr val="dk1"/>
              </a:solidFill>
              <a:latin typeface="Arial" panose="020B0604020202020204"/>
              <a:ea typeface="Arial" panose="020B0604020202020204"/>
              <a:cs typeface="Arial" panose="020B0604020202020204"/>
              <a:sym typeface="Arial" panose="020B0604020202020204"/>
            </a:endParaRPr>
          </a:p>
        </p:txBody>
      </p:sp>
      <p:sp>
        <p:nvSpPr>
          <p:cNvPr id="1580" name="Google Shape;1580;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81" name="Google Shape;1581;p47: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p4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a:solidFill>
                  <a:srgbClr val="000000"/>
                </a:solidFill>
                <a:latin typeface="Times New Roman" panose="02020603050405020304"/>
                <a:ea typeface="Times New Roman" panose="02020603050405020304"/>
                <a:cs typeface="Times New Roman" panose="02020603050405020304"/>
                <a:sym typeface="Times New Roman" panose="02020603050405020304"/>
              </a:rPr>
              <a:t>48</a:t>
            </a:fld>
            <a:endParaRPr sz="1200" b="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589" name="Google Shape;1589;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90" name="Google Shape;1590;p48: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The explanation for free!</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The Bible…Basically link address</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p4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99" name="Google Shape;1599;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89" name="Google Shape;108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p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u="none">
                <a:solidFill>
                  <a:srgbClr val="FFFFFF"/>
                </a:solidFill>
                <a:latin typeface="Comic Sans MS" panose="030F0702030302020204"/>
                <a:ea typeface="Comic Sans MS" panose="030F0702030302020204"/>
                <a:cs typeface="Comic Sans MS" panose="030F0702030302020204"/>
                <a:sym typeface="Comic Sans MS" panose="030F0702030302020204"/>
              </a:rPr>
              <a:t>6</a:t>
            </a:fld>
            <a:endParaRPr sz="1200" b="0" u="none">
              <a:solidFill>
                <a:srgbClr val="FFFFFF"/>
              </a:solidFill>
              <a:latin typeface="Comic Sans MS" panose="030F0702030302020204"/>
              <a:ea typeface="Comic Sans MS" panose="030F0702030302020204"/>
              <a:cs typeface="Comic Sans MS" panose="030F0702030302020204"/>
              <a:sym typeface="Comic Sans MS" panose="030F0702030302020204"/>
            </a:endParaRPr>
          </a:p>
        </p:txBody>
      </p:sp>
      <p:sp>
        <p:nvSpPr>
          <p:cNvPr id="1096" name="Google Shape;109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097" name="Google Shape;1097;p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i="0" u="none" strike="noStrike" cap="none">
                <a:solidFill>
                  <a:schemeClr val="dk1"/>
                </a:solidFill>
                <a:latin typeface="Arial" panose="020B0604020202020204"/>
                <a:ea typeface="Arial" panose="020B0604020202020204"/>
                <a:cs typeface="Arial" panose="020B0604020202020204"/>
                <a:sym typeface="Arial" panose="020B0604020202020204"/>
              </a:rPr>
              <a:t>The Arminian View</a:t>
            </a:r>
            <a:endParaRPr sz="1200" b="1"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Summary: A Christian may turn away from his faith and thus may lose his salvation.</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Main elements: </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Those warned are genuine believers.</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Future salvation is not assured (no eternal security).</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The warning concerns eternal judgment (hell).</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Positive aspects:</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It appears to take the description of those warned at face value.</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It appears to take the warnings literally.</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Concerns: </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It contradicts the doctrine of eternal security and raises doubt as to the certainty of one attaining salvation.</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chemeClr val="dk1"/>
              </a:buClr>
              <a:buSzPts val="1200"/>
              <a:buFont typeface="Arial" panose="020B0604020202020204"/>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chemeClr val="dk1"/>
              </a:buClr>
              <a:buSzPts val="1200"/>
              <a:buFont typeface="Arial" panose="020B0604020202020204"/>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Bob Deffinbaugh, "13. Dairy Queen or Steak and Ale (Hebrews 6:4-8)"</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https://bible.org/seriespage/13-dairy-queen-or-steak-and-ale-hebrews-64-8</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p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FFFFFF"/>
                </a:solidFill>
                <a:latin typeface="Comic Sans MS" panose="030F0702030302020204"/>
                <a:ea typeface="Comic Sans MS" panose="030F0702030302020204"/>
                <a:cs typeface="Comic Sans MS" panose="030F0702030302020204"/>
                <a:sym typeface="Comic Sans MS" panose="030F0702030302020204"/>
              </a:rPr>
              <a:t>7</a:t>
            </a:fld>
            <a:endParaRPr sz="1200">
              <a:solidFill>
                <a:srgbClr val="FFFFFF"/>
              </a:solidFill>
              <a:latin typeface="Comic Sans MS" panose="030F0702030302020204"/>
              <a:ea typeface="Comic Sans MS" panose="030F0702030302020204"/>
              <a:cs typeface="Comic Sans MS" panose="030F0702030302020204"/>
              <a:sym typeface="Comic Sans MS" panose="030F0702030302020204"/>
            </a:endParaRPr>
          </a:p>
        </p:txBody>
      </p:sp>
      <p:sp>
        <p:nvSpPr>
          <p:cNvPr id="1114" name="Google Shape;1114;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115" name="Google Shape;1115;p7: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i="0" u="none" strike="noStrike" cap="none">
                <a:solidFill>
                  <a:schemeClr val="dk1"/>
                </a:solidFill>
                <a:latin typeface="Arial" panose="020B0604020202020204"/>
                <a:ea typeface="Arial" panose="020B0604020202020204"/>
                <a:cs typeface="Arial" panose="020B0604020202020204"/>
                <a:sym typeface="Arial" panose="020B0604020202020204"/>
              </a:rPr>
              <a:t>The Calvinistic View</a:t>
            </a:r>
            <a:endParaRPr sz="1200" b="1"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Summary: If an apparent Christian apostatizes (falls away by denying the faith), then we know he was never really saved in the first place.</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Main elements:</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Those warned and disciplined are not true believers.</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Only an unbeliever can apostatize or fall away from the faith.</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The warning of eternal judgment is for unbelievers.</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Positive aspects:</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It is consistent with the doctrine of eternal security.</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It means that a Christian can never lose his faith.</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It takes the warning of judgment seriously (for unbelievers).</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Difficulties:</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Can those described in verses 4-5 really be unsaved?</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The emphasis falls on unbelievers, rather than believers (to whom the author appears to have</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consistently been speaking up to this point).</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Does this view undermine the confidence and assurance of believers in their confession? Will true believers always be doubtful of their salvation?</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chemeClr val="dk1"/>
              </a:buClr>
              <a:buSzPts val="1200"/>
              <a:buFont typeface="Arial" panose="020B0604020202020204"/>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chemeClr val="dk1"/>
              </a:buClr>
              <a:buSzPts val="1200"/>
              <a:buFont typeface="Arial" panose="020B0604020202020204"/>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Bob Deffinbaugh, "13. Dairy Queen or Steak and Ale (Hebrews 6:4-8)"</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https://bible.org/seriespage/13-dairy-queen-or-steak-and-ale-hebrews-64-8</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p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FFFFFF"/>
                </a:solidFill>
                <a:latin typeface="Comic Sans MS" panose="030F0702030302020204"/>
                <a:ea typeface="Comic Sans MS" panose="030F0702030302020204"/>
                <a:cs typeface="Comic Sans MS" panose="030F0702030302020204"/>
                <a:sym typeface="Comic Sans MS" panose="030F0702030302020204"/>
              </a:rPr>
              <a:t>8</a:t>
            </a:fld>
            <a:endParaRPr sz="1200">
              <a:solidFill>
                <a:srgbClr val="FFFFFF"/>
              </a:solidFill>
              <a:latin typeface="Comic Sans MS" panose="030F0702030302020204"/>
              <a:ea typeface="Comic Sans MS" panose="030F0702030302020204"/>
              <a:cs typeface="Comic Sans MS" panose="030F0702030302020204"/>
              <a:sym typeface="Comic Sans MS" panose="030F0702030302020204"/>
            </a:endParaRPr>
          </a:p>
        </p:txBody>
      </p:sp>
      <p:sp>
        <p:nvSpPr>
          <p:cNvPr id="1133" name="Google Shape;113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134" name="Google Shape;1134;p8: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i="0" u="none" strike="noStrike" cap="none">
                <a:solidFill>
                  <a:schemeClr val="dk1"/>
                </a:solidFill>
                <a:latin typeface="Arial" panose="020B0604020202020204"/>
                <a:ea typeface="Arial" panose="020B0604020202020204"/>
                <a:cs typeface="Arial" panose="020B0604020202020204"/>
                <a:sym typeface="Arial" panose="020B0604020202020204"/>
              </a:rPr>
              <a:t>The Hypothetical View</a:t>
            </a:r>
            <a:endParaRPr sz="1200" b="1"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Summary: If a believer could apostatize, he would be eternally doomed (which will never happen), and thus there is no reason to continue to dwell on the ABC’s of the faith. This is the reason for moving from milk to meat.</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Main elements:</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It addresses believers hypothetically.</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An apostate cannot be restored to salvation.</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One should press on toward maturity.</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Positive aspects:</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It is consistent with the doctrine of eternal security.</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It seeks to urge people on to maturity.</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Difficulties:</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It is only a theoretical view.</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It doesn’t mean what the text appears to say.</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It undermines the warnings.</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It is an inferior motivation for growth.</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chemeClr val="dk1"/>
              </a:buClr>
              <a:buSzPts val="1200"/>
              <a:buFont typeface="Arial" panose="020B0604020202020204"/>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chemeClr val="dk1"/>
              </a:buClr>
              <a:buSzPts val="1200"/>
              <a:buFont typeface="Arial" panose="020B0604020202020204"/>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Bob Deffinbaugh, "13. Dairy Queen or Steak and Ale (Hebrews 6:4-8)"</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https://bible.org/seriespage/13-dairy-queen-or-steak-and-ale-hebrews-64-8</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p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FFFFFF"/>
                </a:solidFill>
                <a:latin typeface="Comic Sans MS" panose="030F0702030302020204"/>
                <a:ea typeface="Comic Sans MS" panose="030F0702030302020204"/>
                <a:cs typeface="Comic Sans MS" panose="030F0702030302020204"/>
                <a:sym typeface="Comic Sans MS" panose="030F0702030302020204"/>
              </a:rPr>
              <a:t>9</a:t>
            </a:fld>
            <a:endParaRPr sz="1200">
              <a:solidFill>
                <a:srgbClr val="FFFFFF"/>
              </a:solidFill>
              <a:latin typeface="Comic Sans MS" panose="030F0702030302020204"/>
              <a:ea typeface="Comic Sans MS" panose="030F0702030302020204"/>
              <a:cs typeface="Comic Sans MS" panose="030F0702030302020204"/>
              <a:sym typeface="Comic Sans MS" panose="030F0702030302020204"/>
            </a:endParaRPr>
          </a:p>
        </p:txBody>
      </p:sp>
      <p:sp>
        <p:nvSpPr>
          <p:cNvPr id="1150" name="Google Shape;115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151" name="Google Shape;1151;p9: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i="0" u="none" strike="noStrike" cap="none">
                <a:solidFill>
                  <a:schemeClr val="dk1"/>
                </a:solidFill>
                <a:latin typeface="Arial" panose="020B0604020202020204"/>
                <a:ea typeface="Arial" panose="020B0604020202020204"/>
                <a:cs typeface="Arial" panose="020B0604020202020204"/>
                <a:sym typeface="Arial" panose="020B0604020202020204"/>
              </a:rPr>
              <a:t>The Loss of Rewards View</a:t>
            </a:r>
            <a:endParaRPr sz="1200" b="1"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Summary: A Christian may fall away and thus lose future rewards, </a:t>
            </a:r>
            <a:r>
              <a:rPr lang="en-US" sz="1200" b="0" i="1" u="none" strike="noStrike" cap="none">
                <a:solidFill>
                  <a:schemeClr val="dk1"/>
                </a:solidFill>
                <a:latin typeface="Arial" panose="020B0604020202020204"/>
                <a:ea typeface="Arial" panose="020B0604020202020204"/>
                <a:cs typeface="Arial" panose="020B0604020202020204"/>
                <a:sym typeface="Arial" panose="020B0604020202020204"/>
              </a:rPr>
              <a:t>as well as encounter severe discipline in this life.</a:t>
            </a:r>
            <a:endParaRPr sz="1200" b="0" i="1" u="none" strike="noStrike" cap="none" baseline="30000">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Main elements:</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Those warned are viewed as genuine Christians.</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Future salvation is assured for every true believer.</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The warnings concern future rewards </a:t>
            </a:r>
            <a:r>
              <a:rPr lang="en-US" sz="1200" b="0" i="1" u="none" strike="noStrike" cap="none">
                <a:solidFill>
                  <a:schemeClr val="dk1"/>
                </a:solidFill>
                <a:latin typeface="Arial" panose="020B0604020202020204"/>
                <a:ea typeface="Arial" panose="020B0604020202020204"/>
                <a:cs typeface="Arial" panose="020B0604020202020204"/>
                <a:sym typeface="Arial" panose="020B0604020202020204"/>
              </a:rPr>
              <a:t>and earthly discipline</a:t>
            </a: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Positive aspects:</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The warnings apply to Christians (just as the exhortations do).</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The warnings are taken seriously, as a very real possibility.</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This view undergirds assurance and confidence in one’s confession.</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Difficulties: </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Is "earthly discipline" as severe as the description of the judgment on the one who falls away? </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Is "earthly discipline" severe enough to match the description of judgment?</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chemeClr val="dk1"/>
              </a:buClr>
              <a:buSzPts val="1200"/>
              <a:buFont typeface="Arial" panose="020B0604020202020204"/>
              <a:buNone/>
            </a:pP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chemeClr val="dk1"/>
              </a:buClr>
              <a:buSzPts val="1200"/>
              <a:buFont typeface="Arial" panose="020B0604020202020204"/>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Bob Deffinbaugh, "13. Dairy Queen or Steak and Ale (Hebrews 6:4-8)"</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a:p>
            <a:pPr marL="0" marR="0" lvl="0" indent="0" algn="l" rtl="0">
              <a:spcBef>
                <a:spcPts val="360"/>
              </a:spcBef>
              <a:spcAft>
                <a:spcPts val="0"/>
              </a:spcAft>
              <a:buNone/>
            </a:pPr>
            <a:r>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https://bible.org/seriespage/13-dairy-queen-or-steak-and-ale-hebrews-64-8</a:t>
            </a:r>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panose="020B0604020202020204"/>
              <a:buNone/>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ctr"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8" name="Google Shape;18;p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9" name="Google Shape;19;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0" name="Google Shape;20;p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75" name="Google Shape;75;p1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r" rtl="0">
              <a:spcBef>
                <a:spcPts val="640"/>
              </a:spcBef>
              <a:spcAft>
                <a:spcPts val="0"/>
              </a:spcAft>
              <a:buClr>
                <a:srgbClr val="FFFFFF"/>
              </a:buClr>
              <a:buSzPts val="3200"/>
              <a:buFont typeface="Arial" panose="020B0604020202020204"/>
              <a:buNone/>
              <a:defRPr sz="32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R="0" lvl="1" algn="l" rtl="0">
              <a:spcBef>
                <a:spcPts val="560"/>
              </a:spcBef>
              <a:spcAft>
                <a:spcPts val="0"/>
              </a:spcAft>
              <a:buClr>
                <a:srgbClr val="FFFFFF"/>
              </a:buClr>
              <a:buSzPts val="2800"/>
              <a:buFont typeface="Arial" panose="020B0604020202020204"/>
              <a:buNone/>
              <a:defRPr sz="28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R="0" lvl="2" algn="l" rtl="0">
              <a:spcBef>
                <a:spcPts val="480"/>
              </a:spcBef>
              <a:spcAft>
                <a:spcPts val="0"/>
              </a:spcAft>
              <a:buClr>
                <a:srgbClr val="FFFFFF"/>
              </a:buClr>
              <a:buSzPts val="2400"/>
              <a:buFont typeface="Arial" panose="020B0604020202020204"/>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R="0" lvl="3" algn="l" rtl="0">
              <a:spcBef>
                <a:spcPts val="400"/>
              </a:spcBef>
              <a:spcAft>
                <a:spcPts val="0"/>
              </a:spcAft>
              <a:buClr>
                <a:srgbClr val="FFFFFF"/>
              </a:buClr>
              <a:buSzPts val="2000"/>
              <a:buFont typeface="Arial" panose="020B0604020202020204"/>
              <a:buNone/>
              <a:defRPr sz="20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R="0" lvl="4" algn="l" rtl="0">
              <a:spcBef>
                <a:spcPts val="400"/>
              </a:spcBef>
              <a:spcAft>
                <a:spcPts val="0"/>
              </a:spcAft>
              <a:buClr>
                <a:srgbClr val="FFFFFF"/>
              </a:buClr>
              <a:buSzPts val="2000"/>
              <a:buFont typeface="Arial" panose="020B0604020202020204"/>
              <a:buNone/>
              <a:defRPr sz="20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R="0" lvl="5"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76" name="Google Shape;76;p1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r" rtl="0">
              <a:spcBef>
                <a:spcPts val="280"/>
              </a:spcBef>
              <a:spcAft>
                <a:spcPts val="0"/>
              </a:spcAft>
              <a:buClr>
                <a:srgbClr val="FFFFFF"/>
              </a:buClr>
              <a:buSzPts val="1400"/>
              <a:buFont typeface="Arial" panose="020B0604020202020204"/>
              <a:buNone/>
              <a:defRPr sz="14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240"/>
              </a:spcBef>
              <a:spcAft>
                <a:spcPts val="0"/>
              </a:spcAft>
              <a:buClr>
                <a:srgbClr val="FFFFFF"/>
              </a:buClr>
              <a:buSzPts val="1200"/>
              <a:buFont typeface="Arial" panose="020B0604020202020204"/>
              <a:buNone/>
              <a:defRPr sz="12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rgbClr val="FFFFFF"/>
              </a:buClr>
              <a:buSzPts val="1000"/>
              <a:buFont typeface="Arial" panose="020B0604020202020204"/>
              <a:buNone/>
              <a:defRPr sz="10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rgbClr val="FFFFFF"/>
              </a:buClr>
              <a:buSzPts val="900"/>
              <a:buFont typeface="Arial" panose="020B0604020202020204"/>
              <a:buNone/>
              <a:defRPr sz="9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rgbClr val="FFFFFF"/>
              </a:buClr>
              <a:buSzPts val="900"/>
              <a:buFont typeface="Arial" panose="020B0604020202020204"/>
              <a:buNone/>
              <a:defRPr sz="9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77" name="Google Shape;77;p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78" name="Google Shape;78;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79" name="Google Shape;79;p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0"/>
        <p:cNvGrpSpPr/>
        <p:nvPr/>
      </p:nvGrpSpPr>
      <p:grpSpPr>
        <a:xfrm>
          <a:off x="0" y="0"/>
          <a:ext cx="0" cy="0"/>
          <a:chOff x="0" y="0"/>
          <a:chExt cx="0" cy="0"/>
        </a:xfrm>
      </p:grpSpPr>
      <p:sp>
        <p:nvSpPr>
          <p:cNvPr id="801" name="Google Shape;801;p110"/>
          <p:cNvSpPr txBox="1">
            <a:spLocks noGrp="1"/>
          </p:cNvSpPr>
          <p:nvPr>
            <p:ph type="title"/>
          </p:nvPr>
        </p:nvSpPr>
        <p:spPr>
          <a:xfrm>
            <a:off x="457200" y="273050"/>
            <a:ext cx="3008313" cy="1162050"/>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b" anchorCtr="0"/>
          <a:lstStyle>
            <a:lvl1pPr marR="0" lvl="0" algn="l" rtl="0">
              <a:spcBef>
                <a:spcPts val="0"/>
              </a:spcBef>
              <a:spcAft>
                <a:spcPts val="0"/>
              </a:spcAft>
              <a:buSzPts val="1400"/>
              <a:buNone/>
              <a:defRPr sz="2000" b="1" i="1" u="none" strike="noStrike" cap="none">
                <a:solidFill>
                  <a:schemeClr val="lt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6pPr>
            <a:lvl7pPr marR="0" lvl="6"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7pPr>
            <a:lvl8pPr marR="0" lvl="7"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8pPr>
            <a:lvl9pPr marR="0" lvl="8"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9pPr>
          </a:lstStyle>
          <a:p>
            <a:endParaRPr/>
          </a:p>
        </p:txBody>
      </p:sp>
      <p:sp>
        <p:nvSpPr>
          <p:cNvPr id="802" name="Google Shape;802;p110"/>
          <p:cNvSpPr txBox="1">
            <a:spLocks noGrp="1"/>
          </p:cNvSpPr>
          <p:nvPr>
            <p:ph type="body" idx="1"/>
          </p:nvPr>
        </p:nvSpPr>
        <p:spPr>
          <a:xfrm>
            <a:off x="3575050" y="273050"/>
            <a:ext cx="5111750" cy="5853113"/>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Noto Sans Symbols"/>
              <a:buChar char="⌖"/>
              <a:defRPr sz="3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lt1"/>
              </a:buClr>
              <a:buSzPts val="2800"/>
              <a:buFont typeface="Noto Sans Symbols"/>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lt1"/>
              </a:buClr>
              <a:buSzPts val="2400"/>
              <a:buFont typeface="Noto Sans Symbols"/>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803" name="Google Shape;803;p110"/>
          <p:cNvSpPr txBox="1">
            <a:spLocks noGrp="1"/>
          </p:cNvSpPr>
          <p:nvPr>
            <p:ph type="body" idx="2"/>
          </p:nvPr>
        </p:nvSpPr>
        <p:spPr>
          <a:xfrm>
            <a:off x="457200" y="1435100"/>
            <a:ext cx="3008313" cy="4691063"/>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t" anchorCtr="0"/>
          <a:lstStyle>
            <a:lvl1pPr marL="457200" marR="0" lvl="0" indent="-228600" algn="l" rtl="0">
              <a:spcBef>
                <a:spcPts val="280"/>
              </a:spcBef>
              <a:spcAft>
                <a:spcPts val="0"/>
              </a:spcAft>
              <a:buClr>
                <a:schemeClr val="lt1"/>
              </a:buClr>
              <a:buSzPts val="1400"/>
              <a:buFont typeface="Noto Sans Symbols"/>
              <a:buNone/>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240"/>
              </a:spcBef>
              <a:spcAft>
                <a:spcPts val="0"/>
              </a:spcAft>
              <a:buClr>
                <a:schemeClr val="lt1"/>
              </a:buClr>
              <a:buSzPts val="1200"/>
              <a:buFont typeface="Noto Sans Symbols"/>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lt1"/>
              </a:buClr>
              <a:buSzPts val="1000"/>
              <a:buFont typeface="Noto Sans Symbols"/>
              <a:buNone/>
              <a:defRPr sz="10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lt1"/>
              </a:buClr>
              <a:buSzPts val="900"/>
              <a:buFont typeface="Noto Sans Symbols"/>
              <a:buNone/>
              <a:defRPr sz="9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lt1"/>
              </a:buClr>
              <a:buSzPts val="900"/>
              <a:buFont typeface="Noto Sans Symbols"/>
              <a:buNone/>
              <a:defRPr sz="9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lt1"/>
              </a:buClr>
              <a:buSzPts val="900"/>
              <a:buFont typeface="Noto Sans Symbols"/>
              <a:buNone/>
              <a:defRPr sz="9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228600" algn="l" rtl="0">
              <a:spcBef>
                <a:spcPts val="180"/>
              </a:spcBef>
              <a:spcAft>
                <a:spcPts val="0"/>
              </a:spcAft>
              <a:buClr>
                <a:schemeClr val="lt1"/>
              </a:buClr>
              <a:buSzPts val="900"/>
              <a:buFont typeface="Noto Sans Symbols"/>
              <a:buNone/>
              <a:defRPr sz="9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228600" algn="l" rtl="0">
              <a:spcBef>
                <a:spcPts val="180"/>
              </a:spcBef>
              <a:spcAft>
                <a:spcPts val="0"/>
              </a:spcAft>
              <a:buClr>
                <a:schemeClr val="lt1"/>
              </a:buClr>
              <a:buSzPts val="900"/>
              <a:buFont typeface="Noto Sans Symbols"/>
              <a:buNone/>
              <a:defRPr sz="9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228600" algn="l" rtl="0">
              <a:spcBef>
                <a:spcPts val="180"/>
              </a:spcBef>
              <a:spcAft>
                <a:spcPts val="0"/>
              </a:spcAft>
              <a:buClr>
                <a:schemeClr val="lt1"/>
              </a:buClr>
              <a:buSzPts val="900"/>
              <a:buFont typeface="Noto Sans Symbols"/>
              <a:buNone/>
              <a:defRPr sz="9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804" name="Google Shape;804;p1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805" name="Google Shape;805;p1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806" name="Google Shape;806;p1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L="0" marR="0" lvl="1"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2pPr>
            <a:lvl3pPr marL="0" marR="0" lvl="2"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3pPr>
            <a:lvl4pPr marL="0" marR="0" lvl="3"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4pPr>
            <a:lvl5pPr marL="0" marR="0" lvl="4"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5pPr>
            <a:lvl6pPr marL="0" marR="0" lvl="5"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6pPr>
            <a:lvl7pPr marL="0" marR="0" lvl="6"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7pPr>
            <a:lvl8pPr marL="0" marR="0" lvl="7"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8pPr>
            <a:lvl9pPr marL="0" marR="0" lvl="8"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07"/>
        <p:cNvGrpSpPr/>
        <p:nvPr/>
      </p:nvGrpSpPr>
      <p:grpSpPr>
        <a:xfrm>
          <a:off x="0" y="0"/>
          <a:ext cx="0" cy="0"/>
          <a:chOff x="0" y="0"/>
          <a:chExt cx="0" cy="0"/>
        </a:xfrm>
      </p:grpSpPr>
      <p:sp>
        <p:nvSpPr>
          <p:cNvPr id="808" name="Google Shape;808;p111"/>
          <p:cNvSpPr txBox="1">
            <a:spLocks noGrp="1"/>
          </p:cNvSpPr>
          <p:nvPr>
            <p:ph type="title"/>
          </p:nvPr>
        </p:nvSpPr>
        <p:spPr>
          <a:xfrm>
            <a:off x="1792288" y="4800600"/>
            <a:ext cx="5486400" cy="566738"/>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b" anchorCtr="0"/>
          <a:lstStyle>
            <a:lvl1pPr marR="0" lvl="0" algn="l" rtl="0">
              <a:spcBef>
                <a:spcPts val="0"/>
              </a:spcBef>
              <a:spcAft>
                <a:spcPts val="0"/>
              </a:spcAft>
              <a:buSzPts val="1400"/>
              <a:buNone/>
              <a:defRPr sz="2000" b="1" i="1" u="none" strike="noStrike" cap="none">
                <a:solidFill>
                  <a:schemeClr val="lt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6pPr>
            <a:lvl7pPr marR="0" lvl="6"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7pPr>
            <a:lvl8pPr marR="0" lvl="7"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8pPr>
            <a:lvl9pPr marR="0" lvl="8"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9pPr>
          </a:lstStyle>
          <a:p>
            <a:endParaRPr/>
          </a:p>
        </p:txBody>
      </p:sp>
      <p:sp>
        <p:nvSpPr>
          <p:cNvPr id="809" name="Google Shape;809;p111"/>
          <p:cNvSpPr>
            <a:spLocks noGrp="1"/>
          </p:cNvSpPr>
          <p:nvPr>
            <p:ph type="pic" idx="2"/>
          </p:nvPr>
        </p:nvSpPr>
        <p:spPr>
          <a:xfrm>
            <a:off x="1792288" y="612775"/>
            <a:ext cx="5486400" cy="4114800"/>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t" anchorCtr="0"/>
          <a:lstStyle>
            <a:lvl1pPr marR="0" lvl="0" algn="l" rtl="0">
              <a:spcBef>
                <a:spcPts val="640"/>
              </a:spcBef>
              <a:spcAft>
                <a:spcPts val="0"/>
              </a:spcAft>
              <a:buClr>
                <a:schemeClr val="lt1"/>
              </a:buClr>
              <a:buSzPts val="3200"/>
              <a:buFont typeface="Noto Sans Symbols"/>
              <a:buNone/>
              <a:defRPr sz="3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560"/>
              </a:spcBef>
              <a:spcAft>
                <a:spcPts val="0"/>
              </a:spcAft>
              <a:buClr>
                <a:schemeClr val="lt1"/>
              </a:buClr>
              <a:buSzPts val="2800"/>
              <a:buFont typeface="Noto Sans Symbols"/>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480"/>
              </a:spcBef>
              <a:spcAft>
                <a:spcPts val="0"/>
              </a:spcAft>
              <a:buClr>
                <a:schemeClr val="lt1"/>
              </a:buClr>
              <a:buSzPts val="2400"/>
              <a:buFont typeface="Noto Sans Symbols"/>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400"/>
              </a:spcBef>
              <a:spcAft>
                <a:spcPts val="0"/>
              </a:spcAft>
              <a:buClr>
                <a:schemeClr val="lt1"/>
              </a:buClr>
              <a:buSzPts val="2000"/>
              <a:buFont typeface="Noto Sans Symbols"/>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400"/>
              </a:spcBef>
              <a:spcAft>
                <a:spcPts val="0"/>
              </a:spcAft>
              <a:buClr>
                <a:schemeClr val="lt1"/>
              </a:buClr>
              <a:buSzPts val="2000"/>
              <a:buFont typeface="Noto Sans Symbols"/>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400"/>
              </a:spcBef>
              <a:spcAft>
                <a:spcPts val="0"/>
              </a:spcAft>
              <a:buClr>
                <a:schemeClr val="lt1"/>
              </a:buClr>
              <a:buSzPts val="2000"/>
              <a:buFont typeface="Noto Sans Symbols"/>
              <a:buNone/>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R="0" lvl="6" algn="l" rtl="0">
              <a:spcBef>
                <a:spcPts val="400"/>
              </a:spcBef>
              <a:spcAft>
                <a:spcPts val="0"/>
              </a:spcAft>
              <a:buClr>
                <a:schemeClr val="lt1"/>
              </a:buClr>
              <a:buSzPts val="2000"/>
              <a:buFont typeface="Noto Sans Symbols"/>
              <a:buNone/>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R="0" lvl="7" algn="l" rtl="0">
              <a:spcBef>
                <a:spcPts val="400"/>
              </a:spcBef>
              <a:spcAft>
                <a:spcPts val="0"/>
              </a:spcAft>
              <a:buClr>
                <a:schemeClr val="lt1"/>
              </a:buClr>
              <a:buSzPts val="2000"/>
              <a:buFont typeface="Noto Sans Symbols"/>
              <a:buNone/>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R="0" lvl="8" algn="l" rtl="0">
              <a:spcBef>
                <a:spcPts val="400"/>
              </a:spcBef>
              <a:spcAft>
                <a:spcPts val="0"/>
              </a:spcAft>
              <a:buClr>
                <a:schemeClr val="lt1"/>
              </a:buClr>
              <a:buSzPts val="2000"/>
              <a:buFont typeface="Noto Sans Symbols"/>
              <a:buNone/>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810" name="Google Shape;810;p111"/>
          <p:cNvSpPr txBox="1">
            <a:spLocks noGrp="1"/>
          </p:cNvSpPr>
          <p:nvPr>
            <p:ph type="body" idx="1"/>
          </p:nvPr>
        </p:nvSpPr>
        <p:spPr>
          <a:xfrm>
            <a:off x="1792288" y="5367338"/>
            <a:ext cx="5486400" cy="804862"/>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t" anchorCtr="0"/>
          <a:lstStyle>
            <a:lvl1pPr marL="457200" marR="0" lvl="0" indent="-228600" algn="l" rtl="0">
              <a:spcBef>
                <a:spcPts val="280"/>
              </a:spcBef>
              <a:spcAft>
                <a:spcPts val="0"/>
              </a:spcAft>
              <a:buClr>
                <a:schemeClr val="lt1"/>
              </a:buClr>
              <a:buSzPts val="1400"/>
              <a:buFont typeface="Noto Sans Symbols"/>
              <a:buNone/>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240"/>
              </a:spcBef>
              <a:spcAft>
                <a:spcPts val="0"/>
              </a:spcAft>
              <a:buClr>
                <a:schemeClr val="lt1"/>
              </a:buClr>
              <a:buSzPts val="1200"/>
              <a:buFont typeface="Noto Sans Symbols"/>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lt1"/>
              </a:buClr>
              <a:buSzPts val="1000"/>
              <a:buFont typeface="Noto Sans Symbols"/>
              <a:buNone/>
              <a:defRPr sz="10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lt1"/>
              </a:buClr>
              <a:buSzPts val="900"/>
              <a:buFont typeface="Noto Sans Symbols"/>
              <a:buNone/>
              <a:defRPr sz="9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lt1"/>
              </a:buClr>
              <a:buSzPts val="900"/>
              <a:buFont typeface="Noto Sans Symbols"/>
              <a:buNone/>
              <a:defRPr sz="9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lt1"/>
              </a:buClr>
              <a:buSzPts val="900"/>
              <a:buFont typeface="Noto Sans Symbols"/>
              <a:buNone/>
              <a:defRPr sz="9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228600" algn="l" rtl="0">
              <a:spcBef>
                <a:spcPts val="180"/>
              </a:spcBef>
              <a:spcAft>
                <a:spcPts val="0"/>
              </a:spcAft>
              <a:buClr>
                <a:schemeClr val="lt1"/>
              </a:buClr>
              <a:buSzPts val="900"/>
              <a:buFont typeface="Noto Sans Symbols"/>
              <a:buNone/>
              <a:defRPr sz="9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228600" algn="l" rtl="0">
              <a:spcBef>
                <a:spcPts val="180"/>
              </a:spcBef>
              <a:spcAft>
                <a:spcPts val="0"/>
              </a:spcAft>
              <a:buClr>
                <a:schemeClr val="lt1"/>
              </a:buClr>
              <a:buSzPts val="900"/>
              <a:buFont typeface="Noto Sans Symbols"/>
              <a:buNone/>
              <a:defRPr sz="9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228600" algn="l" rtl="0">
              <a:spcBef>
                <a:spcPts val="180"/>
              </a:spcBef>
              <a:spcAft>
                <a:spcPts val="0"/>
              </a:spcAft>
              <a:buClr>
                <a:schemeClr val="lt1"/>
              </a:buClr>
              <a:buSzPts val="900"/>
              <a:buFont typeface="Noto Sans Symbols"/>
              <a:buNone/>
              <a:defRPr sz="9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811" name="Google Shape;811;p1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812" name="Google Shape;812;p1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813" name="Google Shape;813;p1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L="0" marR="0" lvl="1"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2pPr>
            <a:lvl3pPr marL="0" marR="0" lvl="2"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3pPr>
            <a:lvl4pPr marL="0" marR="0" lvl="3"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4pPr>
            <a:lvl5pPr marL="0" marR="0" lvl="4"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5pPr>
            <a:lvl6pPr marL="0" marR="0" lvl="5"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6pPr>
            <a:lvl7pPr marL="0" marR="0" lvl="6"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7pPr>
            <a:lvl8pPr marL="0" marR="0" lvl="7"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8pPr>
            <a:lvl9pPr marL="0" marR="0" lvl="8"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14"/>
        <p:cNvGrpSpPr/>
        <p:nvPr/>
      </p:nvGrpSpPr>
      <p:grpSpPr>
        <a:xfrm>
          <a:off x="0" y="0"/>
          <a:ext cx="0" cy="0"/>
          <a:chOff x="0" y="0"/>
          <a:chExt cx="0" cy="0"/>
        </a:xfrm>
      </p:grpSpPr>
      <p:sp>
        <p:nvSpPr>
          <p:cNvPr id="815" name="Google Shape;815;p112"/>
          <p:cNvSpPr txBox="1">
            <a:spLocks noGrp="1"/>
          </p:cNvSpPr>
          <p:nvPr>
            <p:ph type="title"/>
          </p:nvPr>
        </p:nvSpPr>
        <p:spPr>
          <a:xfrm>
            <a:off x="685800" y="609600"/>
            <a:ext cx="7772400" cy="1143000"/>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ctr" anchorCtr="0"/>
          <a:lstStyle>
            <a:lvl1pPr marR="0" lvl="0"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6pPr>
            <a:lvl7pPr marR="0" lvl="6"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7pPr>
            <a:lvl8pPr marR="0" lvl="7"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8pPr>
            <a:lvl9pPr marR="0" lvl="8"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9pPr>
          </a:lstStyle>
          <a:p>
            <a:endParaRPr/>
          </a:p>
        </p:txBody>
      </p:sp>
      <p:sp>
        <p:nvSpPr>
          <p:cNvPr id="816" name="Google Shape;816;p112"/>
          <p:cNvSpPr txBox="1">
            <a:spLocks noGrp="1"/>
          </p:cNvSpPr>
          <p:nvPr>
            <p:ph type="body" idx="1"/>
          </p:nvPr>
        </p:nvSpPr>
        <p:spPr>
          <a:xfrm rot="5400000">
            <a:off x="2514600" y="152400"/>
            <a:ext cx="4114800" cy="7772400"/>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Noto Sans Symbols"/>
              <a:buChar char="⌖"/>
              <a:defRPr sz="3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lt1"/>
              </a:buClr>
              <a:buSzPts val="2800"/>
              <a:buFont typeface="Noto Sans Symbols"/>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lt1"/>
              </a:buClr>
              <a:buSzPts val="2400"/>
              <a:buFont typeface="Noto Sans Symbols"/>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817" name="Google Shape;817;p1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818" name="Google Shape;818;p1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819" name="Google Shape;819;p1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L="0" marR="0" lvl="1"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2pPr>
            <a:lvl3pPr marL="0" marR="0" lvl="2"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3pPr>
            <a:lvl4pPr marL="0" marR="0" lvl="3"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4pPr>
            <a:lvl5pPr marL="0" marR="0" lvl="4"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5pPr>
            <a:lvl6pPr marL="0" marR="0" lvl="5"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6pPr>
            <a:lvl7pPr marL="0" marR="0" lvl="6"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7pPr>
            <a:lvl8pPr marL="0" marR="0" lvl="7"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8pPr>
            <a:lvl9pPr marL="0" marR="0" lvl="8"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0"/>
        <p:cNvGrpSpPr/>
        <p:nvPr/>
      </p:nvGrpSpPr>
      <p:grpSpPr>
        <a:xfrm>
          <a:off x="0" y="0"/>
          <a:ext cx="0" cy="0"/>
          <a:chOff x="0" y="0"/>
          <a:chExt cx="0" cy="0"/>
        </a:xfrm>
      </p:grpSpPr>
      <p:sp>
        <p:nvSpPr>
          <p:cNvPr id="821" name="Google Shape;821;p113"/>
          <p:cNvSpPr txBox="1">
            <a:spLocks noGrp="1"/>
          </p:cNvSpPr>
          <p:nvPr>
            <p:ph type="title"/>
          </p:nvPr>
        </p:nvSpPr>
        <p:spPr>
          <a:xfrm rot="5400000">
            <a:off x="4743450" y="2381250"/>
            <a:ext cx="5486400" cy="1943100"/>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ctr" anchorCtr="0"/>
          <a:lstStyle>
            <a:lvl1pPr marR="0" lvl="0"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6pPr>
            <a:lvl7pPr marR="0" lvl="6"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7pPr>
            <a:lvl8pPr marR="0" lvl="7"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8pPr>
            <a:lvl9pPr marR="0" lvl="8"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9pPr>
          </a:lstStyle>
          <a:p>
            <a:endParaRPr/>
          </a:p>
        </p:txBody>
      </p:sp>
      <p:sp>
        <p:nvSpPr>
          <p:cNvPr id="822" name="Google Shape;822;p113"/>
          <p:cNvSpPr txBox="1">
            <a:spLocks noGrp="1"/>
          </p:cNvSpPr>
          <p:nvPr>
            <p:ph type="body" idx="1"/>
          </p:nvPr>
        </p:nvSpPr>
        <p:spPr>
          <a:xfrm rot="5400000">
            <a:off x="781050" y="514350"/>
            <a:ext cx="5486400" cy="5676900"/>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Noto Sans Symbols"/>
              <a:buChar char="⌖"/>
              <a:defRPr sz="3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lt1"/>
              </a:buClr>
              <a:buSzPts val="2800"/>
              <a:buFont typeface="Noto Sans Symbols"/>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lt1"/>
              </a:buClr>
              <a:buSzPts val="2400"/>
              <a:buFont typeface="Noto Sans Symbols"/>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823" name="Google Shape;823;p1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824" name="Google Shape;824;p1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825" name="Google Shape;825;p1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L="0" marR="0" lvl="1"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2pPr>
            <a:lvl3pPr marL="0" marR="0" lvl="2"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3pPr>
            <a:lvl4pPr marL="0" marR="0" lvl="3"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4pPr>
            <a:lvl5pPr marL="0" marR="0" lvl="4"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5pPr>
            <a:lvl6pPr marL="0" marR="0" lvl="5"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6pPr>
            <a:lvl7pPr marL="0" marR="0" lvl="6"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7pPr>
            <a:lvl8pPr marL="0" marR="0" lvl="7"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8pPr>
            <a:lvl9pPr marL="0" marR="0" lvl="8"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2"/>
        <p:cNvGrpSpPr/>
        <p:nvPr/>
      </p:nvGrpSpPr>
      <p:grpSpPr>
        <a:xfrm>
          <a:off x="0" y="0"/>
          <a:ext cx="0" cy="0"/>
          <a:chOff x="0" y="0"/>
          <a:chExt cx="0" cy="0"/>
        </a:xfrm>
      </p:grpSpPr>
      <p:sp>
        <p:nvSpPr>
          <p:cNvPr id="833" name="Google Shape;833;p11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34" name="Google Shape;834;p1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35" name="Google Shape;835;p11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8"/>
        <p:cNvGrpSpPr/>
        <p:nvPr/>
      </p:nvGrpSpPr>
      <p:grpSpPr>
        <a:xfrm>
          <a:off x="0" y="0"/>
          <a:ext cx="0" cy="0"/>
          <a:chOff x="0" y="0"/>
          <a:chExt cx="0" cy="0"/>
        </a:xfrm>
      </p:grpSpPr>
      <p:sp>
        <p:nvSpPr>
          <p:cNvPr id="839" name="Google Shape;839;p117"/>
          <p:cNvSpPr txBox="1">
            <a:spLocks noGrp="1"/>
          </p:cNvSpPr>
          <p:nvPr>
            <p:ph type="title"/>
          </p:nvPr>
        </p:nvSpPr>
        <p:spPr>
          <a:xfrm>
            <a:off x="0" y="0"/>
            <a:ext cx="91440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9pPr>
          </a:lstStyle>
          <a:p>
            <a:endParaRPr/>
          </a:p>
        </p:txBody>
      </p:sp>
      <p:sp>
        <p:nvSpPr>
          <p:cNvPr id="840" name="Google Shape;840;p1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41" name="Google Shape;841;p1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42" name="Google Shape;842;p1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L="0" marR="0" lvl="1"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2pPr>
            <a:lvl3pPr marL="0" marR="0" lvl="2"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3pPr>
            <a:lvl4pPr marL="0" marR="0" lvl="3"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4pPr>
            <a:lvl5pPr marL="0" marR="0" lvl="4"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5pPr>
            <a:lvl6pPr marL="0" marR="0" lvl="5"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6pPr>
            <a:lvl7pPr marL="0" marR="0" lvl="6"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7pPr>
            <a:lvl8pPr marL="0" marR="0" lvl="7"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8pPr>
            <a:lvl9pPr marL="0" marR="0" lvl="8"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9pPr>
          </a:lstStyle>
          <a:p>
            <a:pPr marL="0" lvl="0" indent="0" algn="l"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43"/>
        <p:cNvGrpSpPr/>
        <p:nvPr/>
      </p:nvGrpSpPr>
      <p:grpSpPr>
        <a:xfrm>
          <a:off x="0" y="0"/>
          <a:ext cx="0" cy="0"/>
          <a:chOff x="0" y="0"/>
          <a:chExt cx="0" cy="0"/>
        </a:xfrm>
      </p:grpSpPr>
      <p:sp>
        <p:nvSpPr>
          <p:cNvPr id="844" name="Google Shape;844;p11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9pPr>
          </a:lstStyle>
          <a:p>
            <a:endParaRPr/>
          </a:p>
        </p:txBody>
      </p:sp>
      <p:sp>
        <p:nvSpPr>
          <p:cNvPr id="845" name="Google Shape;845;p1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Arial" panose="020B0604020202020204"/>
              <a:buNone/>
              <a:defRPr sz="3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ctr" rtl="0">
              <a:spcBef>
                <a:spcPts val="560"/>
              </a:spcBef>
              <a:spcAft>
                <a:spcPts val="0"/>
              </a:spcAft>
              <a:buClr>
                <a:srgbClr val="888888"/>
              </a:buClr>
              <a:buSzPts val="2800"/>
              <a:buFont typeface="Arial" panose="020B0604020202020204"/>
              <a:buNone/>
              <a:defRPr sz="28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R="0" lvl="2" algn="ctr" rtl="0">
              <a:spcBef>
                <a:spcPts val="480"/>
              </a:spcBef>
              <a:spcAft>
                <a:spcPts val="0"/>
              </a:spcAft>
              <a:buClr>
                <a:srgbClr val="888888"/>
              </a:buClr>
              <a:buSzPts val="2400"/>
              <a:buFont typeface="Arial" panose="020B0604020202020204"/>
              <a:buNone/>
              <a:defRPr sz="24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R="0" lvl="3" algn="ctr" rtl="0">
              <a:spcBef>
                <a:spcPts val="400"/>
              </a:spcBef>
              <a:spcAft>
                <a:spcPts val="0"/>
              </a:spcAft>
              <a:buClr>
                <a:srgbClr val="888888"/>
              </a:buClr>
              <a:buSzPts val="2000"/>
              <a:buFont typeface="Arial" panose="020B0604020202020204"/>
              <a:buNone/>
              <a:defRPr sz="20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R="0" lvl="4" algn="ctr" rtl="0">
              <a:spcBef>
                <a:spcPts val="400"/>
              </a:spcBef>
              <a:spcAft>
                <a:spcPts val="0"/>
              </a:spcAft>
              <a:buClr>
                <a:srgbClr val="888888"/>
              </a:buClr>
              <a:buSzPts val="2000"/>
              <a:buFont typeface="Arial" panose="020B0604020202020204"/>
              <a:buNone/>
              <a:defRPr sz="20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R="0" lvl="5" algn="ctr" rtl="0">
              <a:spcBef>
                <a:spcPts val="400"/>
              </a:spcBef>
              <a:spcAft>
                <a:spcPts val="0"/>
              </a:spcAft>
              <a:buClr>
                <a:srgbClr val="888888"/>
              </a:buClr>
              <a:buSzPts val="2000"/>
              <a:buFont typeface="Arial" panose="020B0604020202020204"/>
              <a:buNone/>
              <a:defRPr sz="20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R="0" lvl="6" algn="ctr" rtl="0">
              <a:spcBef>
                <a:spcPts val="400"/>
              </a:spcBef>
              <a:spcAft>
                <a:spcPts val="0"/>
              </a:spcAft>
              <a:buClr>
                <a:srgbClr val="888888"/>
              </a:buClr>
              <a:buSzPts val="2000"/>
              <a:buFont typeface="Arial" panose="020B0604020202020204"/>
              <a:buNone/>
              <a:defRPr sz="20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R="0" lvl="7" algn="ctr" rtl="0">
              <a:spcBef>
                <a:spcPts val="400"/>
              </a:spcBef>
              <a:spcAft>
                <a:spcPts val="0"/>
              </a:spcAft>
              <a:buClr>
                <a:srgbClr val="888888"/>
              </a:buClr>
              <a:buSzPts val="2000"/>
              <a:buFont typeface="Arial" panose="020B0604020202020204"/>
              <a:buNone/>
              <a:defRPr sz="20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R="0" lvl="8" algn="ctr" rtl="0">
              <a:spcBef>
                <a:spcPts val="400"/>
              </a:spcBef>
              <a:spcAft>
                <a:spcPts val="0"/>
              </a:spcAft>
              <a:buClr>
                <a:srgbClr val="888888"/>
              </a:buClr>
              <a:buSzPts val="2000"/>
              <a:buFont typeface="Arial" panose="020B0604020202020204"/>
              <a:buNone/>
              <a:defRPr sz="20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46" name="Google Shape;846;p1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47" name="Google Shape;847;p1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48" name="Google Shape;848;p1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L="0" marR="0" lvl="1"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2pPr>
            <a:lvl3pPr marL="0" marR="0" lvl="2"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3pPr>
            <a:lvl4pPr marL="0" marR="0" lvl="3"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4pPr>
            <a:lvl5pPr marL="0" marR="0" lvl="4"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5pPr>
            <a:lvl6pPr marL="0" marR="0" lvl="5"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6pPr>
            <a:lvl7pPr marL="0" marR="0" lvl="6"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7pPr>
            <a:lvl8pPr marL="0" marR="0" lvl="7"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8pPr>
            <a:lvl9pPr marL="0" marR="0" lvl="8"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9pPr>
          </a:lstStyle>
          <a:p>
            <a:pPr marL="0" lvl="0" indent="0" algn="l"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49"/>
        <p:cNvGrpSpPr/>
        <p:nvPr/>
      </p:nvGrpSpPr>
      <p:grpSpPr>
        <a:xfrm>
          <a:off x="0" y="0"/>
          <a:ext cx="0" cy="0"/>
          <a:chOff x="0" y="0"/>
          <a:chExt cx="0" cy="0"/>
        </a:xfrm>
      </p:grpSpPr>
      <p:sp>
        <p:nvSpPr>
          <p:cNvPr id="850" name="Google Shape;850;p119"/>
          <p:cNvSpPr txBox="1">
            <a:spLocks noGrp="1"/>
          </p:cNvSpPr>
          <p:nvPr>
            <p:ph type="title"/>
          </p:nvPr>
        </p:nvSpPr>
        <p:spPr>
          <a:xfrm>
            <a:off x="0" y="0"/>
            <a:ext cx="91440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9pPr>
          </a:lstStyle>
          <a:p>
            <a:endParaRPr/>
          </a:p>
        </p:txBody>
      </p:sp>
      <p:sp>
        <p:nvSpPr>
          <p:cNvPr id="851" name="Google Shape;851;p1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rgbClr val="FFFFFF"/>
              </a:buClr>
              <a:buSzPts val="3200"/>
              <a:buFont typeface="Arial" panose="020B0604020202020204"/>
              <a:buChar char="•"/>
              <a:defRPr sz="32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rgbClr val="FFFFFF"/>
              </a:buClr>
              <a:buSzPts val="2800"/>
              <a:buFont typeface="Arial" panose="020B0604020202020204"/>
              <a:buChar char="–"/>
              <a:defRPr sz="28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rgbClr val="FFFFFF"/>
              </a:buClr>
              <a:buSzPts val="2400"/>
              <a:buFont typeface="Arial" panose="020B0604020202020204"/>
              <a:buChar char="•"/>
              <a:defRPr sz="24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rgbClr val="FFFFFF"/>
              </a:buClr>
              <a:buSzPts val="2000"/>
              <a:buFont typeface="Arial" panose="020B0604020202020204"/>
              <a:buChar char="–"/>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rgbClr val="FFFFFF"/>
              </a:buClr>
              <a:buSzPts val="2000"/>
              <a:buFont typeface="Arial" panose="020B0604020202020204"/>
              <a:buChar char="»"/>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52" name="Google Shape;852;p1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53" name="Google Shape;853;p1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54" name="Google Shape;854;p1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L="0" marR="0" lvl="1"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2pPr>
            <a:lvl3pPr marL="0" marR="0" lvl="2"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3pPr>
            <a:lvl4pPr marL="0" marR="0" lvl="3"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4pPr>
            <a:lvl5pPr marL="0" marR="0" lvl="4"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5pPr>
            <a:lvl6pPr marL="0" marR="0" lvl="5"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6pPr>
            <a:lvl7pPr marL="0" marR="0" lvl="6"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7pPr>
            <a:lvl8pPr marL="0" marR="0" lvl="7"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8pPr>
            <a:lvl9pPr marL="0" marR="0" lvl="8"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9pPr>
          </a:lstStyle>
          <a:p>
            <a:pPr marL="0" lvl="0" indent="0" algn="l"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55"/>
        <p:cNvGrpSpPr/>
        <p:nvPr/>
      </p:nvGrpSpPr>
      <p:grpSpPr>
        <a:xfrm>
          <a:off x="0" y="0"/>
          <a:ext cx="0" cy="0"/>
          <a:chOff x="0" y="0"/>
          <a:chExt cx="0" cy="0"/>
        </a:xfrm>
      </p:grpSpPr>
      <p:sp>
        <p:nvSpPr>
          <p:cNvPr id="856" name="Google Shape;856;p12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9pPr>
          </a:lstStyle>
          <a:p>
            <a:endParaRPr/>
          </a:p>
        </p:txBody>
      </p:sp>
      <p:sp>
        <p:nvSpPr>
          <p:cNvPr id="857" name="Google Shape;857;p12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Arial" panose="020B0604020202020204"/>
              <a:buNone/>
              <a:defRPr sz="20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360"/>
              </a:spcBef>
              <a:spcAft>
                <a:spcPts val="0"/>
              </a:spcAft>
              <a:buClr>
                <a:srgbClr val="888888"/>
              </a:buClr>
              <a:buSzPts val="1800"/>
              <a:buFont typeface="Arial" panose="020B0604020202020204"/>
              <a:buNone/>
              <a:defRPr sz="18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20"/>
              </a:spcBef>
              <a:spcAft>
                <a:spcPts val="0"/>
              </a:spcAft>
              <a:buClr>
                <a:srgbClr val="888888"/>
              </a:buClr>
              <a:buSzPts val="1600"/>
              <a:buFont typeface="Arial" panose="020B0604020202020204"/>
              <a:buNone/>
              <a:defRPr sz="16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280"/>
              </a:spcBef>
              <a:spcAft>
                <a:spcPts val="0"/>
              </a:spcAft>
              <a:buClr>
                <a:srgbClr val="888888"/>
              </a:buClr>
              <a:buSzPts val="1400"/>
              <a:buFont typeface="Arial" panose="020B0604020202020204"/>
              <a:buNone/>
              <a:defRPr sz="14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280"/>
              </a:spcBef>
              <a:spcAft>
                <a:spcPts val="0"/>
              </a:spcAft>
              <a:buClr>
                <a:srgbClr val="888888"/>
              </a:buClr>
              <a:buSzPts val="1400"/>
              <a:buFont typeface="Arial" panose="020B0604020202020204"/>
              <a:buNone/>
              <a:defRPr sz="14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280"/>
              </a:spcBef>
              <a:spcAft>
                <a:spcPts val="0"/>
              </a:spcAft>
              <a:buClr>
                <a:srgbClr val="888888"/>
              </a:buClr>
              <a:buSzPts val="1400"/>
              <a:buFont typeface="Arial" panose="020B0604020202020204"/>
              <a:buNone/>
              <a:defRPr sz="14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280"/>
              </a:spcBef>
              <a:spcAft>
                <a:spcPts val="0"/>
              </a:spcAft>
              <a:buClr>
                <a:srgbClr val="888888"/>
              </a:buClr>
              <a:buSzPts val="1400"/>
              <a:buFont typeface="Arial" panose="020B0604020202020204"/>
              <a:buNone/>
              <a:defRPr sz="14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280"/>
              </a:spcBef>
              <a:spcAft>
                <a:spcPts val="0"/>
              </a:spcAft>
              <a:buClr>
                <a:srgbClr val="888888"/>
              </a:buClr>
              <a:buSzPts val="1400"/>
              <a:buFont typeface="Arial" panose="020B0604020202020204"/>
              <a:buNone/>
              <a:defRPr sz="14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280"/>
              </a:spcBef>
              <a:spcAft>
                <a:spcPts val="0"/>
              </a:spcAft>
              <a:buClr>
                <a:srgbClr val="888888"/>
              </a:buClr>
              <a:buSzPts val="1400"/>
              <a:buFont typeface="Arial" panose="020B0604020202020204"/>
              <a:buNone/>
              <a:defRPr sz="14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58" name="Google Shape;858;p1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59" name="Google Shape;859;p1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60" name="Google Shape;860;p1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L="0" marR="0" lvl="1"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2pPr>
            <a:lvl3pPr marL="0" marR="0" lvl="2"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3pPr>
            <a:lvl4pPr marL="0" marR="0" lvl="3"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4pPr>
            <a:lvl5pPr marL="0" marR="0" lvl="4"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5pPr>
            <a:lvl6pPr marL="0" marR="0" lvl="5"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6pPr>
            <a:lvl7pPr marL="0" marR="0" lvl="6"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7pPr>
            <a:lvl8pPr marL="0" marR="0" lvl="7"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8pPr>
            <a:lvl9pPr marL="0" marR="0" lvl="8"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9pPr>
          </a:lstStyle>
          <a:p>
            <a:pPr marL="0" lvl="0" indent="0" algn="l"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61"/>
        <p:cNvGrpSpPr/>
        <p:nvPr/>
      </p:nvGrpSpPr>
      <p:grpSpPr>
        <a:xfrm>
          <a:off x="0" y="0"/>
          <a:ext cx="0" cy="0"/>
          <a:chOff x="0" y="0"/>
          <a:chExt cx="0" cy="0"/>
        </a:xfrm>
      </p:grpSpPr>
      <p:sp>
        <p:nvSpPr>
          <p:cNvPr id="862" name="Google Shape;862;p121"/>
          <p:cNvSpPr txBox="1">
            <a:spLocks noGrp="1"/>
          </p:cNvSpPr>
          <p:nvPr>
            <p:ph type="title"/>
          </p:nvPr>
        </p:nvSpPr>
        <p:spPr>
          <a:xfrm>
            <a:off x="0" y="0"/>
            <a:ext cx="91440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9pPr>
          </a:lstStyle>
          <a:p>
            <a:endParaRPr/>
          </a:p>
        </p:txBody>
      </p:sp>
      <p:sp>
        <p:nvSpPr>
          <p:cNvPr id="863" name="Google Shape;863;p12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rgbClr val="FFFFFF"/>
              </a:buClr>
              <a:buSzPts val="2800"/>
              <a:buFont typeface="Arial" panose="020B0604020202020204"/>
              <a:buChar char="•"/>
              <a:defRPr sz="28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914400" marR="0" lvl="1" indent="-381000" algn="l" rtl="0">
              <a:spcBef>
                <a:spcPts val="480"/>
              </a:spcBef>
              <a:spcAft>
                <a:spcPts val="0"/>
              </a:spcAft>
              <a:buClr>
                <a:srgbClr val="FFFFFF"/>
              </a:buClr>
              <a:buSzPts val="2400"/>
              <a:buFont typeface="Arial" panose="020B0604020202020204"/>
              <a:buChar char="–"/>
              <a:defRPr sz="24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rgbClr val="FFFFFF"/>
              </a:buClr>
              <a:buSzPts val="2000"/>
              <a:buFont typeface="Arial" panose="020B0604020202020204"/>
              <a:buChar char="•"/>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rgbClr val="FFFFFF"/>
              </a:buClr>
              <a:buSzPts val="1800"/>
              <a:buFont typeface="Arial" panose="020B0604020202020204"/>
              <a:buChar char="–"/>
              <a:defRPr sz="18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rgbClr val="FFFFFF"/>
              </a:buClr>
              <a:buSzPts val="1800"/>
              <a:buFont typeface="Arial" panose="020B0604020202020204"/>
              <a:buChar char="»"/>
              <a:defRPr sz="18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64" name="Google Shape;864;p12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rgbClr val="FFFFFF"/>
              </a:buClr>
              <a:buSzPts val="2800"/>
              <a:buFont typeface="Arial" panose="020B0604020202020204"/>
              <a:buChar char="•"/>
              <a:defRPr sz="28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914400" marR="0" lvl="1" indent="-381000" algn="l" rtl="0">
              <a:spcBef>
                <a:spcPts val="480"/>
              </a:spcBef>
              <a:spcAft>
                <a:spcPts val="0"/>
              </a:spcAft>
              <a:buClr>
                <a:srgbClr val="FFFFFF"/>
              </a:buClr>
              <a:buSzPts val="2400"/>
              <a:buFont typeface="Arial" panose="020B0604020202020204"/>
              <a:buChar char="–"/>
              <a:defRPr sz="24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rgbClr val="FFFFFF"/>
              </a:buClr>
              <a:buSzPts val="2000"/>
              <a:buFont typeface="Arial" panose="020B0604020202020204"/>
              <a:buChar char="•"/>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rgbClr val="FFFFFF"/>
              </a:buClr>
              <a:buSzPts val="1800"/>
              <a:buFont typeface="Arial" panose="020B0604020202020204"/>
              <a:buChar char="–"/>
              <a:defRPr sz="18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rgbClr val="FFFFFF"/>
              </a:buClr>
              <a:buSzPts val="1800"/>
              <a:buFont typeface="Arial" panose="020B0604020202020204"/>
              <a:buChar char="»"/>
              <a:defRPr sz="18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65" name="Google Shape;865;p1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66" name="Google Shape;866;p1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67" name="Google Shape;867;p1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L="0" marR="0" lvl="1"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2pPr>
            <a:lvl3pPr marL="0" marR="0" lvl="2"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3pPr>
            <a:lvl4pPr marL="0" marR="0" lvl="3"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4pPr>
            <a:lvl5pPr marL="0" marR="0" lvl="4"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5pPr>
            <a:lvl6pPr marL="0" marR="0" lvl="5"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6pPr>
            <a:lvl7pPr marL="0" marR="0" lvl="6"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7pPr>
            <a:lvl8pPr marL="0" marR="0" lvl="7"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8pPr>
            <a:lvl9pPr marL="0" marR="0" lvl="8"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9pPr>
          </a:lstStyle>
          <a:p>
            <a:pPr marL="0" lvl="0" indent="0" algn="l"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0" y="549275"/>
            <a:ext cx="91440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82" name="Google Shape;82;p13"/>
          <p:cNvSpPr txBox="1">
            <a:spLocks noGrp="1"/>
          </p:cNvSpPr>
          <p:nvPr>
            <p:ph type="body" idx="1"/>
          </p:nvPr>
        </p:nvSpPr>
        <p:spPr>
          <a:xfrm rot="5400000">
            <a:off x="8398719" y="-161105"/>
            <a:ext cx="504056" cy="915513"/>
          </a:xfrm>
          <a:prstGeom prst="rect">
            <a:avLst/>
          </a:prstGeom>
          <a:noFill/>
          <a:ln>
            <a:noFill/>
          </a:ln>
        </p:spPr>
        <p:txBody>
          <a:bodyPr spcFirstLastPara="1" wrap="square" lIns="91425" tIns="45700" rIns="91425" bIns="45700" anchor="t" anchorCtr="0"/>
          <a:lstStyle>
            <a:lvl1pPr marL="457200" marR="0" lvl="0" indent="-228600" algn="r" rtl="0">
              <a:spcBef>
                <a:spcPts val="480"/>
              </a:spcBef>
              <a:spcAft>
                <a:spcPts val="0"/>
              </a:spcAft>
              <a:buSzPts val="1400"/>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rgbClr val="FFFFFF"/>
              </a:buClr>
              <a:buSzPts val="2800"/>
              <a:buFont typeface="Arial" panose="020B0604020202020204"/>
              <a:buChar char="–"/>
              <a:defRPr sz="28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rgbClr val="FFFFFF"/>
              </a:buClr>
              <a:buSzPts val="2400"/>
              <a:buFont typeface="Arial" panose="020B0604020202020204"/>
              <a:buChar char="•"/>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rgbClr val="FFFFFF"/>
              </a:buClr>
              <a:buSzPts val="2000"/>
              <a:buFont typeface="Arial" panose="020B0604020202020204"/>
              <a:buChar char="–"/>
              <a:defRPr sz="20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rgbClr val="FFFFFF"/>
              </a:buClr>
              <a:buSzPts val="2000"/>
              <a:buFont typeface="Arial" panose="020B0604020202020204"/>
              <a:buChar char="»"/>
              <a:defRPr sz="20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3" name="Google Shape;83;p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4" name="Google Shape;84;p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5" name="Google Shape;85;p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68"/>
        <p:cNvGrpSpPr/>
        <p:nvPr/>
      </p:nvGrpSpPr>
      <p:grpSpPr>
        <a:xfrm>
          <a:off x="0" y="0"/>
          <a:ext cx="0" cy="0"/>
          <a:chOff x="0" y="0"/>
          <a:chExt cx="0" cy="0"/>
        </a:xfrm>
      </p:grpSpPr>
      <p:sp>
        <p:nvSpPr>
          <p:cNvPr id="869" name="Google Shape;869;p122"/>
          <p:cNvSpPr txBox="1">
            <a:spLocks noGrp="1"/>
          </p:cNvSpPr>
          <p:nvPr>
            <p:ph type="title"/>
          </p:nvPr>
        </p:nvSpPr>
        <p:spPr>
          <a:xfrm>
            <a:off x="0" y="0"/>
            <a:ext cx="91440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9pPr>
          </a:lstStyle>
          <a:p>
            <a:endParaRPr/>
          </a:p>
        </p:txBody>
      </p:sp>
      <p:sp>
        <p:nvSpPr>
          <p:cNvPr id="870" name="Google Shape;870;p12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rgbClr val="FFFFFF"/>
              </a:buClr>
              <a:buSzPts val="2400"/>
              <a:buFont typeface="Arial" panose="020B0604020202020204"/>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400"/>
              </a:spcBef>
              <a:spcAft>
                <a:spcPts val="0"/>
              </a:spcAft>
              <a:buClr>
                <a:srgbClr val="FFFFFF"/>
              </a:buClr>
              <a:buSzPts val="2000"/>
              <a:buFont typeface="Arial" panose="020B0604020202020204"/>
              <a:buNone/>
              <a:defRPr sz="20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rgbClr val="FFFFFF"/>
              </a:buClr>
              <a:buSzPts val="1800"/>
              <a:buFont typeface="Arial" panose="020B0604020202020204"/>
              <a:buNone/>
              <a:defRPr sz="18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rgbClr val="FFFFFF"/>
              </a:buClr>
              <a:buSzPts val="1600"/>
              <a:buFont typeface="Arial" panose="020B0604020202020204"/>
              <a:buNone/>
              <a:defRPr sz="16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rgbClr val="FFFFFF"/>
              </a:buClr>
              <a:buSzPts val="1600"/>
              <a:buFont typeface="Arial" panose="020B0604020202020204"/>
              <a:buNone/>
              <a:defRPr sz="16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71" name="Google Shape;871;p12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FFFFFF"/>
              </a:buClr>
              <a:buSzPts val="2400"/>
              <a:buFont typeface="Arial" panose="020B0604020202020204"/>
              <a:buChar char="•"/>
              <a:defRPr sz="24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914400" marR="0" lvl="1" indent="-355600" algn="l" rtl="0">
              <a:spcBef>
                <a:spcPts val="400"/>
              </a:spcBef>
              <a:spcAft>
                <a:spcPts val="0"/>
              </a:spcAft>
              <a:buClr>
                <a:srgbClr val="FFFFFF"/>
              </a:buClr>
              <a:buSzPts val="2000"/>
              <a:buFont typeface="Arial" panose="020B0604020202020204"/>
              <a:buChar char="–"/>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rgbClr val="FFFFFF"/>
              </a:buClr>
              <a:buSzPts val="1800"/>
              <a:buFont typeface="Arial" panose="020B0604020202020204"/>
              <a:buChar char="•"/>
              <a:defRPr sz="18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rgbClr val="FFFFFF"/>
              </a:buClr>
              <a:buSzPts val="1600"/>
              <a:buFont typeface="Arial" panose="020B0604020202020204"/>
              <a:buChar char="–"/>
              <a:defRPr sz="16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rgbClr val="FFFFFF"/>
              </a:buClr>
              <a:buSzPts val="1600"/>
              <a:buFont typeface="Arial" panose="020B0604020202020204"/>
              <a:buChar char="»"/>
              <a:defRPr sz="16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72" name="Google Shape;872;p12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rgbClr val="FFFFFF"/>
              </a:buClr>
              <a:buSzPts val="2400"/>
              <a:buFont typeface="Arial" panose="020B0604020202020204"/>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400"/>
              </a:spcBef>
              <a:spcAft>
                <a:spcPts val="0"/>
              </a:spcAft>
              <a:buClr>
                <a:srgbClr val="FFFFFF"/>
              </a:buClr>
              <a:buSzPts val="2000"/>
              <a:buFont typeface="Arial" panose="020B0604020202020204"/>
              <a:buNone/>
              <a:defRPr sz="20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rgbClr val="FFFFFF"/>
              </a:buClr>
              <a:buSzPts val="1800"/>
              <a:buFont typeface="Arial" panose="020B0604020202020204"/>
              <a:buNone/>
              <a:defRPr sz="18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rgbClr val="FFFFFF"/>
              </a:buClr>
              <a:buSzPts val="1600"/>
              <a:buFont typeface="Arial" panose="020B0604020202020204"/>
              <a:buNone/>
              <a:defRPr sz="16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rgbClr val="FFFFFF"/>
              </a:buClr>
              <a:buSzPts val="1600"/>
              <a:buFont typeface="Arial" panose="020B0604020202020204"/>
              <a:buNone/>
              <a:defRPr sz="16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73" name="Google Shape;873;p12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rgbClr val="FFFFFF"/>
              </a:buClr>
              <a:buSzPts val="2400"/>
              <a:buFont typeface="Arial" panose="020B0604020202020204"/>
              <a:buChar char="•"/>
              <a:defRPr sz="24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914400" marR="0" lvl="1" indent="-355600" algn="l" rtl="0">
              <a:spcBef>
                <a:spcPts val="400"/>
              </a:spcBef>
              <a:spcAft>
                <a:spcPts val="0"/>
              </a:spcAft>
              <a:buClr>
                <a:srgbClr val="FFFFFF"/>
              </a:buClr>
              <a:buSzPts val="2000"/>
              <a:buFont typeface="Arial" panose="020B0604020202020204"/>
              <a:buChar char="–"/>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rgbClr val="FFFFFF"/>
              </a:buClr>
              <a:buSzPts val="1800"/>
              <a:buFont typeface="Arial" panose="020B0604020202020204"/>
              <a:buChar char="•"/>
              <a:defRPr sz="18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rgbClr val="FFFFFF"/>
              </a:buClr>
              <a:buSzPts val="1600"/>
              <a:buFont typeface="Arial" panose="020B0604020202020204"/>
              <a:buChar char="–"/>
              <a:defRPr sz="16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rgbClr val="FFFFFF"/>
              </a:buClr>
              <a:buSzPts val="1600"/>
              <a:buFont typeface="Arial" panose="020B0604020202020204"/>
              <a:buChar char="»"/>
              <a:defRPr sz="16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74" name="Google Shape;874;p1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75" name="Google Shape;875;p1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76" name="Google Shape;876;p1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L="0" marR="0" lvl="1"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2pPr>
            <a:lvl3pPr marL="0" marR="0" lvl="2"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3pPr>
            <a:lvl4pPr marL="0" marR="0" lvl="3"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4pPr>
            <a:lvl5pPr marL="0" marR="0" lvl="4"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5pPr>
            <a:lvl6pPr marL="0" marR="0" lvl="5"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6pPr>
            <a:lvl7pPr marL="0" marR="0" lvl="6"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7pPr>
            <a:lvl8pPr marL="0" marR="0" lvl="7"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8pPr>
            <a:lvl9pPr marL="0" marR="0" lvl="8"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9pPr>
          </a:lstStyle>
          <a:p>
            <a:pPr marL="0" lvl="0" indent="0" algn="l"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7"/>
        <p:cNvGrpSpPr/>
        <p:nvPr/>
      </p:nvGrpSpPr>
      <p:grpSpPr>
        <a:xfrm>
          <a:off x="0" y="0"/>
          <a:ext cx="0" cy="0"/>
          <a:chOff x="0" y="0"/>
          <a:chExt cx="0" cy="0"/>
        </a:xfrm>
      </p:grpSpPr>
      <p:sp>
        <p:nvSpPr>
          <p:cNvPr id="878" name="Google Shape;878;p1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79" name="Google Shape;879;p1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80" name="Google Shape;880;p1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L="0" marR="0" lvl="1"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2pPr>
            <a:lvl3pPr marL="0" marR="0" lvl="2"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3pPr>
            <a:lvl4pPr marL="0" marR="0" lvl="3"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4pPr>
            <a:lvl5pPr marL="0" marR="0" lvl="4"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5pPr>
            <a:lvl6pPr marL="0" marR="0" lvl="5"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6pPr>
            <a:lvl7pPr marL="0" marR="0" lvl="6"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7pPr>
            <a:lvl8pPr marL="0" marR="0" lvl="7"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8pPr>
            <a:lvl9pPr marL="0" marR="0" lvl="8"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9pPr>
          </a:lstStyle>
          <a:p>
            <a:pPr marL="0" lvl="0" indent="0" algn="l"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81"/>
        <p:cNvGrpSpPr/>
        <p:nvPr/>
      </p:nvGrpSpPr>
      <p:grpSpPr>
        <a:xfrm>
          <a:off x="0" y="0"/>
          <a:ext cx="0" cy="0"/>
          <a:chOff x="0" y="0"/>
          <a:chExt cx="0" cy="0"/>
        </a:xfrm>
      </p:grpSpPr>
      <p:sp>
        <p:nvSpPr>
          <p:cNvPr id="882" name="Google Shape;882;p12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9pPr>
          </a:lstStyle>
          <a:p>
            <a:endParaRPr/>
          </a:p>
        </p:txBody>
      </p:sp>
      <p:sp>
        <p:nvSpPr>
          <p:cNvPr id="883" name="Google Shape;883;p12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rgbClr val="FFFFFF"/>
              </a:buClr>
              <a:buSzPts val="3200"/>
              <a:buFont typeface="Arial" panose="020B0604020202020204"/>
              <a:buChar char="•"/>
              <a:defRPr sz="32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rgbClr val="FFFFFF"/>
              </a:buClr>
              <a:buSzPts val="2800"/>
              <a:buFont typeface="Arial" panose="020B0604020202020204"/>
              <a:buChar char="–"/>
              <a:defRPr sz="28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rgbClr val="FFFFFF"/>
              </a:buClr>
              <a:buSzPts val="2400"/>
              <a:buFont typeface="Arial" panose="020B0604020202020204"/>
              <a:buChar char="•"/>
              <a:defRPr sz="24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rgbClr val="FFFFFF"/>
              </a:buClr>
              <a:buSzPts val="2000"/>
              <a:buFont typeface="Arial" panose="020B0604020202020204"/>
              <a:buChar char="–"/>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rgbClr val="FFFFFF"/>
              </a:buClr>
              <a:buSzPts val="2000"/>
              <a:buFont typeface="Arial" panose="020B0604020202020204"/>
              <a:buChar char="»"/>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84" name="Google Shape;884;p12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FFFFFF"/>
              </a:buClr>
              <a:buSzPts val="1400"/>
              <a:buFont typeface="Arial" panose="020B0604020202020204"/>
              <a:buNone/>
              <a:defRPr sz="14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240"/>
              </a:spcBef>
              <a:spcAft>
                <a:spcPts val="0"/>
              </a:spcAft>
              <a:buClr>
                <a:srgbClr val="FFFFFF"/>
              </a:buClr>
              <a:buSzPts val="1200"/>
              <a:buFont typeface="Arial" panose="020B0604020202020204"/>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rgbClr val="FFFFFF"/>
              </a:buClr>
              <a:buSzPts val="1000"/>
              <a:buFont typeface="Arial" panose="020B0604020202020204"/>
              <a:buNone/>
              <a:defRPr sz="10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rgbClr val="FFFFFF"/>
              </a:buClr>
              <a:buSzPts val="900"/>
              <a:buFont typeface="Arial" panose="020B0604020202020204"/>
              <a:buNone/>
              <a:defRPr sz="9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rgbClr val="FFFFFF"/>
              </a:buClr>
              <a:buSzPts val="900"/>
              <a:buFont typeface="Arial" panose="020B0604020202020204"/>
              <a:buNone/>
              <a:defRPr sz="9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85" name="Google Shape;885;p1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86" name="Google Shape;886;p1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87" name="Google Shape;887;p1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L="0" marR="0" lvl="1"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2pPr>
            <a:lvl3pPr marL="0" marR="0" lvl="2"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3pPr>
            <a:lvl4pPr marL="0" marR="0" lvl="3"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4pPr>
            <a:lvl5pPr marL="0" marR="0" lvl="4"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5pPr>
            <a:lvl6pPr marL="0" marR="0" lvl="5"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6pPr>
            <a:lvl7pPr marL="0" marR="0" lvl="6"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7pPr>
            <a:lvl8pPr marL="0" marR="0" lvl="7"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8pPr>
            <a:lvl9pPr marL="0" marR="0" lvl="8"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9pPr>
          </a:lstStyle>
          <a:p>
            <a:pPr marL="0" lvl="0" indent="0" algn="l"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88"/>
        <p:cNvGrpSpPr/>
        <p:nvPr/>
      </p:nvGrpSpPr>
      <p:grpSpPr>
        <a:xfrm>
          <a:off x="0" y="0"/>
          <a:ext cx="0" cy="0"/>
          <a:chOff x="0" y="0"/>
          <a:chExt cx="0" cy="0"/>
        </a:xfrm>
      </p:grpSpPr>
      <p:sp>
        <p:nvSpPr>
          <p:cNvPr id="889" name="Google Shape;889;p12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9pPr>
          </a:lstStyle>
          <a:p>
            <a:endParaRPr/>
          </a:p>
        </p:txBody>
      </p:sp>
      <p:sp>
        <p:nvSpPr>
          <p:cNvPr id="890" name="Google Shape;890;p12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rgbClr val="FFFFFF"/>
              </a:buClr>
              <a:buSzPts val="3200"/>
              <a:buFont typeface="Arial" panose="020B0604020202020204"/>
              <a:buNone/>
              <a:defRPr sz="32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R="0" lvl="1" algn="l" rtl="0">
              <a:spcBef>
                <a:spcPts val="560"/>
              </a:spcBef>
              <a:spcAft>
                <a:spcPts val="0"/>
              </a:spcAft>
              <a:buClr>
                <a:srgbClr val="FFFFFF"/>
              </a:buClr>
              <a:buSzPts val="2800"/>
              <a:buFont typeface="Arial" panose="020B0604020202020204"/>
              <a:buNone/>
              <a:defRPr sz="28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R="0" lvl="2" algn="l" rtl="0">
              <a:spcBef>
                <a:spcPts val="480"/>
              </a:spcBef>
              <a:spcAft>
                <a:spcPts val="0"/>
              </a:spcAft>
              <a:buClr>
                <a:srgbClr val="FFFFFF"/>
              </a:buClr>
              <a:buSzPts val="2400"/>
              <a:buFont typeface="Arial" panose="020B0604020202020204"/>
              <a:buNone/>
              <a:defRPr sz="24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R="0" lvl="3" algn="l" rtl="0">
              <a:spcBef>
                <a:spcPts val="400"/>
              </a:spcBef>
              <a:spcAft>
                <a:spcPts val="0"/>
              </a:spcAft>
              <a:buClr>
                <a:srgbClr val="FFFFFF"/>
              </a:buClr>
              <a:buSzPts val="20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R="0" lvl="4" algn="l" rtl="0">
              <a:spcBef>
                <a:spcPts val="400"/>
              </a:spcBef>
              <a:spcAft>
                <a:spcPts val="0"/>
              </a:spcAft>
              <a:buClr>
                <a:srgbClr val="FFFFFF"/>
              </a:buClr>
              <a:buSzPts val="2000"/>
              <a:buFont typeface="Arial" panose="020B0604020202020204"/>
              <a:buNone/>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R="0" lvl="5"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91" name="Google Shape;891;p12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FFFFFF"/>
              </a:buClr>
              <a:buSzPts val="1400"/>
              <a:buFont typeface="Arial" panose="020B0604020202020204"/>
              <a:buNone/>
              <a:defRPr sz="14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240"/>
              </a:spcBef>
              <a:spcAft>
                <a:spcPts val="0"/>
              </a:spcAft>
              <a:buClr>
                <a:srgbClr val="FFFFFF"/>
              </a:buClr>
              <a:buSzPts val="1200"/>
              <a:buFont typeface="Arial" panose="020B0604020202020204"/>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rgbClr val="FFFFFF"/>
              </a:buClr>
              <a:buSzPts val="1000"/>
              <a:buFont typeface="Arial" panose="020B0604020202020204"/>
              <a:buNone/>
              <a:defRPr sz="10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rgbClr val="FFFFFF"/>
              </a:buClr>
              <a:buSzPts val="900"/>
              <a:buFont typeface="Arial" panose="020B0604020202020204"/>
              <a:buNone/>
              <a:defRPr sz="9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rgbClr val="FFFFFF"/>
              </a:buClr>
              <a:buSzPts val="900"/>
              <a:buFont typeface="Arial" panose="020B0604020202020204"/>
              <a:buNone/>
              <a:defRPr sz="9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92" name="Google Shape;892;p1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93" name="Google Shape;893;p1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94" name="Google Shape;894;p1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L="0" marR="0" lvl="1"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2pPr>
            <a:lvl3pPr marL="0" marR="0" lvl="2"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3pPr>
            <a:lvl4pPr marL="0" marR="0" lvl="3"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4pPr>
            <a:lvl5pPr marL="0" marR="0" lvl="4"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5pPr>
            <a:lvl6pPr marL="0" marR="0" lvl="5"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6pPr>
            <a:lvl7pPr marL="0" marR="0" lvl="6"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7pPr>
            <a:lvl8pPr marL="0" marR="0" lvl="7"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8pPr>
            <a:lvl9pPr marL="0" marR="0" lvl="8"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9pPr>
          </a:lstStyle>
          <a:p>
            <a:pPr marL="0" lvl="0" indent="0" algn="l"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95"/>
        <p:cNvGrpSpPr/>
        <p:nvPr/>
      </p:nvGrpSpPr>
      <p:grpSpPr>
        <a:xfrm>
          <a:off x="0" y="0"/>
          <a:ext cx="0" cy="0"/>
          <a:chOff x="0" y="0"/>
          <a:chExt cx="0" cy="0"/>
        </a:xfrm>
      </p:grpSpPr>
      <p:sp>
        <p:nvSpPr>
          <p:cNvPr id="896" name="Google Shape;896;p126"/>
          <p:cNvSpPr txBox="1">
            <a:spLocks noGrp="1"/>
          </p:cNvSpPr>
          <p:nvPr>
            <p:ph type="title"/>
          </p:nvPr>
        </p:nvSpPr>
        <p:spPr>
          <a:xfrm>
            <a:off x="0" y="0"/>
            <a:ext cx="91440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9pPr>
          </a:lstStyle>
          <a:p>
            <a:endParaRPr/>
          </a:p>
        </p:txBody>
      </p:sp>
      <p:sp>
        <p:nvSpPr>
          <p:cNvPr id="897" name="Google Shape;897;p12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rgbClr val="FFFFFF"/>
              </a:buClr>
              <a:buSzPts val="3200"/>
              <a:buFont typeface="Arial" panose="020B0604020202020204"/>
              <a:buChar char="•"/>
              <a:defRPr sz="32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rgbClr val="FFFFFF"/>
              </a:buClr>
              <a:buSzPts val="2800"/>
              <a:buFont typeface="Arial" panose="020B0604020202020204"/>
              <a:buChar char="–"/>
              <a:defRPr sz="28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rgbClr val="FFFFFF"/>
              </a:buClr>
              <a:buSzPts val="2400"/>
              <a:buFont typeface="Arial" panose="020B0604020202020204"/>
              <a:buChar char="•"/>
              <a:defRPr sz="24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rgbClr val="FFFFFF"/>
              </a:buClr>
              <a:buSzPts val="2000"/>
              <a:buFont typeface="Arial" panose="020B0604020202020204"/>
              <a:buChar char="–"/>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rgbClr val="FFFFFF"/>
              </a:buClr>
              <a:buSzPts val="2000"/>
              <a:buFont typeface="Arial" panose="020B0604020202020204"/>
              <a:buChar char="»"/>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98" name="Google Shape;898;p1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99" name="Google Shape;899;p1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00" name="Google Shape;900;p1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L="0" marR="0" lvl="1"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2pPr>
            <a:lvl3pPr marL="0" marR="0" lvl="2"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3pPr>
            <a:lvl4pPr marL="0" marR="0" lvl="3"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4pPr>
            <a:lvl5pPr marL="0" marR="0" lvl="4"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5pPr>
            <a:lvl6pPr marL="0" marR="0" lvl="5"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6pPr>
            <a:lvl7pPr marL="0" marR="0" lvl="6"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7pPr>
            <a:lvl8pPr marL="0" marR="0" lvl="7"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8pPr>
            <a:lvl9pPr marL="0" marR="0" lvl="8"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9pPr>
          </a:lstStyle>
          <a:p>
            <a:pPr marL="0" lvl="0" indent="0" algn="l"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01"/>
        <p:cNvGrpSpPr/>
        <p:nvPr/>
      </p:nvGrpSpPr>
      <p:grpSpPr>
        <a:xfrm>
          <a:off x="0" y="0"/>
          <a:ext cx="0" cy="0"/>
          <a:chOff x="0" y="0"/>
          <a:chExt cx="0" cy="0"/>
        </a:xfrm>
      </p:grpSpPr>
      <p:sp>
        <p:nvSpPr>
          <p:cNvPr id="902" name="Google Shape;902;p12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9pPr>
          </a:lstStyle>
          <a:p>
            <a:endParaRPr/>
          </a:p>
        </p:txBody>
      </p:sp>
      <p:sp>
        <p:nvSpPr>
          <p:cNvPr id="903" name="Google Shape;903;p12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rgbClr val="FFFFFF"/>
              </a:buClr>
              <a:buSzPts val="3200"/>
              <a:buFont typeface="Arial" panose="020B0604020202020204"/>
              <a:buChar char="•"/>
              <a:defRPr sz="32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rgbClr val="FFFFFF"/>
              </a:buClr>
              <a:buSzPts val="2800"/>
              <a:buFont typeface="Arial" panose="020B0604020202020204"/>
              <a:buChar char="–"/>
              <a:defRPr sz="28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rgbClr val="FFFFFF"/>
              </a:buClr>
              <a:buSzPts val="2400"/>
              <a:buFont typeface="Arial" panose="020B0604020202020204"/>
              <a:buChar char="•"/>
              <a:defRPr sz="24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rgbClr val="FFFFFF"/>
              </a:buClr>
              <a:buSzPts val="2000"/>
              <a:buFont typeface="Arial" panose="020B0604020202020204"/>
              <a:buChar char="–"/>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rgbClr val="FFFFFF"/>
              </a:buClr>
              <a:buSzPts val="2000"/>
              <a:buFont typeface="Arial" panose="020B0604020202020204"/>
              <a:buChar char="»"/>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904" name="Google Shape;904;p1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05" name="Google Shape;905;p1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06" name="Google Shape;906;p1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1pPr>
            <a:lvl2pPr marL="0" marR="0" lvl="1"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2pPr>
            <a:lvl3pPr marL="0" marR="0" lvl="2"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3pPr>
            <a:lvl4pPr marL="0" marR="0" lvl="3"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4pPr>
            <a:lvl5pPr marL="0" marR="0" lvl="4"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5pPr>
            <a:lvl6pPr marL="0" marR="0" lvl="5"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6pPr>
            <a:lvl7pPr marL="0" marR="0" lvl="6"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7pPr>
            <a:lvl8pPr marL="0" marR="0" lvl="7"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8pPr>
            <a:lvl9pPr marL="0" marR="0" lvl="8" indent="0" algn="l" rtl="0">
              <a:spcBef>
                <a:spcPts val="0"/>
              </a:spcBef>
              <a:spcAft>
                <a:spcPts val="0"/>
              </a:spcAft>
              <a:buNone/>
              <a:defRPr sz="1800">
                <a:solidFill>
                  <a:srgbClr val="000000"/>
                </a:solidFill>
                <a:latin typeface="Calibri" panose="020F0502020204030204"/>
                <a:ea typeface="Calibri" panose="020F0502020204030204"/>
                <a:cs typeface="Calibri" panose="020F0502020204030204"/>
                <a:sym typeface="Calibri" panose="020F0502020204030204"/>
              </a:defRPr>
            </a:lvl9pPr>
          </a:lstStyle>
          <a:p>
            <a:pPr marL="0" lvl="0" indent="0" algn="l"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13"/>
        <p:cNvGrpSpPr/>
        <p:nvPr/>
      </p:nvGrpSpPr>
      <p:grpSpPr>
        <a:xfrm>
          <a:off x="0" y="0"/>
          <a:ext cx="0" cy="0"/>
          <a:chOff x="0" y="0"/>
          <a:chExt cx="0" cy="0"/>
        </a:xfrm>
      </p:grpSpPr>
      <p:sp>
        <p:nvSpPr>
          <p:cNvPr id="914" name="Google Shape;914;p12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915" name="Google Shape;915;p12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panose="020B0604020202020204"/>
              <a:buNone/>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ctr"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16" name="Google Shape;916;p1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17" name="Google Shape;917;p12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18" name="Google Shape;918;p1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19"/>
        <p:cNvGrpSpPr/>
        <p:nvPr/>
      </p:nvGrpSpPr>
      <p:grpSpPr>
        <a:xfrm>
          <a:off x="0" y="0"/>
          <a:ext cx="0" cy="0"/>
          <a:chOff x="0" y="0"/>
          <a:chExt cx="0" cy="0"/>
        </a:xfrm>
      </p:grpSpPr>
      <p:sp>
        <p:nvSpPr>
          <p:cNvPr id="920" name="Google Shape;920;p1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921" name="Google Shape;921;p13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22" name="Google Shape;922;p13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23" name="Google Shape;923;p13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24"/>
        <p:cNvGrpSpPr/>
        <p:nvPr/>
      </p:nvGrpSpPr>
      <p:grpSpPr>
        <a:xfrm>
          <a:off x="0" y="0"/>
          <a:ext cx="0" cy="0"/>
          <a:chOff x="0" y="0"/>
          <a:chExt cx="0" cy="0"/>
        </a:xfrm>
      </p:grpSpPr>
      <p:sp>
        <p:nvSpPr>
          <p:cNvPr id="925" name="Google Shape;925;p1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926" name="Google Shape;926;p13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27" name="Google Shape;927;p13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28" name="Google Shape;928;p13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29" name="Google Shape;929;p13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30"/>
        <p:cNvGrpSpPr/>
        <p:nvPr/>
      </p:nvGrpSpPr>
      <p:grpSpPr>
        <a:xfrm>
          <a:off x="0" y="0"/>
          <a:ext cx="0" cy="0"/>
          <a:chOff x="0" y="0"/>
          <a:chExt cx="0" cy="0"/>
        </a:xfrm>
      </p:grpSpPr>
      <p:sp>
        <p:nvSpPr>
          <p:cNvPr id="931" name="Google Shape;931;p13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932" name="Google Shape;932;p13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360"/>
              </a:spcBef>
              <a:spcAft>
                <a:spcPts val="0"/>
              </a:spcAft>
              <a:buClr>
                <a:schemeClr val="dk1"/>
              </a:buClr>
              <a:buSzPts val="18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20"/>
              </a:spcBef>
              <a:spcAft>
                <a:spcPts val="0"/>
              </a:spcAft>
              <a:buClr>
                <a:schemeClr val="dk1"/>
              </a:buClr>
              <a:buSzPts val="1600"/>
              <a:buFont typeface="Arial" panose="020B0604020202020204"/>
              <a:buNone/>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33" name="Google Shape;933;p13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34" name="Google Shape;934;p13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35" name="Google Shape;935;p1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6"/>
        <p:cNvGrpSpPr/>
        <p:nvPr/>
      </p:nvGrpSpPr>
      <p:grpSpPr>
        <a:xfrm>
          <a:off x="0" y="0"/>
          <a:ext cx="0" cy="0"/>
          <a:chOff x="0" y="0"/>
          <a:chExt cx="0" cy="0"/>
        </a:xfrm>
      </p:grpSpPr>
      <p:sp>
        <p:nvSpPr>
          <p:cNvPr id="87" name="Google Shape;87;p14"/>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88" name="Google Shape;88;p14"/>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marR="0" lvl="0" indent="-228600" algn="r" rtl="0">
              <a:spcBef>
                <a:spcPts val="480"/>
              </a:spcBef>
              <a:spcAft>
                <a:spcPts val="0"/>
              </a:spcAft>
              <a:buSzPts val="1400"/>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rgbClr val="FFFFFF"/>
              </a:buClr>
              <a:buSzPts val="2800"/>
              <a:buFont typeface="Arial" panose="020B0604020202020204"/>
              <a:buChar char="–"/>
              <a:defRPr sz="28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rgbClr val="FFFFFF"/>
              </a:buClr>
              <a:buSzPts val="2400"/>
              <a:buFont typeface="Arial" panose="020B0604020202020204"/>
              <a:buChar char="•"/>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rgbClr val="FFFFFF"/>
              </a:buClr>
              <a:buSzPts val="2000"/>
              <a:buFont typeface="Arial" panose="020B0604020202020204"/>
              <a:buChar char="–"/>
              <a:defRPr sz="20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rgbClr val="FFFFFF"/>
              </a:buClr>
              <a:buSzPts val="2000"/>
              <a:buFont typeface="Arial" panose="020B0604020202020204"/>
              <a:buChar char="»"/>
              <a:defRPr sz="20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9" name="Google Shape;89;p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0" name="Google Shape;90;p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1" name="Google Shape;91;p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36"/>
        <p:cNvGrpSpPr/>
        <p:nvPr/>
      </p:nvGrpSpPr>
      <p:grpSpPr>
        <a:xfrm>
          <a:off x="0" y="0"/>
          <a:ext cx="0" cy="0"/>
          <a:chOff x="0" y="0"/>
          <a:chExt cx="0" cy="0"/>
        </a:xfrm>
      </p:grpSpPr>
      <p:sp>
        <p:nvSpPr>
          <p:cNvPr id="937" name="Google Shape;937;p1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938" name="Google Shape;938;p13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39" name="Google Shape;939;p13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40" name="Google Shape;940;p13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41" name="Google Shape;941;p13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42" name="Google Shape;942;p13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43"/>
        <p:cNvGrpSpPr/>
        <p:nvPr/>
      </p:nvGrpSpPr>
      <p:grpSpPr>
        <a:xfrm>
          <a:off x="0" y="0"/>
          <a:ext cx="0" cy="0"/>
          <a:chOff x="0" y="0"/>
          <a:chExt cx="0" cy="0"/>
        </a:xfrm>
      </p:grpSpPr>
      <p:sp>
        <p:nvSpPr>
          <p:cNvPr id="944" name="Google Shape;944;p1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945" name="Google Shape;945;p1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panose="020B0604020202020204"/>
              <a:buNone/>
              <a:defRPr sz="2400" b="1"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400"/>
              </a:spcBef>
              <a:spcAft>
                <a:spcPts val="0"/>
              </a:spcAft>
              <a:buClr>
                <a:schemeClr val="dk1"/>
              </a:buClr>
              <a:buSzPts val="2000"/>
              <a:buFont typeface="Arial" panose="020B0604020202020204"/>
              <a:buNone/>
              <a:defRPr sz="2000" b="1"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dk1"/>
              </a:buClr>
              <a:buSzPts val="1800"/>
              <a:buFont typeface="Arial" panose="020B0604020202020204"/>
              <a:buNone/>
              <a:defRPr sz="1800" b="1"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46" name="Google Shape;946;p1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47" name="Google Shape;947;p1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panose="020B0604020202020204"/>
              <a:buNone/>
              <a:defRPr sz="2400" b="1"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400"/>
              </a:spcBef>
              <a:spcAft>
                <a:spcPts val="0"/>
              </a:spcAft>
              <a:buClr>
                <a:schemeClr val="dk1"/>
              </a:buClr>
              <a:buSzPts val="2000"/>
              <a:buFont typeface="Arial" panose="020B0604020202020204"/>
              <a:buNone/>
              <a:defRPr sz="2000" b="1"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dk1"/>
              </a:buClr>
              <a:buSzPts val="1800"/>
              <a:buFont typeface="Arial" panose="020B0604020202020204"/>
              <a:buNone/>
              <a:defRPr sz="1800" b="1"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48" name="Google Shape;948;p1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49" name="Google Shape;949;p13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50" name="Google Shape;950;p13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51" name="Google Shape;951;p13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2"/>
        <p:cNvGrpSpPr/>
        <p:nvPr/>
      </p:nvGrpSpPr>
      <p:grpSpPr>
        <a:xfrm>
          <a:off x="0" y="0"/>
          <a:ext cx="0" cy="0"/>
          <a:chOff x="0" y="0"/>
          <a:chExt cx="0" cy="0"/>
        </a:xfrm>
      </p:grpSpPr>
      <p:sp>
        <p:nvSpPr>
          <p:cNvPr id="953" name="Google Shape;953;p13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54" name="Google Shape;954;p13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55" name="Google Shape;955;p13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56"/>
        <p:cNvGrpSpPr/>
        <p:nvPr/>
      </p:nvGrpSpPr>
      <p:grpSpPr>
        <a:xfrm>
          <a:off x="0" y="0"/>
          <a:ext cx="0" cy="0"/>
          <a:chOff x="0" y="0"/>
          <a:chExt cx="0" cy="0"/>
        </a:xfrm>
      </p:grpSpPr>
      <p:sp>
        <p:nvSpPr>
          <p:cNvPr id="957" name="Google Shape;957;p13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958" name="Google Shape;958;p13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59" name="Google Shape;959;p13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240"/>
              </a:spcBef>
              <a:spcAft>
                <a:spcPts val="0"/>
              </a:spcAft>
              <a:buClr>
                <a:schemeClr val="dk1"/>
              </a:buClr>
              <a:buSzPts val="12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dk1"/>
              </a:buClr>
              <a:buSzPts val="1000"/>
              <a:buFont typeface="Arial" panose="020B0604020202020204"/>
              <a:buNone/>
              <a:defRPr sz="1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60" name="Google Shape;960;p13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61" name="Google Shape;961;p13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62" name="Google Shape;962;p13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63"/>
        <p:cNvGrpSpPr/>
        <p:nvPr/>
      </p:nvGrpSpPr>
      <p:grpSpPr>
        <a:xfrm>
          <a:off x="0" y="0"/>
          <a:ext cx="0" cy="0"/>
          <a:chOff x="0" y="0"/>
          <a:chExt cx="0" cy="0"/>
        </a:xfrm>
      </p:grpSpPr>
      <p:sp>
        <p:nvSpPr>
          <p:cNvPr id="964" name="Google Shape;964;p13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965" name="Google Shape;965;p13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panose="020B0604020202020204"/>
              <a:buNone/>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66" name="Google Shape;966;p13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240"/>
              </a:spcBef>
              <a:spcAft>
                <a:spcPts val="0"/>
              </a:spcAft>
              <a:buClr>
                <a:schemeClr val="dk1"/>
              </a:buClr>
              <a:buSzPts val="12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dk1"/>
              </a:buClr>
              <a:buSzPts val="1000"/>
              <a:buFont typeface="Arial" panose="020B0604020202020204"/>
              <a:buNone/>
              <a:defRPr sz="1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67" name="Google Shape;967;p13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68" name="Google Shape;968;p13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69" name="Google Shape;969;p13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70"/>
        <p:cNvGrpSpPr/>
        <p:nvPr/>
      </p:nvGrpSpPr>
      <p:grpSpPr>
        <a:xfrm>
          <a:off x="0" y="0"/>
          <a:ext cx="0" cy="0"/>
          <a:chOff x="0" y="0"/>
          <a:chExt cx="0" cy="0"/>
        </a:xfrm>
      </p:grpSpPr>
      <p:sp>
        <p:nvSpPr>
          <p:cNvPr id="971" name="Google Shape;971;p1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972" name="Google Shape;972;p13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73" name="Google Shape;973;p13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74" name="Google Shape;974;p13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75" name="Google Shape;975;p13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76"/>
        <p:cNvGrpSpPr/>
        <p:nvPr/>
      </p:nvGrpSpPr>
      <p:grpSpPr>
        <a:xfrm>
          <a:off x="0" y="0"/>
          <a:ext cx="0" cy="0"/>
          <a:chOff x="0" y="0"/>
          <a:chExt cx="0" cy="0"/>
        </a:xfrm>
      </p:grpSpPr>
      <p:sp>
        <p:nvSpPr>
          <p:cNvPr id="977" name="Google Shape;977;p13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978" name="Google Shape;978;p13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79" name="Google Shape;979;p13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80" name="Google Shape;980;p13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81" name="Google Shape;981;p13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88"/>
        <p:cNvGrpSpPr/>
        <p:nvPr/>
      </p:nvGrpSpPr>
      <p:grpSpPr>
        <a:xfrm>
          <a:off x="0" y="0"/>
          <a:ext cx="0" cy="0"/>
          <a:chOff x="0" y="0"/>
          <a:chExt cx="0" cy="0"/>
        </a:xfrm>
      </p:grpSpPr>
      <p:sp>
        <p:nvSpPr>
          <p:cNvPr id="989" name="Google Shape;989;p14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990" name="Google Shape;990;p14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panose="020B0604020202020204"/>
              <a:buNone/>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ctr"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91" name="Google Shape;991;p14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92" name="Google Shape;992;p14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93" name="Google Shape;993;p14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L="0" marR="0" lvl="1"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2pPr>
            <a:lvl3pPr marL="0" marR="0" lvl="2"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3pPr>
            <a:lvl4pPr marL="0" marR="0" lvl="3"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4pPr>
            <a:lvl5pPr marL="0" marR="0" lvl="4"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5pPr>
            <a:lvl6pPr marL="0" marR="0" lvl="5"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6pPr>
            <a:lvl7pPr marL="0" marR="0" lvl="6"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7pPr>
            <a:lvl8pPr marL="0" marR="0" lvl="7"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8pPr>
            <a:lvl9pPr marL="0" marR="0" lvl="8"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94"/>
        <p:cNvGrpSpPr/>
        <p:nvPr/>
      </p:nvGrpSpPr>
      <p:grpSpPr>
        <a:xfrm>
          <a:off x="0" y="0"/>
          <a:ext cx="0" cy="0"/>
          <a:chOff x="0" y="0"/>
          <a:chExt cx="0" cy="0"/>
        </a:xfrm>
      </p:grpSpPr>
      <p:sp>
        <p:nvSpPr>
          <p:cNvPr id="995" name="Google Shape;995;p1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996" name="Google Shape;996;p14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97" name="Google Shape;997;p14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98" name="Google Shape;998;p14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99" name="Google Shape;999;p14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L="0" marR="0" lvl="1"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2pPr>
            <a:lvl3pPr marL="0" marR="0" lvl="2"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3pPr>
            <a:lvl4pPr marL="0" marR="0" lvl="3"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4pPr>
            <a:lvl5pPr marL="0" marR="0" lvl="4"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5pPr>
            <a:lvl6pPr marL="0" marR="0" lvl="5"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6pPr>
            <a:lvl7pPr marL="0" marR="0" lvl="6"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7pPr>
            <a:lvl8pPr marL="0" marR="0" lvl="7"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8pPr>
            <a:lvl9pPr marL="0" marR="0" lvl="8"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0"/>
        <p:cNvGrpSpPr/>
        <p:nvPr/>
      </p:nvGrpSpPr>
      <p:grpSpPr>
        <a:xfrm>
          <a:off x="0" y="0"/>
          <a:ext cx="0" cy="0"/>
          <a:chOff x="0" y="0"/>
          <a:chExt cx="0" cy="0"/>
        </a:xfrm>
      </p:grpSpPr>
      <p:sp>
        <p:nvSpPr>
          <p:cNvPr id="1001" name="Google Shape;1001;p14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002" name="Google Shape;1002;p14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360"/>
              </a:spcBef>
              <a:spcAft>
                <a:spcPts val="0"/>
              </a:spcAft>
              <a:buClr>
                <a:schemeClr val="dk1"/>
              </a:buClr>
              <a:buSzPts val="18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20"/>
              </a:spcBef>
              <a:spcAft>
                <a:spcPts val="0"/>
              </a:spcAft>
              <a:buClr>
                <a:schemeClr val="dk1"/>
              </a:buClr>
              <a:buSzPts val="1600"/>
              <a:buFont typeface="Arial" panose="020B0604020202020204"/>
              <a:buNone/>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03" name="Google Shape;1003;p14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04" name="Google Shape;1004;p14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05" name="Google Shape;1005;p14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L="0" marR="0" lvl="1"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2pPr>
            <a:lvl3pPr marL="0" marR="0" lvl="2"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3pPr>
            <a:lvl4pPr marL="0" marR="0" lvl="3"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4pPr>
            <a:lvl5pPr marL="0" marR="0" lvl="4"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5pPr>
            <a:lvl6pPr marL="0" marR="0" lvl="5"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6pPr>
            <a:lvl7pPr marL="0" marR="0" lvl="6"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7pPr>
            <a:lvl8pPr marL="0" marR="0" lvl="7"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8pPr>
            <a:lvl9pPr marL="0" marR="0" lvl="8"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chemeClr val="lt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109" name="Google Shape;109;p16"/>
          <p:cNvSpPr txBox="1">
            <a:spLocks noGrp="1"/>
          </p:cNvSpPr>
          <p:nvPr>
            <p:ph type="body" idx="1"/>
          </p:nvPr>
        </p:nvSpPr>
        <p:spPr>
          <a:xfrm>
            <a:off x="457200" y="1600201"/>
            <a:ext cx="8229600" cy="4525963"/>
          </a:xfrm>
          <a:prstGeom prst="rect">
            <a:avLst/>
          </a:prstGeom>
          <a:noFill/>
          <a:ln>
            <a:noFill/>
          </a:ln>
        </p:spPr>
        <p:txBody>
          <a:bodyPr spcFirstLastPara="1" wrap="square" lIns="91425" tIns="45700" rIns="91425" bIns="45700" anchor="t" anchorCtr="0"/>
          <a:lstStyle>
            <a:lvl1pPr marL="457200" marR="0" lvl="0" indent="-370840" algn="l" rtl="0">
              <a:spcBef>
                <a:spcPts val="640"/>
              </a:spcBef>
              <a:spcAft>
                <a:spcPts val="0"/>
              </a:spcAft>
              <a:buClr>
                <a:schemeClr val="hlink"/>
              </a:buClr>
              <a:buSzPts val="2240"/>
              <a:buFont typeface="Noto Sans Symbols"/>
              <a:buChar char="■"/>
              <a:defRPr sz="3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353060" algn="l" rtl="0">
              <a:spcBef>
                <a:spcPts val="560"/>
              </a:spcBef>
              <a:spcAft>
                <a:spcPts val="0"/>
              </a:spcAft>
              <a:buClr>
                <a:schemeClr val="accent2"/>
              </a:buClr>
              <a:buSzPts val="1960"/>
              <a:buFont typeface="Noto Sans Symbols"/>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35280" algn="l" rtl="0">
              <a:spcBef>
                <a:spcPts val="480"/>
              </a:spcBef>
              <a:spcAft>
                <a:spcPts val="0"/>
              </a:spcAft>
              <a:buClr>
                <a:schemeClr val="lt2"/>
              </a:buClr>
              <a:buSzPts val="1680"/>
              <a:buFont typeface="Noto Sans Symbols"/>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17500" algn="l" rtl="0">
              <a:spcBef>
                <a:spcPts val="400"/>
              </a:spcBef>
              <a:spcAft>
                <a:spcPts val="0"/>
              </a:spcAft>
              <a:buClr>
                <a:schemeClr val="accent2"/>
              </a:buClr>
              <a:buSzPts val="14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110" name="Google Shape;110;p16"/>
          <p:cNvSpPr txBox="1">
            <a:spLocks noGrp="1"/>
          </p:cNvSpPr>
          <p:nvPr>
            <p:ph type="dt" idx="10"/>
          </p:nvPr>
        </p:nvSpPr>
        <p:spPr>
          <a:xfrm>
            <a:off x="457200" y="6251575"/>
            <a:ext cx="2133600" cy="4762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111" name="Google Shape;111;p16"/>
          <p:cNvSpPr txBox="1">
            <a:spLocks noGrp="1"/>
          </p:cNvSpPr>
          <p:nvPr>
            <p:ph type="sldNum" idx="12"/>
          </p:nvPr>
        </p:nvSpPr>
        <p:spPr>
          <a:xfrm>
            <a:off x="6553200" y="6248401"/>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112" name="Google Shape;112;p16"/>
          <p:cNvSpPr txBox="1">
            <a:spLocks noGrp="1"/>
          </p:cNvSpPr>
          <p:nvPr>
            <p:ph type="ftr" idx="11"/>
          </p:nvPr>
        </p:nvSpPr>
        <p:spPr>
          <a:xfrm>
            <a:off x="3124201" y="6248401"/>
            <a:ext cx="2895600" cy="47625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06"/>
        <p:cNvGrpSpPr/>
        <p:nvPr/>
      </p:nvGrpSpPr>
      <p:grpSpPr>
        <a:xfrm>
          <a:off x="0" y="0"/>
          <a:ext cx="0" cy="0"/>
          <a:chOff x="0" y="0"/>
          <a:chExt cx="0" cy="0"/>
        </a:xfrm>
      </p:grpSpPr>
      <p:sp>
        <p:nvSpPr>
          <p:cNvPr id="1007" name="Google Shape;1007;p1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008" name="Google Shape;1008;p14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09" name="Google Shape;1009;p14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10" name="Google Shape;1010;p14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11" name="Google Shape;1011;p14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12" name="Google Shape;1012;p14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L="0" marR="0" lvl="1"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2pPr>
            <a:lvl3pPr marL="0" marR="0" lvl="2"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3pPr>
            <a:lvl4pPr marL="0" marR="0" lvl="3"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4pPr>
            <a:lvl5pPr marL="0" marR="0" lvl="4"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5pPr>
            <a:lvl6pPr marL="0" marR="0" lvl="5"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6pPr>
            <a:lvl7pPr marL="0" marR="0" lvl="6"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7pPr>
            <a:lvl8pPr marL="0" marR="0" lvl="7"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8pPr>
            <a:lvl9pPr marL="0" marR="0" lvl="8"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13"/>
        <p:cNvGrpSpPr/>
        <p:nvPr/>
      </p:nvGrpSpPr>
      <p:grpSpPr>
        <a:xfrm>
          <a:off x="0" y="0"/>
          <a:ext cx="0" cy="0"/>
          <a:chOff x="0" y="0"/>
          <a:chExt cx="0" cy="0"/>
        </a:xfrm>
      </p:grpSpPr>
      <p:sp>
        <p:nvSpPr>
          <p:cNvPr id="1014" name="Google Shape;1014;p1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015" name="Google Shape;1015;p14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panose="020B0604020202020204"/>
              <a:buNone/>
              <a:defRPr sz="2400" b="1"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400"/>
              </a:spcBef>
              <a:spcAft>
                <a:spcPts val="0"/>
              </a:spcAft>
              <a:buClr>
                <a:schemeClr val="dk1"/>
              </a:buClr>
              <a:buSzPts val="2000"/>
              <a:buFont typeface="Arial" panose="020B0604020202020204"/>
              <a:buNone/>
              <a:defRPr sz="2000" b="1"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dk1"/>
              </a:buClr>
              <a:buSzPts val="1800"/>
              <a:buFont typeface="Arial" panose="020B0604020202020204"/>
              <a:buNone/>
              <a:defRPr sz="1800" b="1"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16" name="Google Shape;1016;p14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17" name="Google Shape;1017;p14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panose="020B0604020202020204"/>
              <a:buNone/>
              <a:defRPr sz="2400" b="1"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400"/>
              </a:spcBef>
              <a:spcAft>
                <a:spcPts val="0"/>
              </a:spcAft>
              <a:buClr>
                <a:schemeClr val="dk1"/>
              </a:buClr>
              <a:buSzPts val="2000"/>
              <a:buFont typeface="Arial" panose="020B0604020202020204"/>
              <a:buNone/>
              <a:defRPr sz="2000" b="1"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dk1"/>
              </a:buClr>
              <a:buSzPts val="1800"/>
              <a:buFont typeface="Arial" panose="020B0604020202020204"/>
              <a:buNone/>
              <a:defRPr sz="1800" b="1"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18" name="Google Shape;1018;p14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19" name="Google Shape;1019;p14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20" name="Google Shape;1020;p14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21" name="Google Shape;1021;p14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L="0" marR="0" lvl="1"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2pPr>
            <a:lvl3pPr marL="0" marR="0" lvl="2"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3pPr>
            <a:lvl4pPr marL="0" marR="0" lvl="3"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4pPr>
            <a:lvl5pPr marL="0" marR="0" lvl="4"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5pPr>
            <a:lvl6pPr marL="0" marR="0" lvl="5"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6pPr>
            <a:lvl7pPr marL="0" marR="0" lvl="6"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7pPr>
            <a:lvl8pPr marL="0" marR="0" lvl="7"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8pPr>
            <a:lvl9pPr marL="0" marR="0" lvl="8"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22"/>
        <p:cNvGrpSpPr/>
        <p:nvPr/>
      </p:nvGrpSpPr>
      <p:grpSpPr>
        <a:xfrm>
          <a:off x="0" y="0"/>
          <a:ext cx="0" cy="0"/>
          <a:chOff x="0" y="0"/>
          <a:chExt cx="0" cy="0"/>
        </a:xfrm>
      </p:grpSpPr>
      <p:sp>
        <p:nvSpPr>
          <p:cNvPr id="1023" name="Google Shape;1023;p1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024" name="Google Shape;1024;p14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25" name="Google Shape;1025;p14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26" name="Google Shape;1026;p14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L="0" marR="0" lvl="1"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2pPr>
            <a:lvl3pPr marL="0" marR="0" lvl="2"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3pPr>
            <a:lvl4pPr marL="0" marR="0" lvl="3"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4pPr>
            <a:lvl5pPr marL="0" marR="0" lvl="4"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5pPr>
            <a:lvl6pPr marL="0" marR="0" lvl="5"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6pPr>
            <a:lvl7pPr marL="0" marR="0" lvl="6"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7pPr>
            <a:lvl8pPr marL="0" marR="0" lvl="7"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8pPr>
            <a:lvl9pPr marL="0" marR="0" lvl="8"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7"/>
        <p:cNvGrpSpPr/>
        <p:nvPr/>
      </p:nvGrpSpPr>
      <p:grpSpPr>
        <a:xfrm>
          <a:off x="0" y="0"/>
          <a:ext cx="0" cy="0"/>
          <a:chOff x="0" y="0"/>
          <a:chExt cx="0" cy="0"/>
        </a:xfrm>
      </p:grpSpPr>
      <p:sp>
        <p:nvSpPr>
          <p:cNvPr id="1028" name="Google Shape;1028;p14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29" name="Google Shape;1029;p14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30" name="Google Shape;1030;p14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L="0" marR="0" lvl="1"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2pPr>
            <a:lvl3pPr marL="0" marR="0" lvl="2"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3pPr>
            <a:lvl4pPr marL="0" marR="0" lvl="3"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4pPr>
            <a:lvl5pPr marL="0" marR="0" lvl="4"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5pPr>
            <a:lvl6pPr marL="0" marR="0" lvl="5"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6pPr>
            <a:lvl7pPr marL="0" marR="0" lvl="6"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7pPr>
            <a:lvl8pPr marL="0" marR="0" lvl="7"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8pPr>
            <a:lvl9pPr marL="0" marR="0" lvl="8"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31"/>
        <p:cNvGrpSpPr/>
        <p:nvPr/>
      </p:nvGrpSpPr>
      <p:grpSpPr>
        <a:xfrm>
          <a:off x="0" y="0"/>
          <a:ext cx="0" cy="0"/>
          <a:chOff x="0" y="0"/>
          <a:chExt cx="0" cy="0"/>
        </a:xfrm>
      </p:grpSpPr>
      <p:sp>
        <p:nvSpPr>
          <p:cNvPr id="1032" name="Google Shape;1032;p14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033" name="Google Shape;1033;p14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34" name="Google Shape;1034;p14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240"/>
              </a:spcBef>
              <a:spcAft>
                <a:spcPts val="0"/>
              </a:spcAft>
              <a:buClr>
                <a:schemeClr val="dk1"/>
              </a:buClr>
              <a:buSzPts val="12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dk1"/>
              </a:buClr>
              <a:buSzPts val="1000"/>
              <a:buFont typeface="Arial" panose="020B0604020202020204"/>
              <a:buNone/>
              <a:defRPr sz="1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35" name="Google Shape;1035;p14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36" name="Google Shape;1036;p14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37" name="Google Shape;1037;p14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L="0" marR="0" lvl="1"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2pPr>
            <a:lvl3pPr marL="0" marR="0" lvl="2"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3pPr>
            <a:lvl4pPr marL="0" marR="0" lvl="3"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4pPr>
            <a:lvl5pPr marL="0" marR="0" lvl="4"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5pPr>
            <a:lvl6pPr marL="0" marR="0" lvl="5"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6pPr>
            <a:lvl7pPr marL="0" marR="0" lvl="6"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7pPr>
            <a:lvl8pPr marL="0" marR="0" lvl="7"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8pPr>
            <a:lvl9pPr marL="0" marR="0" lvl="8"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38"/>
        <p:cNvGrpSpPr/>
        <p:nvPr/>
      </p:nvGrpSpPr>
      <p:grpSpPr>
        <a:xfrm>
          <a:off x="0" y="0"/>
          <a:ext cx="0" cy="0"/>
          <a:chOff x="0" y="0"/>
          <a:chExt cx="0" cy="0"/>
        </a:xfrm>
      </p:grpSpPr>
      <p:sp>
        <p:nvSpPr>
          <p:cNvPr id="1039" name="Google Shape;1039;p14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040" name="Google Shape;1040;p14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panose="020B0604020202020204"/>
              <a:buNone/>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41" name="Google Shape;1041;p14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240"/>
              </a:spcBef>
              <a:spcAft>
                <a:spcPts val="0"/>
              </a:spcAft>
              <a:buClr>
                <a:schemeClr val="dk1"/>
              </a:buClr>
              <a:buSzPts val="12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dk1"/>
              </a:buClr>
              <a:buSzPts val="1000"/>
              <a:buFont typeface="Arial" panose="020B0604020202020204"/>
              <a:buNone/>
              <a:defRPr sz="1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42" name="Google Shape;1042;p14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43" name="Google Shape;1043;p14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44" name="Google Shape;1044;p14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L="0" marR="0" lvl="1"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2pPr>
            <a:lvl3pPr marL="0" marR="0" lvl="2"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3pPr>
            <a:lvl4pPr marL="0" marR="0" lvl="3"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4pPr>
            <a:lvl5pPr marL="0" marR="0" lvl="4"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5pPr>
            <a:lvl6pPr marL="0" marR="0" lvl="5"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6pPr>
            <a:lvl7pPr marL="0" marR="0" lvl="6"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7pPr>
            <a:lvl8pPr marL="0" marR="0" lvl="7"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8pPr>
            <a:lvl9pPr marL="0" marR="0" lvl="8"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45"/>
        <p:cNvGrpSpPr/>
        <p:nvPr/>
      </p:nvGrpSpPr>
      <p:grpSpPr>
        <a:xfrm>
          <a:off x="0" y="0"/>
          <a:ext cx="0" cy="0"/>
          <a:chOff x="0" y="0"/>
          <a:chExt cx="0" cy="0"/>
        </a:xfrm>
      </p:grpSpPr>
      <p:sp>
        <p:nvSpPr>
          <p:cNvPr id="1046" name="Google Shape;1046;p1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047" name="Google Shape;1047;p15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48" name="Google Shape;1048;p15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49" name="Google Shape;1049;p15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50" name="Google Shape;1050;p15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L="0" marR="0" lvl="1"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2pPr>
            <a:lvl3pPr marL="0" marR="0" lvl="2"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3pPr>
            <a:lvl4pPr marL="0" marR="0" lvl="3"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4pPr>
            <a:lvl5pPr marL="0" marR="0" lvl="4"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5pPr>
            <a:lvl6pPr marL="0" marR="0" lvl="5"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6pPr>
            <a:lvl7pPr marL="0" marR="0" lvl="6"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7pPr>
            <a:lvl8pPr marL="0" marR="0" lvl="7"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8pPr>
            <a:lvl9pPr marL="0" marR="0" lvl="8"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51"/>
        <p:cNvGrpSpPr/>
        <p:nvPr/>
      </p:nvGrpSpPr>
      <p:grpSpPr>
        <a:xfrm>
          <a:off x="0" y="0"/>
          <a:ext cx="0" cy="0"/>
          <a:chOff x="0" y="0"/>
          <a:chExt cx="0" cy="0"/>
        </a:xfrm>
      </p:grpSpPr>
      <p:sp>
        <p:nvSpPr>
          <p:cNvPr id="1052" name="Google Shape;1052;p151"/>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053" name="Google Shape;1053;p15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54" name="Google Shape;1054;p15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55" name="Google Shape;1055;p15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056" name="Google Shape;1056;p15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1pPr>
            <a:lvl2pPr marL="0" marR="0" lvl="1"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2pPr>
            <a:lvl3pPr marL="0" marR="0" lvl="2"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3pPr>
            <a:lvl4pPr marL="0" marR="0" lvl="3"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4pPr>
            <a:lvl5pPr marL="0" marR="0" lvl="4"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5pPr>
            <a:lvl6pPr marL="0" marR="0" lvl="5"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6pPr>
            <a:lvl7pPr marL="0" marR="0" lvl="6"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7pPr>
            <a:lvl8pPr marL="0" marR="0" lvl="7"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8pPr>
            <a:lvl9pPr marL="0" marR="0" lvl="8" indent="0" algn="r" rtl="0">
              <a:spcBef>
                <a:spcPts val="0"/>
              </a:spcBef>
              <a:spcAft>
                <a:spcPts val="0"/>
              </a:spcAft>
              <a:buNone/>
              <a:defRPr sz="1400" b="1">
                <a:solidFill>
                  <a:srgbClr val="000000"/>
                </a:solidFill>
                <a:latin typeface="Book Antiqua" panose="02040602050305030304"/>
                <a:ea typeface="Book Antiqua" panose="02040602050305030304"/>
                <a:cs typeface="Book Antiqua" panose="02040602050305030304"/>
                <a:sym typeface="Book Antiqua" panose="0204060205030503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13"/>
        <p:cNvGrpSpPr/>
        <p:nvPr/>
      </p:nvGrpSpPr>
      <p:grpSpPr>
        <a:xfrm>
          <a:off x="0" y="0"/>
          <a:ext cx="0" cy="0"/>
          <a:chOff x="0" y="0"/>
          <a:chExt cx="0" cy="0"/>
        </a:xfrm>
      </p:grpSpPr>
      <p:grpSp>
        <p:nvGrpSpPr>
          <p:cNvPr id="114" name="Google Shape;114;p17"/>
          <p:cNvGrpSpPr/>
          <p:nvPr/>
        </p:nvGrpSpPr>
        <p:grpSpPr>
          <a:xfrm>
            <a:off x="1" y="1"/>
            <a:ext cx="9140825" cy="6850063"/>
            <a:chOff x="0" y="0"/>
            <a:chExt cx="5758" cy="4315"/>
          </a:xfrm>
        </p:grpSpPr>
        <p:grpSp>
          <p:nvGrpSpPr>
            <p:cNvPr id="115" name="Google Shape;115;p17"/>
            <p:cNvGrpSpPr/>
            <p:nvPr/>
          </p:nvGrpSpPr>
          <p:grpSpPr>
            <a:xfrm>
              <a:off x="1728" y="2230"/>
              <a:ext cx="4027" cy="2085"/>
              <a:chOff x="1728" y="2230"/>
              <a:chExt cx="4027" cy="2085"/>
            </a:xfrm>
          </p:grpSpPr>
          <p:sp>
            <p:nvSpPr>
              <p:cNvPr id="116" name="Google Shape;116;p17"/>
              <p:cNvSpPr/>
              <p:nvPr/>
            </p:nvSpPr>
            <p:spPr>
              <a:xfrm>
                <a:off x="1728" y="2644"/>
                <a:ext cx="2882" cy="1671"/>
              </a:xfrm>
              <a:custGeom>
                <a:avLst/>
                <a:gdLst/>
                <a:ahLst/>
                <a:cxnLst/>
                <a:rect l="l" t="t" r="r" b="b"/>
                <a:pathLst>
                  <a:path w="2882" h="1671" extrusionOk="0">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a:gsLst>
                  <a:gs pos="0">
                    <a:schemeClr val="dk2"/>
                  </a:gs>
                  <a:gs pos="100000">
                    <a:srgbClr val="4D5568"/>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117" name="Google Shape;117;p17"/>
              <p:cNvSpPr/>
              <p:nvPr/>
            </p:nvSpPr>
            <p:spPr>
              <a:xfrm>
                <a:off x="4170" y="2671"/>
                <a:ext cx="1259" cy="811"/>
              </a:xfrm>
              <a:custGeom>
                <a:avLst/>
                <a:gdLst/>
                <a:ahLst/>
                <a:cxnLst/>
                <a:rect l="l" t="t" r="r" b="b"/>
                <a:pathLst>
                  <a:path w="1259" h="811" extrusionOk="0">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a:gsLst>
                  <a:gs pos="0">
                    <a:schemeClr val="dk2"/>
                  </a:gs>
                  <a:gs pos="100000">
                    <a:srgbClr val="4D5568"/>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118" name="Google Shape;118;p17"/>
              <p:cNvSpPr/>
              <p:nvPr/>
            </p:nvSpPr>
            <p:spPr>
              <a:xfrm>
                <a:off x="2900" y="3346"/>
                <a:ext cx="2849" cy="969"/>
              </a:xfrm>
              <a:custGeom>
                <a:avLst/>
                <a:gdLst/>
                <a:ahLst/>
                <a:cxnLst/>
                <a:rect l="l" t="t" r="r" b="b"/>
                <a:pathLst>
                  <a:path w="2849" h="969" extrusionOk="0">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a:gsLst>
                  <a:gs pos="0">
                    <a:srgbClr val="495163"/>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119" name="Google Shape;119;p17"/>
              <p:cNvSpPr/>
              <p:nvPr/>
            </p:nvSpPr>
            <p:spPr>
              <a:xfrm>
                <a:off x="2748" y="2230"/>
                <a:ext cx="3007" cy="2085"/>
              </a:xfrm>
              <a:custGeom>
                <a:avLst/>
                <a:gdLst/>
                <a:ahLst/>
                <a:cxnLst/>
                <a:rect l="l" t="t" r="r" b="b"/>
                <a:pathLst>
                  <a:path w="3007" h="2085" extrusionOk="0">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120" name="Google Shape;120;p17"/>
              <p:cNvSpPr/>
              <p:nvPr/>
            </p:nvSpPr>
            <p:spPr>
              <a:xfrm>
                <a:off x="4501" y="2317"/>
                <a:ext cx="1248" cy="539"/>
              </a:xfrm>
              <a:custGeom>
                <a:avLst/>
                <a:gdLst/>
                <a:ahLst/>
                <a:cxnLst/>
                <a:rect l="l" t="t" r="r" b="b"/>
                <a:pathLst>
                  <a:path w="1248" h="539" extrusionOk="0">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a:gsLst>
                  <a:gs pos="0">
                    <a:srgbClr val="4C5366"/>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grpSp>
        <p:sp>
          <p:nvSpPr>
            <p:cNvPr id="121" name="Google Shape;121;p17"/>
            <p:cNvSpPr/>
            <p:nvPr/>
          </p:nvSpPr>
          <p:spPr>
            <a:xfrm>
              <a:off x="3322" y="1341"/>
              <a:ext cx="1825" cy="1537"/>
            </a:xfrm>
            <a:custGeom>
              <a:avLst/>
              <a:gdLst/>
              <a:ahLst/>
              <a:cxnLst/>
              <a:rect l="l" t="t" r="r" b="b"/>
              <a:pathLst>
                <a:path w="2296" h="1469" extrusionOk="0">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a:gsLst>
                <a:gs pos="0">
                  <a:srgbClr val="4B5265"/>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122" name="Google Shape;122;p17"/>
            <p:cNvSpPr/>
            <p:nvPr/>
          </p:nvSpPr>
          <p:spPr>
            <a:xfrm>
              <a:off x="0" y="0"/>
              <a:ext cx="5758" cy="1776"/>
            </a:xfrm>
            <a:custGeom>
              <a:avLst/>
              <a:gdLst/>
              <a:ahLst/>
              <a:cxnLst/>
              <a:rect l="l" t="t" r="r" b="b"/>
              <a:pathLst>
                <a:path w="5740" h="1906" extrusionOk="0">
                  <a:moveTo>
                    <a:pt x="0" y="0"/>
                  </a:moveTo>
                  <a:lnTo>
                    <a:pt x="0" y="1906"/>
                  </a:lnTo>
                  <a:lnTo>
                    <a:pt x="5740" y="1906"/>
                  </a:lnTo>
                  <a:lnTo>
                    <a:pt x="5740" y="0"/>
                  </a:lnTo>
                  <a:lnTo>
                    <a:pt x="0" y="0"/>
                  </a:lnTo>
                  <a:close/>
                </a:path>
              </a:pathLst>
            </a:custGeom>
            <a:gradFill>
              <a:gsLst>
                <a:gs pos="0">
                  <a:schemeClr val="dk1"/>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grpSp>
      <p:sp>
        <p:nvSpPr>
          <p:cNvPr id="123" name="Google Shape;123;p17"/>
          <p:cNvSpPr txBox="1">
            <a:spLocks noGrp="1"/>
          </p:cNvSpPr>
          <p:nvPr>
            <p:ph type="ctrTitle"/>
          </p:nvPr>
        </p:nvSpPr>
        <p:spPr>
          <a:xfrm>
            <a:off x="685800" y="1736726"/>
            <a:ext cx="7772400" cy="192087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6000" b="1" i="0" u="none" strike="noStrike" cap="none">
                <a:solidFill>
                  <a:schemeClr val="lt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124" name="Google Shape;124;p1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hlink"/>
              </a:buClr>
              <a:buSzPts val="2240"/>
              <a:buFont typeface="Noto Sans Symbols"/>
              <a:buNone/>
              <a:defRPr sz="3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560"/>
              </a:spcBef>
              <a:spcAft>
                <a:spcPts val="0"/>
              </a:spcAft>
              <a:buClr>
                <a:schemeClr val="accent2"/>
              </a:buClr>
              <a:buSzPts val="1960"/>
              <a:buFont typeface="Noto Sans Symbols"/>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480"/>
              </a:spcBef>
              <a:spcAft>
                <a:spcPts val="0"/>
              </a:spcAft>
              <a:buClr>
                <a:schemeClr val="lt2"/>
              </a:buClr>
              <a:buSzPts val="1680"/>
              <a:buFont typeface="Noto Sans Symbols"/>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400"/>
              </a:spcBef>
              <a:spcAft>
                <a:spcPts val="0"/>
              </a:spcAft>
              <a:buClr>
                <a:schemeClr val="accent2"/>
              </a:buClr>
              <a:buSzPts val="14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400"/>
              </a:spcBef>
              <a:spcAft>
                <a:spcPts val="0"/>
              </a:spcAft>
              <a:buClr>
                <a:schemeClr val="hlink"/>
              </a:buClr>
              <a:buSzPts val="14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R="0" lvl="6"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R="0" lvl="7"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R="0" lvl="8"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125" name="Google Shape;125;p17"/>
          <p:cNvSpPr txBox="1">
            <a:spLocks noGrp="1"/>
          </p:cNvSpPr>
          <p:nvPr>
            <p:ph type="dt" idx="10"/>
          </p:nvPr>
        </p:nvSpPr>
        <p:spPr>
          <a:xfrm>
            <a:off x="457200" y="6248401"/>
            <a:ext cx="2133600" cy="4762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126" name="Google Shape;126;p17"/>
          <p:cNvSpPr txBox="1">
            <a:spLocks noGrp="1"/>
          </p:cNvSpPr>
          <p:nvPr>
            <p:ph type="ftr" idx="11"/>
          </p:nvPr>
        </p:nvSpPr>
        <p:spPr>
          <a:xfrm>
            <a:off x="3124201" y="6251575"/>
            <a:ext cx="2895600" cy="47625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127" name="Google Shape;127;p17"/>
          <p:cNvSpPr txBox="1">
            <a:spLocks noGrp="1"/>
          </p:cNvSpPr>
          <p:nvPr>
            <p:ph type="sldNum" idx="12"/>
          </p:nvPr>
        </p:nvSpPr>
        <p:spPr>
          <a:xfrm>
            <a:off x="6553200" y="6254751"/>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8"/>
        <p:cNvGrpSpPr/>
        <p:nvPr/>
      </p:nvGrpSpPr>
      <p:grpSpPr>
        <a:xfrm>
          <a:off x="0" y="0"/>
          <a:ext cx="0" cy="0"/>
          <a:chOff x="0" y="0"/>
          <a:chExt cx="0" cy="0"/>
        </a:xfrm>
      </p:grpSpPr>
      <p:sp>
        <p:nvSpPr>
          <p:cNvPr id="129" name="Google Shape;129;p18"/>
          <p:cNvSpPr txBox="1">
            <a:spLocks noGrp="1"/>
          </p:cNvSpPr>
          <p:nvPr>
            <p:ph type="title"/>
          </p:nvPr>
        </p:nvSpPr>
        <p:spPr>
          <a:xfrm>
            <a:off x="722313" y="4406901"/>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lt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130" name="Google Shape;130;p18"/>
          <p:cNvSpPr txBox="1">
            <a:spLocks noGrp="1"/>
          </p:cNvSpPr>
          <p:nvPr>
            <p:ph type="body" idx="1"/>
          </p:nvPr>
        </p:nvSpPr>
        <p:spPr>
          <a:xfrm>
            <a:off x="722313" y="2906714"/>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hlink"/>
              </a:buClr>
              <a:buSzPts val="1400"/>
              <a:buFont typeface="Noto Sans Symbols"/>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360"/>
              </a:spcBef>
              <a:spcAft>
                <a:spcPts val="0"/>
              </a:spcAft>
              <a:buClr>
                <a:schemeClr val="accent2"/>
              </a:buClr>
              <a:buSzPts val="1260"/>
              <a:buFont typeface="Noto Sans Symbols"/>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20"/>
              </a:spcBef>
              <a:spcAft>
                <a:spcPts val="0"/>
              </a:spcAft>
              <a:buClr>
                <a:schemeClr val="lt2"/>
              </a:buClr>
              <a:buSzPts val="1120"/>
              <a:buFont typeface="Noto Sans Symbols"/>
              <a:buNone/>
              <a:defRPr sz="16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280"/>
              </a:spcBef>
              <a:spcAft>
                <a:spcPts val="0"/>
              </a:spcAft>
              <a:buClr>
                <a:schemeClr val="accent2"/>
              </a:buClr>
              <a:buSzPts val="980"/>
              <a:buFont typeface="Noto Sans Symbols"/>
              <a:buNone/>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280"/>
              </a:spcBef>
              <a:spcAft>
                <a:spcPts val="0"/>
              </a:spcAft>
              <a:buClr>
                <a:schemeClr val="hlink"/>
              </a:buClr>
              <a:buSzPts val="980"/>
              <a:buFont typeface="Noto Sans Symbols"/>
              <a:buNone/>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280"/>
              </a:spcBef>
              <a:spcAft>
                <a:spcPts val="0"/>
              </a:spcAft>
              <a:buClr>
                <a:schemeClr val="hlink"/>
              </a:buClr>
              <a:buSzPts val="980"/>
              <a:buFont typeface="Noto Sans Symbols"/>
              <a:buNone/>
              <a:defRPr sz="14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228600" algn="l" rtl="0">
              <a:spcBef>
                <a:spcPts val="280"/>
              </a:spcBef>
              <a:spcAft>
                <a:spcPts val="0"/>
              </a:spcAft>
              <a:buClr>
                <a:schemeClr val="hlink"/>
              </a:buClr>
              <a:buSzPts val="980"/>
              <a:buFont typeface="Noto Sans Symbols"/>
              <a:buNone/>
              <a:defRPr sz="14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228600" algn="l" rtl="0">
              <a:spcBef>
                <a:spcPts val="280"/>
              </a:spcBef>
              <a:spcAft>
                <a:spcPts val="0"/>
              </a:spcAft>
              <a:buClr>
                <a:schemeClr val="hlink"/>
              </a:buClr>
              <a:buSzPts val="980"/>
              <a:buFont typeface="Noto Sans Symbols"/>
              <a:buNone/>
              <a:defRPr sz="14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228600" algn="l" rtl="0">
              <a:spcBef>
                <a:spcPts val="280"/>
              </a:spcBef>
              <a:spcAft>
                <a:spcPts val="0"/>
              </a:spcAft>
              <a:buClr>
                <a:schemeClr val="hlink"/>
              </a:buClr>
              <a:buSzPts val="980"/>
              <a:buFont typeface="Noto Sans Symbols"/>
              <a:buNone/>
              <a:defRPr sz="14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131" name="Google Shape;131;p18"/>
          <p:cNvSpPr txBox="1">
            <a:spLocks noGrp="1"/>
          </p:cNvSpPr>
          <p:nvPr>
            <p:ph type="dt" idx="10"/>
          </p:nvPr>
        </p:nvSpPr>
        <p:spPr>
          <a:xfrm>
            <a:off x="457200" y="6251575"/>
            <a:ext cx="2133600" cy="4762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132" name="Google Shape;132;p18"/>
          <p:cNvSpPr txBox="1">
            <a:spLocks noGrp="1"/>
          </p:cNvSpPr>
          <p:nvPr>
            <p:ph type="sldNum" idx="12"/>
          </p:nvPr>
        </p:nvSpPr>
        <p:spPr>
          <a:xfrm>
            <a:off x="6553200" y="6248401"/>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133" name="Google Shape;133;p18"/>
          <p:cNvSpPr txBox="1">
            <a:spLocks noGrp="1"/>
          </p:cNvSpPr>
          <p:nvPr>
            <p:ph type="ftr" idx="11"/>
          </p:nvPr>
        </p:nvSpPr>
        <p:spPr>
          <a:xfrm>
            <a:off x="3124201" y="6248401"/>
            <a:ext cx="2895600" cy="47625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4"/>
        <p:cNvGrpSpPr/>
        <p:nvPr/>
      </p:nvGrpSpPr>
      <p:grpSpPr>
        <a:xfrm>
          <a:off x="0" y="0"/>
          <a:ext cx="0" cy="0"/>
          <a:chOff x="0" y="0"/>
          <a:chExt cx="0" cy="0"/>
        </a:xfrm>
      </p:grpSpPr>
      <p:sp>
        <p:nvSpPr>
          <p:cNvPr id="135" name="Google Shape;135;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chemeClr val="lt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136" name="Google Shape;136;p19"/>
          <p:cNvSpPr txBox="1">
            <a:spLocks noGrp="1"/>
          </p:cNvSpPr>
          <p:nvPr>
            <p:ph type="body" idx="1"/>
          </p:nvPr>
        </p:nvSpPr>
        <p:spPr>
          <a:xfrm>
            <a:off x="457200" y="1600201"/>
            <a:ext cx="4038600" cy="4525963"/>
          </a:xfrm>
          <a:prstGeom prst="rect">
            <a:avLst/>
          </a:prstGeom>
          <a:noFill/>
          <a:ln>
            <a:noFill/>
          </a:ln>
        </p:spPr>
        <p:txBody>
          <a:bodyPr spcFirstLastPara="1" wrap="square" lIns="91425" tIns="45700" rIns="91425" bIns="45700" anchor="t" anchorCtr="0"/>
          <a:lstStyle>
            <a:lvl1pPr marL="457200" marR="0" lvl="0" indent="-353060" algn="l" rtl="0">
              <a:spcBef>
                <a:spcPts val="560"/>
              </a:spcBef>
              <a:spcAft>
                <a:spcPts val="0"/>
              </a:spcAft>
              <a:buClr>
                <a:schemeClr val="hlink"/>
              </a:buClr>
              <a:buSzPts val="1960"/>
              <a:buFont typeface="Noto Sans Symbols"/>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335280" algn="l" rtl="0">
              <a:spcBef>
                <a:spcPts val="480"/>
              </a:spcBef>
              <a:spcAft>
                <a:spcPts val="0"/>
              </a:spcAft>
              <a:buClr>
                <a:schemeClr val="accent2"/>
              </a:buClr>
              <a:buSzPts val="1680"/>
              <a:buFont typeface="Noto Sans Symbols"/>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17500" algn="l" rtl="0">
              <a:spcBef>
                <a:spcPts val="400"/>
              </a:spcBef>
              <a:spcAft>
                <a:spcPts val="0"/>
              </a:spcAft>
              <a:buClr>
                <a:schemeClr val="lt2"/>
              </a:buClr>
              <a:buSzPts val="14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08610" algn="l" rtl="0">
              <a:spcBef>
                <a:spcPts val="360"/>
              </a:spcBef>
              <a:spcAft>
                <a:spcPts val="0"/>
              </a:spcAft>
              <a:buClr>
                <a:schemeClr val="accent2"/>
              </a:buClr>
              <a:buSzPts val="1260"/>
              <a:buFont typeface="Noto Sans Symbols"/>
              <a:buChar char="■"/>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08610" algn="l" rtl="0">
              <a:spcBef>
                <a:spcPts val="360"/>
              </a:spcBef>
              <a:spcAft>
                <a:spcPts val="0"/>
              </a:spcAft>
              <a:buClr>
                <a:schemeClr val="hlink"/>
              </a:buClr>
              <a:buSzPts val="1260"/>
              <a:buFont typeface="Noto Sans Symbols"/>
              <a:buChar char="■"/>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08610" algn="l" rtl="0">
              <a:spcBef>
                <a:spcPts val="360"/>
              </a:spcBef>
              <a:spcAft>
                <a:spcPts val="0"/>
              </a:spcAft>
              <a:buClr>
                <a:schemeClr val="hlink"/>
              </a:buClr>
              <a:buSzPts val="1260"/>
              <a:buFont typeface="Noto Sans Symbols"/>
              <a:buChar char="■"/>
              <a:defRPr sz="1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308610" algn="l" rtl="0">
              <a:spcBef>
                <a:spcPts val="360"/>
              </a:spcBef>
              <a:spcAft>
                <a:spcPts val="0"/>
              </a:spcAft>
              <a:buClr>
                <a:schemeClr val="hlink"/>
              </a:buClr>
              <a:buSzPts val="1260"/>
              <a:buFont typeface="Noto Sans Symbols"/>
              <a:buChar char="■"/>
              <a:defRPr sz="1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308610" algn="l" rtl="0">
              <a:spcBef>
                <a:spcPts val="360"/>
              </a:spcBef>
              <a:spcAft>
                <a:spcPts val="0"/>
              </a:spcAft>
              <a:buClr>
                <a:schemeClr val="hlink"/>
              </a:buClr>
              <a:buSzPts val="1260"/>
              <a:buFont typeface="Noto Sans Symbols"/>
              <a:buChar char="■"/>
              <a:defRPr sz="1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308610" algn="l" rtl="0">
              <a:spcBef>
                <a:spcPts val="360"/>
              </a:spcBef>
              <a:spcAft>
                <a:spcPts val="0"/>
              </a:spcAft>
              <a:buClr>
                <a:schemeClr val="hlink"/>
              </a:buClr>
              <a:buSzPts val="1260"/>
              <a:buFont typeface="Noto Sans Symbols"/>
              <a:buChar char="■"/>
              <a:defRPr sz="1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137" name="Google Shape;137;p19"/>
          <p:cNvSpPr txBox="1">
            <a:spLocks noGrp="1"/>
          </p:cNvSpPr>
          <p:nvPr>
            <p:ph type="body" idx="2"/>
          </p:nvPr>
        </p:nvSpPr>
        <p:spPr>
          <a:xfrm>
            <a:off x="4648200" y="1600201"/>
            <a:ext cx="4038600" cy="4525963"/>
          </a:xfrm>
          <a:prstGeom prst="rect">
            <a:avLst/>
          </a:prstGeom>
          <a:noFill/>
          <a:ln>
            <a:noFill/>
          </a:ln>
        </p:spPr>
        <p:txBody>
          <a:bodyPr spcFirstLastPara="1" wrap="square" lIns="91425" tIns="45700" rIns="91425" bIns="45700" anchor="t" anchorCtr="0"/>
          <a:lstStyle>
            <a:lvl1pPr marL="457200" marR="0" lvl="0" indent="-353060" algn="l" rtl="0">
              <a:spcBef>
                <a:spcPts val="560"/>
              </a:spcBef>
              <a:spcAft>
                <a:spcPts val="0"/>
              </a:spcAft>
              <a:buClr>
                <a:schemeClr val="hlink"/>
              </a:buClr>
              <a:buSzPts val="1960"/>
              <a:buFont typeface="Noto Sans Symbols"/>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335280" algn="l" rtl="0">
              <a:spcBef>
                <a:spcPts val="480"/>
              </a:spcBef>
              <a:spcAft>
                <a:spcPts val="0"/>
              </a:spcAft>
              <a:buClr>
                <a:schemeClr val="accent2"/>
              </a:buClr>
              <a:buSzPts val="1680"/>
              <a:buFont typeface="Noto Sans Symbols"/>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17500" algn="l" rtl="0">
              <a:spcBef>
                <a:spcPts val="400"/>
              </a:spcBef>
              <a:spcAft>
                <a:spcPts val="0"/>
              </a:spcAft>
              <a:buClr>
                <a:schemeClr val="lt2"/>
              </a:buClr>
              <a:buSzPts val="14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08610" algn="l" rtl="0">
              <a:spcBef>
                <a:spcPts val="360"/>
              </a:spcBef>
              <a:spcAft>
                <a:spcPts val="0"/>
              </a:spcAft>
              <a:buClr>
                <a:schemeClr val="accent2"/>
              </a:buClr>
              <a:buSzPts val="1260"/>
              <a:buFont typeface="Noto Sans Symbols"/>
              <a:buChar char="■"/>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08610" algn="l" rtl="0">
              <a:spcBef>
                <a:spcPts val="360"/>
              </a:spcBef>
              <a:spcAft>
                <a:spcPts val="0"/>
              </a:spcAft>
              <a:buClr>
                <a:schemeClr val="hlink"/>
              </a:buClr>
              <a:buSzPts val="1260"/>
              <a:buFont typeface="Noto Sans Symbols"/>
              <a:buChar char="■"/>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08610" algn="l" rtl="0">
              <a:spcBef>
                <a:spcPts val="360"/>
              </a:spcBef>
              <a:spcAft>
                <a:spcPts val="0"/>
              </a:spcAft>
              <a:buClr>
                <a:schemeClr val="hlink"/>
              </a:buClr>
              <a:buSzPts val="1260"/>
              <a:buFont typeface="Noto Sans Symbols"/>
              <a:buChar char="■"/>
              <a:defRPr sz="1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308610" algn="l" rtl="0">
              <a:spcBef>
                <a:spcPts val="360"/>
              </a:spcBef>
              <a:spcAft>
                <a:spcPts val="0"/>
              </a:spcAft>
              <a:buClr>
                <a:schemeClr val="hlink"/>
              </a:buClr>
              <a:buSzPts val="1260"/>
              <a:buFont typeface="Noto Sans Symbols"/>
              <a:buChar char="■"/>
              <a:defRPr sz="1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308610" algn="l" rtl="0">
              <a:spcBef>
                <a:spcPts val="360"/>
              </a:spcBef>
              <a:spcAft>
                <a:spcPts val="0"/>
              </a:spcAft>
              <a:buClr>
                <a:schemeClr val="hlink"/>
              </a:buClr>
              <a:buSzPts val="1260"/>
              <a:buFont typeface="Noto Sans Symbols"/>
              <a:buChar char="■"/>
              <a:defRPr sz="1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308610" algn="l" rtl="0">
              <a:spcBef>
                <a:spcPts val="360"/>
              </a:spcBef>
              <a:spcAft>
                <a:spcPts val="0"/>
              </a:spcAft>
              <a:buClr>
                <a:schemeClr val="hlink"/>
              </a:buClr>
              <a:buSzPts val="1260"/>
              <a:buFont typeface="Noto Sans Symbols"/>
              <a:buChar char="■"/>
              <a:defRPr sz="1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138" name="Google Shape;138;p19"/>
          <p:cNvSpPr txBox="1">
            <a:spLocks noGrp="1"/>
          </p:cNvSpPr>
          <p:nvPr>
            <p:ph type="dt" idx="10"/>
          </p:nvPr>
        </p:nvSpPr>
        <p:spPr>
          <a:xfrm>
            <a:off x="457200" y="6251575"/>
            <a:ext cx="2133600" cy="4762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139" name="Google Shape;139;p19"/>
          <p:cNvSpPr txBox="1">
            <a:spLocks noGrp="1"/>
          </p:cNvSpPr>
          <p:nvPr>
            <p:ph type="sldNum" idx="12"/>
          </p:nvPr>
        </p:nvSpPr>
        <p:spPr>
          <a:xfrm>
            <a:off x="6553200" y="6248401"/>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140" name="Google Shape;140;p19"/>
          <p:cNvSpPr txBox="1">
            <a:spLocks noGrp="1"/>
          </p:cNvSpPr>
          <p:nvPr>
            <p:ph type="ftr" idx="11"/>
          </p:nvPr>
        </p:nvSpPr>
        <p:spPr>
          <a:xfrm>
            <a:off x="3124201" y="6248401"/>
            <a:ext cx="2895600" cy="47625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1"/>
        <p:cNvGrpSpPr/>
        <p:nvPr/>
      </p:nvGrpSpPr>
      <p:grpSpPr>
        <a:xfrm>
          <a:off x="0" y="0"/>
          <a:ext cx="0" cy="0"/>
          <a:chOff x="0" y="0"/>
          <a:chExt cx="0" cy="0"/>
        </a:xfrm>
      </p:grpSpPr>
      <p:sp>
        <p:nvSpPr>
          <p:cNvPr id="142" name="Google Shape;142;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chemeClr val="lt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143" name="Google Shape;143;p2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hlink"/>
              </a:buClr>
              <a:buSzPts val="1680"/>
              <a:buFont typeface="Noto Sans Symbols"/>
              <a:buNone/>
              <a:defRPr sz="2400" b="1"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400"/>
              </a:spcBef>
              <a:spcAft>
                <a:spcPts val="0"/>
              </a:spcAft>
              <a:buClr>
                <a:schemeClr val="accent2"/>
              </a:buClr>
              <a:buSzPts val="1400"/>
              <a:buFont typeface="Noto Sans Symbols"/>
              <a:buNone/>
              <a:defRPr sz="2000" b="1"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lt2"/>
              </a:buClr>
              <a:buSzPts val="1260"/>
              <a:buFont typeface="Noto Sans Symbols"/>
              <a:buNone/>
              <a:defRPr sz="1800" b="1"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accent2"/>
              </a:buClr>
              <a:buSzPts val="1120"/>
              <a:buFont typeface="Noto Sans Symbols"/>
              <a:buNone/>
              <a:defRPr sz="1600" b="1"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hlink"/>
              </a:buClr>
              <a:buSzPts val="1120"/>
              <a:buFont typeface="Noto Sans Symbols"/>
              <a:buNone/>
              <a:defRPr sz="1600" b="1"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hlink"/>
              </a:buClr>
              <a:buSzPts val="1120"/>
              <a:buFont typeface="Noto Sans Symbols"/>
              <a:buNone/>
              <a:defRPr sz="1600" b="1"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228600" algn="l" rtl="0">
              <a:spcBef>
                <a:spcPts val="320"/>
              </a:spcBef>
              <a:spcAft>
                <a:spcPts val="0"/>
              </a:spcAft>
              <a:buClr>
                <a:schemeClr val="hlink"/>
              </a:buClr>
              <a:buSzPts val="1120"/>
              <a:buFont typeface="Noto Sans Symbols"/>
              <a:buNone/>
              <a:defRPr sz="1600" b="1"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228600" algn="l" rtl="0">
              <a:spcBef>
                <a:spcPts val="320"/>
              </a:spcBef>
              <a:spcAft>
                <a:spcPts val="0"/>
              </a:spcAft>
              <a:buClr>
                <a:schemeClr val="hlink"/>
              </a:buClr>
              <a:buSzPts val="1120"/>
              <a:buFont typeface="Noto Sans Symbols"/>
              <a:buNone/>
              <a:defRPr sz="1600" b="1"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228600" algn="l" rtl="0">
              <a:spcBef>
                <a:spcPts val="320"/>
              </a:spcBef>
              <a:spcAft>
                <a:spcPts val="0"/>
              </a:spcAft>
              <a:buClr>
                <a:schemeClr val="hlink"/>
              </a:buClr>
              <a:buSzPts val="1120"/>
              <a:buFont typeface="Noto Sans Symbols"/>
              <a:buNone/>
              <a:defRPr sz="1600" b="1"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144" name="Google Shape;144;p2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35280" algn="l" rtl="0">
              <a:spcBef>
                <a:spcPts val="480"/>
              </a:spcBef>
              <a:spcAft>
                <a:spcPts val="0"/>
              </a:spcAft>
              <a:buClr>
                <a:schemeClr val="hlink"/>
              </a:buClr>
              <a:buSzPts val="1680"/>
              <a:buFont typeface="Noto Sans Symbols"/>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317500" algn="l" rtl="0">
              <a:spcBef>
                <a:spcPts val="400"/>
              </a:spcBef>
              <a:spcAft>
                <a:spcPts val="0"/>
              </a:spcAft>
              <a:buClr>
                <a:schemeClr val="accent2"/>
              </a:buClr>
              <a:buSzPts val="14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08610" algn="l" rtl="0">
              <a:spcBef>
                <a:spcPts val="360"/>
              </a:spcBef>
              <a:spcAft>
                <a:spcPts val="0"/>
              </a:spcAft>
              <a:buClr>
                <a:schemeClr val="lt2"/>
              </a:buClr>
              <a:buSzPts val="1260"/>
              <a:buFont typeface="Noto Sans Symbols"/>
              <a:buChar char="■"/>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299720" algn="l" rtl="0">
              <a:spcBef>
                <a:spcPts val="320"/>
              </a:spcBef>
              <a:spcAft>
                <a:spcPts val="0"/>
              </a:spcAft>
              <a:buClr>
                <a:schemeClr val="accent2"/>
              </a:buClr>
              <a:buSzPts val="1120"/>
              <a:buFont typeface="Noto Sans Symbols"/>
              <a:buChar char="■"/>
              <a:defRPr sz="16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299720" algn="l" rtl="0">
              <a:spcBef>
                <a:spcPts val="320"/>
              </a:spcBef>
              <a:spcAft>
                <a:spcPts val="0"/>
              </a:spcAft>
              <a:buClr>
                <a:schemeClr val="hlink"/>
              </a:buClr>
              <a:buSzPts val="1120"/>
              <a:buFont typeface="Noto Sans Symbols"/>
              <a:buChar char="■"/>
              <a:defRPr sz="16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299720" algn="l" rtl="0">
              <a:spcBef>
                <a:spcPts val="320"/>
              </a:spcBef>
              <a:spcAft>
                <a:spcPts val="0"/>
              </a:spcAft>
              <a:buClr>
                <a:schemeClr val="hlink"/>
              </a:buClr>
              <a:buSzPts val="1120"/>
              <a:buFont typeface="Noto Sans Symbols"/>
              <a:buChar char="■"/>
              <a:defRPr sz="16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299720" algn="l" rtl="0">
              <a:spcBef>
                <a:spcPts val="320"/>
              </a:spcBef>
              <a:spcAft>
                <a:spcPts val="0"/>
              </a:spcAft>
              <a:buClr>
                <a:schemeClr val="hlink"/>
              </a:buClr>
              <a:buSzPts val="1120"/>
              <a:buFont typeface="Noto Sans Symbols"/>
              <a:buChar char="■"/>
              <a:defRPr sz="16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299720" algn="l" rtl="0">
              <a:spcBef>
                <a:spcPts val="320"/>
              </a:spcBef>
              <a:spcAft>
                <a:spcPts val="0"/>
              </a:spcAft>
              <a:buClr>
                <a:schemeClr val="hlink"/>
              </a:buClr>
              <a:buSzPts val="1120"/>
              <a:buFont typeface="Noto Sans Symbols"/>
              <a:buChar char="■"/>
              <a:defRPr sz="16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299720" algn="l" rtl="0">
              <a:spcBef>
                <a:spcPts val="320"/>
              </a:spcBef>
              <a:spcAft>
                <a:spcPts val="0"/>
              </a:spcAft>
              <a:buClr>
                <a:schemeClr val="hlink"/>
              </a:buClr>
              <a:buSzPts val="1120"/>
              <a:buFont typeface="Noto Sans Symbols"/>
              <a:buChar char="■"/>
              <a:defRPr sz="16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145" name="Google Shape;145;p20"/>
          <p:cNvSpPr txBox="1">
            <a:spLocks noGrp="1"/>
          </p:cNvSpPr>
          <p:nvPr>
            <p:ph type="body" idx="3"/>
          </p:nvPr>
        </p:nvSpPr>
        <p:spPr>
          <a:xfrm>
            <a:off x="4645026"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hlink"/>
              </a:buClr>
              <a:buSzPts val="1680"/>
              <a:buFont typeface="Noto Sans Symbols"/>
              <a:buNone/>
              <a:defRPr sz="2400" b="1"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400"/>
              </a:spcBef>
              <a:spcAft>
                <a:spcPts val="0"/>
              </a:spcAft>
              <a:buClr>
                <a:schemeClr val="accent2"/>
              </a:buClr>
              <a:buSzPts val="1400"/>
              <a:buFont typeface="Noto Sans Symbols"/>
              <a:buNone/>
              <a:defRPr sz="2000" b="1"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lt2"/>
              </a:buClr>
              <a:buSzPts val="1260"/>
              <a:buFont typeface="Noto Sans Symbols"/>
              <a:buNone/>
              <a:defRPr sz="1800" b="1"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accent2"/>
              </a:buClr>
              <a:buSzPts val="1120"/>
              <a:buFont typeface="Noto Sans Symbols"/>
              <a:buNone/>
              <a:defRPr sz="1600" b="1"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hlink"/>
              </a:buClr>
              <a:buSzPts val="1120"/>
              <a:buFont typeface="Noto Sans Symbols"/>
              <a:buNone/>
              <a:defRPr sz="1600" b="1"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hlink"/>
              </a:buClr>
              <a:buSzPts val="1120"/>
              <a:buFont typeface="Noto Sans Symbols"/>
              <a:buNone/>
              <a:defRPr sz="1600" b="1"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228600" algn="l" rtl="0">
              <a:spcBef>
                <a:spcPts val="320"/>
              </a:spcBef>
              <a:spcAft>
                <a:spcPts val="0"/>
              </a:spcAft>
              <a:buClr>
                <a:schemeClr val="hlink"/>
              </a:buClr>
              <a:buSzPts val="1120"/>
              <a:buFont typeface="Noto Sans Symbols"/>
              <a:buNone/>
              <a:defRPr sz="1600" b="1"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228600" algn="l" rtl="0">
              <a:spcBef>
                <a:spcPts val="320"/>
              </a:spcBef>
              <a:spcAft>
                <a:spcPts val="0"/>
              </a:spcAft>
              <a:buClr>
                <a:schemeClr val="hlink"/>
              </a:buClr>
              <a:buSzPts val="1120"/>
              <a:buFont typeface="Noto Sans Symbols"/>
              <a:buNone/>
              <a:defRPr sz="1600" b="1"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228600" algn="l" rtl="0">
              <a:spcBef>
                <a:spcPts val="320"/>
              </a:spcBef>
              <a:spcAft>
                <a:spcPts val="0"/>
              </a:spcAft>
              <a:buClr>
                <a:schemeClr val="hlink"/>
              </a:buClr>
              <a:buSzPts val="1120"/>
              <a:buFont typeface="Noto Sans Symbols"/>
              <a:buNone/>
              <a:defRPr sz="1600" b="1"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146" name="Google Shape;146;p20"/>
          <p:cNvSpPr txBox="1">
            <a:spLocks noGrp="1"/>
          </p:cNvSpPr>
          <p:nvPr>
            <p:ph type="body" idx="4"/>
          </p:nvPr>
        </p:nvSpPr>
        <p:spPr>
          <a:xfrm>
            <a:off x="4645026" y="2174875"/>
            <a:ext cx="4041775" cy="3951288"/>
          </a:xfrm>
          <a:prstGeom prst="rect">
            <a:avLst/>
          </a:prstGeom>
          <a:noFill/>
          <a:ln>
            <a:noFill/>
          </a:ln>
        </p:spPr>
        <p:txBody>
          <a:bodyPr spcFirstLastPara="1" wrap="square" lIns="91425" tIns="45700" rIns="91425" bIns="45700" anchor="t" anchorCtr="0"/>
          <a:lstStyle>
            <a:lvl1pPr marL="457200" marR="0" lvl="0" indent="-335280" algn="l" rtl="0">
              <a:spcBef>
                <a:spcPts val="480"/>
              </a:spcBef>
              <a:spcAft>
                <a:spcPts val="0"/>
              </a:spcAft>
              <a:buClr>
                <a:schemeClr val="hlink"/>
              </a:buClr>
              <a:buSzPts val="1680"/>
              <a:buFont typeface="Noto Sans Symbols"/>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317500" algn="l" rtl="0">
              <a:spcBef>
                <a:spcPts val="400"/>
              </a:spcBef>
              <a:spcAft>
                <a:spcPts val="0"/>
              </a:spcAft>
              <a:buClr>
                <a:schemeClr val="accent2"/>
              </a:buClr>
              <a:buSzPts val="14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08610" algn="l" rtl="0">
              <a:spcBef>
                <a:spcPts val="360"/>
              </a:spcBef>
              <a:spcAft>
                <a:spcPts val="0"/>
              </a:spcAft>
              <a:buClr>
                <a:schemeClr val="lt2"/>
              </a:buClr>
              <a:buSzPts val="1260"/>
              <a:buFont typeface="Noto Sans Symbols"/>
              <a:buChar char="■"/>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299720" algn="l" rtl="0">
              <a:spcBef>
                <a:spcPts val="320"/>
              </a:spcBef>
              <a:spcAft>
                <a:spcPts val="0"/>
              </a:spcAft>
              <a:buClr>
                <a:schemeClr val="accent2"/>
              </a:buClr>
              <a:buSzPts val="1120"/>
              <a:buFont typeface="Noto Sans Symbols"/>
              <a:buChar char="■"/>
              <a:defRPr sz="16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299720" algn="l" rtl="0">
              <a:spcBef>
                <a:spcPts val="320"/>
              </a:spcBef>
              <a:spcAft>
                <a:spcPts val="0"/>
              </a:spcAft>
              <a:buClr>
                <a:schemeClr val="hlink"/>
              </a:buClr>
              <a:buSzPts val="1120"/>
              <a:buFont typeface="Noto Sans Symbols"/>
              <a:buChar char="■"/>
              <a:defRPr sz="16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299720" algn="l" rtl="0">
              <a:spcBef>
                <a:spcPts val="320"/>
              </a:spcBef>
              <a:spcAft>
                <a:spcPts val="0"/>
              </a:spcAft>
              <a:buClr>
                <a:schemeClr val="hlink"/>
              </a:buClr>
              <a:buSzPts val="1120"/>
              <a:buFont typeface="Noto Sans Symbols"/>
              <a:buChar char="■"/>
              <a:defRPr sz="16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299720" algn="l" rtl="0">
              <a:spcBef>
                <a:spcPts val="320"/>
              </a:spcBef>
              <a:spcAft>
                <a:spcPts val="0"/>
              </a:spcAft>
              <a:buClr>
                <a:schemeClr val="hlink"/>
              </a:buClr>
              <a:buSzPts val="1120"/>
              <a:buFont typeface="Noto Sans Symbols"/>
              <a:buChar char="■"/>
              <a:defRPr sz="16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299720" algn="l" rtl="0">
              <a:spcBef>
                <a:spcPts val="320"/>
              </a:spcBef>
              <a:spcAft>
                <a:spcPts val="0"/>
              </a:spcAft>
              <a:buClr>
                <a:schemeClr val="hlink"/>
              </a:buClr>
              <a:buSzPts val="1120"/>
              <a:buFont typeface="Noto Sans Symbols"/>
              <a:buChar char="■"/>
              <a:defRPr sz="16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299720" algn="l" rtl="0">
              <a:spcBef>
                <a:spcPts val="320"/>
              </a:spcBef>
              <a:spcAft>
                <a:spcPts val="0"/>
              </a:spcAft>
              <a:buClr>
                <a:schemeClr val="hlink"/>
              </a:buClr>
              <a:buSzPts val="1120"/>
              <a:buFont typeface="Noto Sans Symbols"/>
              <a:buChar char="■"/>
              <a:defRPr sz="16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147" name="Google Shape;147;p20"/>
          <p:cNvSpPr txBox="1">
            <a:spLocks noGrp="1"/>
          </p:cNvSpPr>
          <p:nvPr>
            <p:ph type="dt" idx="10"/>
          </p:nvPr>
        </p:nvSpPr>
        <p:spPr>
          <a:xfrm>
            <a:off x="457200" y="6251575"/>
            <a:ext cx="2133600" cy="4762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148" name="Google Shape;148;p20"/>
          <p:cNvSpPr txBox="1">
            <a:spLocks noGrp="1"/>
          </p:cNvSpPr>
          <p:nvPr>
            <p:ph type="sldNum" idx="12"/>
          </p:nvPr>
        </p:nvSpPr>
        <p:spPr>
          <a:xfrm>
            <a:off x="6553200" y="6248401"/>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149" name="Google Shape;149;p20"/>
          <p:cNvSpPr txBox="1">
            <a:spLocks noGrp="1"/>
          </p:cNvSpPr>
          <p:nvPr>
            <p:ph type="ftr" idx="11"/>
          </p:nvPr>
        </p:nvSpPr>
        <p:spPr>
          <a:xfrm>
            <a:off x="3124201" y="6248401"/>
            <a:ext cx="2895600" cy="47625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0"/>
        <p:cNvGrpSpPr/>
        <p:nvPr/>
      </p:nvGrpSpPr>
      <p:grpSpPr>
        <a:xfrm>
          <a:off x="0" y="0"/>
          <a:ext cx="0" cy="0"/>
          <a:chOff x="0" y="0"/>
          <a:chExt cx="0" cy="0"/>
        </a:xfrm>
      </p:grpSpPr>
      <p:sp>
        <p:nvSpPr>
          <p:cNvPr id="151" name="Google Shape;151;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chemeClr val="lt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152" name="Google Shape;152;p21"/>
          <p:cNvSpPr txBox="1">
            <a:spLocks noGrp="1"/>
          </p:cNvSpPr>
          <p:nvPr>
            <p:ph type="dt" idx="10"/>
          </p:nvPr>
        </p:nvSpPr>
        <p:spPr>
          <a:xfrm>
            <a:off x="457200" y="6251575"/>
            <a:ext cx="2133600" cy="4762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153" name="Google Shape;153;p21"/>
          <p:cNvSpPr txBox="1">
            <a:spLocks noGrp="1"/>
          </p:cNvSpPr>
          <p:nvPr>
            <p:ph type="sldNum" idx="12"/>
          </p:nvPr>
        </p:nvSpPr>
        <p:spPr>
          <a:xfrm>
            <a:off x="6553200" y="6248401"/>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154" name="Google Shape;154;p21"/>
          <p:cNvSpPr txBox="1">
            <a:spLocks noGrp="1"/>
          </p:cNvSpPr>
          <p:nvPr>
            <p:ph type="ftr" idx="11"/>
          </p:nvPr>
        </p:nvSpPr>
        <p:spPr>
          <a:xfrm>
            <a:off x="3124201" y="6248401"/>
            <a:ext cx="2895600" cy="47625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5"/>
        <p:cNvGrpSpPr/>
        <p:nvPr/>
      </p:nvGrpSpPr>
      <p:grpSpPr>
        <a:xfrm>
          <a:off x="0" y="0"/>
          <a:ext cx="0" cy="0"/>
          <a:chOff x="0" y="0"/>
          <a:chExt cx="0" cy="0"/>
        </a:xfrm>
      </p:grpSpPr>
      <p:sp>
        <p:nvSpPr>
          <p:cNvPr id="156" name="Google Shape;156;p22"/>
          <p:cNvSpPr txBox="1">
            <a:spLocks noGrp="1"/>
          </p:cNvSpPr>
          <p:nvPr>
            <p:ph type="dt" idx="10"/>
          </p:nvPr>
        </p:nvSpPr>
        <p:spPr>
          <a:xfrm>
            <a:off x="457200" y="6251575"/>
            <a:ext cx="2133600" cy="4762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157" name="Google Shape;157;p22"/>
          <p:cNvSpPr txBox="1">
            <a:spLocks noGrp="1"/>
          </p:cNvSpPr>
          <p:nvPr>
            <p:ph type="sldNum" idx="12"/>
          </p:nvPr>
        </p:nvSpPr>
        <p:spPr>
          <a:xfrm>
            <a:off x="6553200" y="6248401"/>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158" name="Google Shape;158;p22"/>
          <p:cNvSpPr txBox="1">
            <a:spLocks noGrp="1"/>
          </p:cNvSpPr>
          <p:nvPr>
            <p:ph type="ftr" idx="11"/>
          </p:nvPr>
        </p:nvSpPr>
        <p:spPr>
          <a:xfrm>
            <a:off x="3124201" y="6248401"/>
            <a:ext cx="2895600" cy="47625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26" name="Google Shape;26;p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480"/>
              </a:spcBef>
              <a:spcAft>
                <a:spcPts val="0"/>
              </a:spcAft>
              <a:buClr>
                <a:srgbClr val="FFFFFF"/>
              </a:buClr>
              <a:buSzPts val="2400"/>
              <a:buFont typeface="Arial" panose="020B0604020202020204"/>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R="0" lvl="1" algn="ctr" rtl="0">
              <a:spcBef>
                <a:spcPts val="560"/>
              </a:spcBef>
              <a:spcAft>
                <a:spcPts val="0"/>
              </a:spcAft>
              <a:buClr>
                <a:srgbClr val="FFFFFF"/>
              </a:buClr>
              <a:buSzPts val="2800"/>
              <a:buFont typeface="Arial" panose="020B0604020202020204"/>
              <a:buNone/>
              <a:defRPr sz="28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R="0" lvl="2" algn="ctr" rtl="0">
              <a:spcBef>
                <a:spcPts val="480"/>
              </a:spcBef>
              <a:spcAft>
                <a:spcPts val="0"/>
              </a:spcAft>
              <a:buClr>
                <a:srgbClr val="FFFFFF"/>
              </a:buClr>
              <a:buSzPts val="2400"/>
              <a:buFont typeface="Arial" panose="020B0604020202020204"/>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R="0" lvl="3" algn="ctr" rtl="0">
              <a:spcBef>
                <a:spcPts val="400"/>
              </a:spcBef>
              <a:spcAft>
                <a:spcPts val="0"/>
              </a:spcAft>
              <a:buClr>
                <a:srgbClr val="FFFFFF"/>
              </a:buClr>
              <a:buSzPts val="2000"/>
              <a:buFont typeface="Arial" panose="020B0604020202020204"/>
              <a:buNone/>
              <a:defRPr sz="20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R="0" lvl="4" algn="ctr" rtl="0">
              <a:spcBef>
                <a:spcPts val="400"/>
              </a:spcBef>
              <a:spcAft>
                <a:spcPts val="0"/>
              </a:spcAft>
              <a:buClr>
                <a:srgbClr val="FFFFFF"/>
              </a:buClr>
              <a:buSzPts val="2000"/>
              <a:buFont typeface="Arial" panose="020B0604020202020204"/>
              <a:buNone/>
              <a:defRPr sz="20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R="0" lvl="5"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7" name="Google Shape;27;p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8" name="Google Shape;28;p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9" name="Google Shape;29;p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9"/>
        <p:cNvGrpSpPr/>
        <p:nvPr/>
      </p:nvGrpSpPr>
      <p:grpSpPr>
        <a:xfrm>
          <a:off x="0" y="0"/>
          <a:ext cx="0" cy="0"/>
          <a:chOff x="0" y="0"/>
          <a:chExt cx="0" cy="0"/>
        </a:xfrm>
      </p:grpSpPr>
      <p:sp>
        <p:nvSpPr>
          <p:cNvPr id="160" name="Google Shape;160;p23"/>
          <p:cNvSpPr txBox="1">
            <a:spLocks noGrp="1"/>
          </p:cNvSpPr>
          <p:nvPr>
            <p:ph type="title"/>
          </p:nvPr>
        </p:nvSpPr>
        <p:spPr>
          <a:xfrm>
            <a:off x="457201"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lt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161" name="Google Shape;161;p23"/>
          <p:cNvSpPr txBox="1">
            <a:spLocks noGrp="1"/>
          </p:cNvSpPr>
          <p:nvPr>
            <p:ph type="body" idx="1"/>
          </p:nvPr>
        </p:nvSpPr>
        <p:spPr>
          <a:xfrm>
            <a:off x="3575050" y="273051"/>
            <a:ext cx="5111750" cy="5853113"/>
          </a:xfrm>
          <a:prstGeom prst="rect">
            <a:avLst/>
          </a:prstGeom>
          <a:noFill/>
          <a:ln>
            <a:noFill/>
          </a:ln>
        </p:spPr>
        <p:txBody>
          <a:bodyPr spcFirstLastPara="1" wrap="square" lIns="91425" tIns="45700" rIns="91425" bIns="45700" anchor="t" anchorCtr="0"/>
          <a:lstStyle>
            <a:lvl1pPr marL="457200" marR="0" lvl="0" indent="-370840" algn="l" rtl="0">
              <a:spcBef>
                <a:spcPts val="640"/>
              </a:spcBef>
              <a:spcAft>
                <a:spcPts val="0"/>
              </a:spcAft>
              <a:buClr>
                <a:schemeClr val="hlink"/>
              </a:buClr>
              <a:buSzPts val="2240"/>
              <a:buFont typeface="Noto Sans Symbols"/>
              <a:buChar char="■"/>
              <a:defRPr sz="3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353060" algn="l" rtl="0">
              <a:spcBef>
                <a:spcPts val="560"/>
              </a:spcBef>
              <a:spcAft>
                <a:spcPts val="0"/>
              </a:spcAft>
              <a:buClr>
                <a:schemeClr val="accent2"/>
              </a:buClr>
              <a:buSzPts val="1960"/>
              <a:buFont typeface="Noto Sans Symbols"/>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35280" algn="l" rtl="0">
              <a:spcBef>
                <a:spcPts val="480"/>
              </a:spcBef>
              <a:spcAft>
                <a:spcPts val="0"/>
              </a:spcAft>
              <a:buClr>
                <a:schemeClr val="lt2"/>
              </a:buClr>
              <a:buSzPts val="1680"/>
              <a:buFont typeface="Noto Sans Symbols"/>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17500" algn="l" rtl="0">
              <a:spcBef>
                <a:spcPts val="400"/>
              </a:spcBef>
              <a:spcAft>
                <a:spcPts val="0"/>
              </a:spcAft>
              <a:buClr>
                <a:schemeClr val="accent2"/>
              </a:buClr>
              <a:buSzPts val="14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162" name="Google Shape;162;p23"/>
          <p:cNvSpPr txBox="1">
            <a:spLocks noGrp="1"/>
          </p:cNvSpPr>
          <p:nvPr>
            <p:ph type="body" idx="2"/>
          </p:nvPr>
        </p:nvSpPr>
        <p:spPr>
          <a:xfrm>
            <a:off x="457201" y="1435101"/>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hlink"/>
              </a:buClr>
              <a:buSzPts val="980"/>
              <a:buFont typeface="Noto Sans Symbols"/>
              <a:buNone/>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240"/>
              </a:spcBef>
              <a:spcAft>
                <a:spcPts val="0"/>
              </a:spcAft>
              <a:buClr>
                <a:schemeClr val="accent2"/>
              </a:buClr>
              <a:buSzPts val="840"/>
              <a:buFont typeface="Noto Sans Symbols"/>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lt2"/>
              </a:buClr>
              <a:buSzPts val="700"/>
              <a:buFont typeface="Noto Sans Symbols"/>
              <a:buNone/>
              <a:defRPr sz="10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accent2"/>
              </a:buClr>
              <a:buSzPts val="630"/>
              <a:buFont typeface="Noto Sans Symbols"/>
              <a:buNone/>
              <a:defRPr sz="9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hlink"/>
              </a:buClr>
              <a:buSzPts val="630"/>
              <a:buFont typeface="Noto Sans Symbols"/>
              <a:buNone/>
              <a:defRPr sz="9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hlink"/>
              </a:buClr>
              <a:buSzPts val="630"/>
              <a:buFont typeface="Noto Sans Symbols"/>
              <a:buNone/>
              <a:defRPr sz="9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228600" algn="l" rtl="0">
              <a:spcBef>
                <a:spcPts val="180"/>
              </a:spcBef>
              <a:spcAft>
                <a:spcPts val="0"/>
              </a:spcAft>
              <a:buClr>
                <a:schemeClr val="hlink"/>
              </a:buClr>
              <a:buSzPts val="630"/>
              <a:buFont typeface="Noto Sans Symbols"/>
              <a:buNone/>
              <a:defRPr sz="9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228600" algn="l" rtl="0">
              <a:spcBef>
                <a:spcPts val="180"/>
              </a:spcBef>
              <a:spcAft>
                <a:spcPts val="0"/>
              </a:spcAft>
              <a:buClr>
                <a:schemeClr val="hlink"/>
              </a:buClr>
              <a:buSzPts val="630"/>
              <a:buFont typeface="Noto Sans Symbols"/>
              <a:buNone/>
              <a:defRPr sz="9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228600" algn="l" rtl="0">
              <a:spcBef>
                <a:spcPts val="180"/>
              </a:spcBef>
              <a:spcAft>
                <a:spcPts val="0"/>
              </a:spcAft>
              <a:buClr>
                <a:schemeClr val="hlink"/>
              </a:buClr>
              <a:buSzPts val="630"/>
              <a:buFont typeface="Noto Sans Symbols"/>
              <a:buNone/>
              <a:defRPr sz="9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163" name="Google Shape;163;p23"/>
          <p:cNvSpPr txBox="1">
            <a:spLocks noGrp="1"/>
          </p:cNvSpPr>
          <p:nvPr>
            <p:ph type="dt" idx="10"/>
          </p:nvPr>
        </p:nvSpPr>
        <p:spPr>
          <a:xfrm>
            <a:off x="457200" y="6251575"/>
            <a:ext cx="2133600" cy="4762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164" name="Google Shape;164;p23"/>
          <p:cNvSpPr txBox="1">
            <a:spLocks noGrp="1"/>
          </p:cNvSpPr>
          <p:nvPr>
            <p:ph type="sldNum" idx="12"/>
          </p:nvPr>
        </p:nvSpPr>
        <p:spPr>
          <a:xfrm>
            <a:off x="6553200" y="6248401"/>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165" name="Google Shape;165;p23"/>
          <p:cNvSpPr txBox="1">
            <a:spLocks noGrp="1"/>
          </p:cNvSpPr>
          <p:nvPr>
            <p:ph type="ftr" idx="11"/>
          </p:nvPr>
        </p:nvSpPr>
        <p:spPr>
          <a:xfrm>
            <a:off x="3124201" y="6248401"/>
            <a:ext cx="2895600" cy="47625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6"/>
        <p:cNvGrpSpPr/>
        <p:nvPr/>
      </p:nvGrpSpPr>
      <p:grpSpPr>
        <a:xfrm>
          <a:off x="0" y="0"/>
          <a:ext cx="0" cy="0"/>
          <a:chOff x="0" y="0"/>
          <a:chExt cx="0" cy="0"/>
        </a:xfrm>
      </p:grpSpPr>
      <p:sp>
        <p:nvSpPr>
          <p:cNvPr id="167" name="Google Shape;167;p2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lt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168" name="Google Shape;168;p2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hlink"/>
              </a:buClr>
              <a:buSzPts val="2240"/>
              <a:buFont typeface="Noto Sans Symbols"/>
              <a:buNone/>
              <a:defRPr sz="3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560"/>
              </a:spcBef>
              <a:spcAft>
                <a:spcPts val="0"/>
              </a:spcAft>
              <a:buClr>
                <a:schemeClr val="accent2"/>
              </a:buClr>
              <a:buSzPts val="1960"/>
              <a:buFont typeface="Noto Sans Symbols"/>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480"/>
              </a:spcBef>
              <a:spcAft>
                <a:spcPts val="0"/>
              </a:spcAft>
              <a:buClr>
                <a:schemeClr val="lt2"/>
              </a:buClr>
              <a:buSzPts val="1680"/>
              <a:buFont typeface="Noto Sans Symbols"/>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400"/>
              </a:spcBef>
              <a:spcAft>
                <a:spcPts val="0"/>
              </a:spcAft>
              <a:buClr>
                <a:schemeClr val="accent2"/>
              </a:buClr>
              <a:buSzPts val="1400"/>
              <a:buFont typeface="Noto Sans Symbols"/>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400"/>
              </a:spcBef>
              <a:spcAft>
                <a:spcPts val="0"/>
              </a:spcAft>
              <a:buClr>
                <a:schemeClr val="hlink"/>
              </a:buClr>
              <a:buSzPts val="1400"/>
              <a:buFont typeface="Noto Sans Symbols"/>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400"/>
              </a:spcBef>
              <a:spcAft>
                <a:spcPts val="0"/>
              </a:spcAft>
              <a:buClr>
                <a:schemeClr val="hlink"/>
              </a:buClr>
              <a:buSzPts val="1400"/>
              <a:buFont typeface="Noto Sans Symbols"/>
              <a:buNone/>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R="0" lvl="6" algn="l" rtl="0">
              <a:spcBef>
                <a:spcPts val="400"/>
              </a:spcBef>
              <a:spcAft>
                <a:spcPts val="0"/>
              </a:spcAft>
              <a:buClr>
                <a:schemeClr val="hlink"/>
              </a:buClr>
              <a:buSzPts val="1400"/>
              <a:buFont typeface="Noto Sans Symbols"/>
              <a:buNone/>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R="0" lvl="7" algn="l" rtl="0">
              <a:spcBef>
                <a:spcPts val="400"/>
              </a:spcBef>
              <a:spcAft>
                <a:spcPts val="0"/>
              </a:spcAft>
              <a:buClr>
                <a:schemeClr val="hlink"/>
              </a:buClr>
              <a:buSzPts val="1400"/>
              <a:buFont typeface="Noto Sans Symbols"/>
              <a:buNone/>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R="0" lvl="8" algn="l" rtl="0">
              <a:spcBef>
                <a:spcPts val="400"/>
              </a:spcBef>
              <a:spcAft>
                <a:spcPts val="0"/>
              </a:spcAft>
              <a:buClr>
                <a:schemeClr val="hlink"/>
              </a:buClr>
              <a:buSzPts val="1400"/>
              <a:buFont typeface="Noto Sans Symbols"/>
              <a:buNone/>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169" name="Google Shape;169;p2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hlink"/>
              </a:buClr>
              <a:buSzPts val="980"/>
              <a:buFont typeface="Noto Sans Symbols"/>
              <a:buNone/>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240"/>
              </a:spcBef>
              <a:spcAft>
                <a:spcPts val="0"/>
              </a:spcAft>
              <a:buClr>
                <a:schemeClr val="accent2"/>
              </a:buClr>
              <a:buSzPts val="840"/>
              <a:buFont typeface="Noto Sans Symbols"/>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lt2"/>
              </a:buClr>
              <a:buSzPts val="700"/>
              <a:buFont typeface="Noto Sans Symbols"/>
              <a:buNone/>
              <a:defRPr sz="10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accent2"/>
              </a:buClr>
              <a:buSzPts val="630"/>
              <a:buFont typeface="Noto Sans Symbols"/>
              <a:buNone/>
              <a:defRPr sz="9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hlink"/>
              </a:buClr>
              <a:buSzPts val="630"/>
              <a:buFont typeface="Noto Sans Symbols"/>
              <a:buNone/>
              <a:defRPr sz="9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hlink"/>
              </a:buClr>
              <a:buSzPts val="630"/>
              <a:buFont typeface="Noto Sans Symbols"/>
              <a:buNone/>
              <a:defRPr sz="9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228600" algn="l" rtl="0">
              <a:spcBef>
                <a:spcPts val="180"/>
              </a:spcBef>
              <a:spcAft>
                <a:spcPts val="0"/>
              </a:spcAft>
              <a:buClr>
                <a:schemeClr val="hlink"/>
              </a:buClr>
              <a:buSzPts val="630"/>
              <a:buFont typeface="Noto Sans Symbols"/>
              <a:buNone/>
              <a:defRPr sz="9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228600" algn="l" rtl="0">
              <a:spcBef>
                <a:spcPts val="180"/>
              </a:spcBef>
              <a:spcAft>
                <a:spcPts val="0"/>
              </a:spcAft>
              <a:buClr>
                <a:schemeClr val="hlink"/>
              </a:buClr>
              <a:buSzPts val="630"/>
              <a:buFont typeface="Noto Sans Symbols"/>
              <a:buNone/>
              <a:defRPr sz="9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228600" algn="l" rtl="0">
              <a:spcBef>
                <a:spcPts val="180"/>
              </a:spcBef>
              <a:spcAft>
                <a:spcPts val="0"/>
              </a:spcAft>
              <a:buClr>
                <a:schemeClr val="hlink"/>
              </a:buClr>
              <a:buSzPts val="630"/>
              <a:buFont typeface="Noto Sans Symbols"/>
              <a:buNone/>
              <a:defRPr sz="9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170" name="Google Shape;170;p24"/>
          <p:cNvSpPr txBox="1">
            <a:spLocks noGrp="1"/>
          </p:cNvSpPr>
          <p:nvPr>
            <p:ph type="dt" idx="10"/>
          </p:nvPr>
        </p:nvSpPr>
        <p:spPr>
          <a:xfrm>
            <a:off x="457200" y="6251575"/>
            <a:ext cx="2133600" cy="4762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171" name="Google Shape;171;p24"/>
          <p:cNvSpPr txBox="1">
            <a:spLocks noGrp="1"/>
          </p:cNvSpPr>
          <p:nvPr>
            <p:ph type="sldNum" idx="12"/>
          </p:nvPr>
        </p:nvSpPr>
        <p:spPr>
          <a:xfrm>
            <a:off x="6553200" y="6248401"/>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172" name="Google Shape;172;p24"/>
          <p:cNvSpPr txBox="1">
            <a:spLocks noGrp="1"/>
          </p:cNvSpPr>
          <p:nvPr>
            <p:ph type="ftr" idx="11"/>
          </p:nvPr>
        </p:nvSpPr>
        <p:spPr>
          <a:xfrm>
            <a:off x="3124201" y="6248401"/>
            <a:ext cx="2895600" cy="47625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3"/>
        <p:cNvGrpSpPr/>
        <p:nvPr/>
      </p:nvGrpSpPr>
      <p:grpSpPr>
        <a:xfrm>
          <a:off x="0" y="0"/>
          <a:ext cx="0" cy="0"/>
          <a:chOff x="0" y="0"/>
          <a:chExt cx="0" cy="0"/>
        </a:xfrm>
      </p:grpSpPr>
      <p:sp>
        <p:nvSpPr>
          <p:cNvPr id="174" name="Google Shape;174;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chemeClr val="lt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175" name="Google Shape;175;p25"/>
          <p:cNvSpPr txBox="1">
            <a:spLocks noGrp="1"/>
          </p:cNvSpPr>
          <p:nvPr>
            <p:ph type="body" idx="1"/>
          </p:nvPr>
        </p:nvSpPr>
        <p:spPr>
          <a:xfrm rot="5400000">
            <a:off x="2309018" y="-251618"/>
            <a:ext cx="4525963" cy="8229600"/>
          </a:xfrm>
          <a:prstGeom prst="rect">
            <a:avLst/>
          </a:prstGeom>
          <a:noFill/>
          <a:ln>
            <a:noFill/>
          </a:ln>
        </p:spPr>
        <p:txBody>
          <a:bodyPr spcFirstLastPara="1" wrap="square" lIns="91425" tIns="45700" rIns="91425" bIns="45700" anchor="t" anchorCtr="0"/>
          <a:lstStyle>
            <a:lvl1pPr marL="457200" marR="0" lvl="0" indent="-370840" algn="l" rtl="0">
              <a:spcBef>
                <a:spcPts val="640"/>
              </a:spcBef>
              <a:spcAft>
                <a:spcPts val="0"/>
              </a:spcAft>
              <a:buClr>
                <a:schemeClr val="hlink"/>
              </a:buClr>
              <a:buSzPts val="2240"/>
              <a:buFont typeface="Noto Sans Symbols"/>
              <a:buChar char="■"/>
              <a:defRPr sz="3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353060" algn="l" rtl="0">
              <a:spcBef>
                <a:spcPts val="560"/>
              </a:spcBef>
              <a:spcAft>
                <a:spcPts val="0"/>
              </a:spcAft>
              <a:buClr>
                <a:schemeClr val="accent2"/>
              </a:buClr>
              <a:buSzPts val="1960"/>
              <a:buFont typeface="Noto Sans Symbols"/>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35280" algn="l" rtl="0">
              <a:spcBef>
                <a:spcPts val="480"/>
              </a:spcBef>
              <a:spcAft>
                <a:spcPts val="0"/>
              </a:spcAft>
              <a:buClr>
                <a:schemeClr val="lt2"/>
              </a:buClr>
              <a:buSzPts val="1680"/>
              <a:buFont typeface="Noto Sans Symbols"/>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17500" algn="l" rtl="0">
              <a:spcBef>
                <a:spcPts val="400"/>
              </a:spcBef>
              <a:spcAft>
                <a:spcPts val="0"/>
              </a:spcAft>
              <a:buClr>
                <a:schemeClr val="accent2"/>
              </a:buClr>
              <a:buSzPts val="14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176" name="Google Shape;176;p25"/>
          <p:cNvSpPr txBox="1">
            <a:spLocks noGrp="1"/>
          </p:cNvSpPr>
          <p:nvPr>
            <p:ph type="dt" idx="10"/>
          </p:nvPr>
        </p:nvSpPr>
        <p:spPr>
          <a:xfrm>
            <a:off x="457200" y="6251575"/>
            <a:ext cx="2133600" cy="4762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177" name="Google Shape;177;p25"/>
          <p:cNvSpPr txBox="1">
            <a:spLocks noGrp="1"/>
          </p:cNvSpPr>
          <p:nvPr>
            <p:ph type="sldNum" idx="12"/>
          </p:nvPr>
        </p:nvSpPr>
        <p:spPr>
          <a:xfrm>
            <a:off x="6553200" y="6248401"/>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178" name="Google Shape;178;p25"/>
          <p:cNvSpPr txBox="1">
            <a:spLocks noGrp="1"/>
          </p:cNvSpPr>
          <p:nvPr>
            <p:ph type="ftr" idx="11"/>
          </p:nvPr>
        </p:nvSpPr>
        <p:spPr>
          <a:xfrm>
            <a:off x="3124201" y="6248401"/>
            <a:ext cx="2895600" cy="47625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9"/>
        <p:cNvGrpSpPr/>
        <p:nvPr/>
      </p:nvGrpSpPr>
      <p:grpSpPr>
        <a:xfrm>
          <a:off x="0" y="0"/>
          <a:ext cx="0" cy="0"/>
          <a:chOff x="0" y="0"/>
          <a:chExt cx="0" cy="0"/>
        </a:xfrm>
      </p:grpSpPr>
      <p:sp>
        <p:nvSpPr>
          <p:cNvPr id="180" name="Google Shape;180;p26"/>
          <p:cNvSpPr txBox="1">
            <a:spLocks noGrp="1"/>
          </p:cNvSpPr>
          <p:nvPr>
            <p:ph type="title"/>
          </p:nvPr>
        </p:nvSpPr>
        <p:spPr>
          <a:xfrm rot="5400000">
            <a:off x="4732337" y="2171701"/>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chemeClr val="lt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181" name="Google Shape;181;p26"/>
          <p:cNvSpPr txBox="1">
            <a:spLocks noGrp="1"/>
          </p:cNvSpPr>
          <p:nvPr>
            <p:ph type="body" idx="1"/>
          </p:nvPr>
        </p:nvSpPr>
        <p:spPr>
          <a:xfrm rot="5400000">
            <a:off x="541338" y="190502"/>
            <a:ext cx="5851525" cy="6019800"/>
          </a:xfrm>
          <a:prstGeom prst="rect">
            <a:avLst/>
          </a:prstGeom>
          <a:noFill/>
          <a:ln>
            <a:noFill/>
          </a:ln>
        </p:spPr>
        <p:txBody>
          <a:bodyPr spcFirstLastPara="1" wrap="square" lIns="91425" tIns="45700" rIns="91425" bIns="45700" anchor="t" anchorCtr="0"/>
          <a:lstStyle>
            <a:lvl1pPr marL="457200" marR="0" lvl="0" indent="-370840" algn="l" rtl="0">
              <a:spcBef>
                <a:spcPts val="640"/>
              </a:spcBef>
              <a:spcAft>
                <a:spcPts val="0"/>
              </a:spcAft>
              <a:buClr>
                <a:schemeClr val="hlink"/>
              </a:buClr>
              <a:buSzPts val="2240"/>
              <a:buFont typeface="Noto Sans Symbols"/>
              <a:buChar char="■"/>
              <a:defRPr sz="3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353060" algn="l" rtl="0">
              <a:spcBef>
                <a:spcPts val="560"/>
              </a:spcBef>
              <a:spcAft>
                <a:spcPts val="0"/>
              </a:spcAft>
              <a:buClr>
                <a:schemeClr val="accent2"/>
              </a:buClr>
              <a:buSzPts val="1960"/>
              <a:buFont typeface="Noto Sans Symbols"/>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35280" algn="l" rtl="0">
              <a:spcBef>
                <a:spcPts val="480"/>
              </a:spcBef>
              <a:spcAft>
                <a:spcPts val="0"/>
              </a:spcAft>
              <a:buClr>
                <a:schemeClr val="lt2"/>
              </a:buClr>
              <a:buSzPts val="1680"/>
              <a:buFont typeface="Noto Sans Symbols"/>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17500" algn="l" rtl="0">
              <a:spcBef>
                <a:spcPts val="400"/>
              </a:spcBef>
              <a:spcAft>
                <a:spcPts val="0"/>
              </a:spcAft>
              <a:buClr>
                <a:schemeClr val="accent2"/>
              </a:buClr>
              <a:buSzPts val="14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182" name="Google Shape;182;p26"/>
          <p:cNvSpPr txBox="1">
            <a:spLocks noGrp="1"/>
          </p:cNvSpPr>
          <p:nvPr>
            <p:ph type="dt" idx="10"/>
          </p:nvPr>
        </p:nvSpPr>
        <p:spPr>
          <a:xfrm>
            <a:off x="457200" y="6251575"/>
            <a:ext cx="2133600" cy="4762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183" name="Google Shape;183;p26"/>
          <p:cNvSpPr txBox="1">
            <a:spLocks noGrp="1"/>
          </p:cNvSpPr>
          <p:nvPr>
            <p:ph type="sldNum" idx="12"/>
          </p:nvPr>
        </p:nvSpPr>
        <p:spPr>
          <a:xfrm>
            <a:off x="6553200" y="6248401"/>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184" name="Google Shape;184;p26"/>
          <p:cNvSpPr txBox="1">
            <a:spLocks noGrp="1"/>
          </p:cNvSpPr>
          <p:nvPr>
            <p:ph type="ftr" idx="11"/>
          </p:nvPr>
        </p:nvSpPr>
        <p:spPr>
          <a:xfrm>
            <a:off x="3124201" y="6248401"/>
            <a:ext cx="2895600" cy="47625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1"/>
        <p:cNvGrpSpPr/>
        <p:nvPr/>
      </p:nvGrpSpPr>
      <p:grpSpPr>
        <a:xfrm>
          <a:off x="0" y="0"/>
          <a:ext cx="0" cy="0"/>
          <a:chOff x="0" y="0"/>
          <a:chExt cx="0" cy="0"/>
        </a:xfrm>
      </p:grpSpPr>
      <p:sp>
        <p:nvSpPr>
          <p:cNvPr id="192" name="Google Shape;192;p2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193" name="Google Shape;193;p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lt1"/>
              </a:buClr>
              <a:buSzPts val="3200"/>
              <a:buFont typeface="Arial" panose="020B0604020202020204"/>
              <a:buNone/>
              <a:defRPr sz="3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ctr" rtl="0">
              <a:spcBef>
                <a:spcPts val="560"/>
              </a:spcBef>
              <a:spcAft>
                <a:spcPts val="0"/>
              </a:spcAft>
              <a:buClr>
                <a:schemeClr val="lt1"/>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ctr" rtl="0">
              <a:spcBef>
                <a:spcPts val="480"/>
              </a:spcBef>
              <a:spcAft>
                <a:spcPts val="0"/>
              </a:spcAft>
              <a:buClr>
                <a:schemeClr val="lt1"/>
              </a:buClr>
              <a:buSzPts val="2400"/>
              <a:buFont typeface="Arial" panose="020B0604020202020204"/>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ctr" rtl="0">
              <a:spcBef>
                <a:spcPts val="400"/>
              </a:spcBef>
              <a:spcAft>
                <a:spcPts val="0"/>
              </a:spcAft>
              <a:buClr>
                <a:schemeClr val="lt1"/>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ctr" rtl="0">
              <a:spcBef>
                <a:spcPts val="400"/>
              </a:spcBef>
              <a:spcAft>
                <a:spcPts val="0"/>
              </a:spcAft>
              <a:buClr>
                <a:schemeClr val="lt1"/>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ctr" rtl="0">
              <a:spcBef>
                <a:spcPts val="400"/>
              </a:spcBef>
              <a:spcAft>
                <a:spcPts val="0"/>
              </a:spcAft>
              <a:buClr>
                <a:schemeClr val="dk1"/>
              </a:buClr>
              <a:buSzPts val="2000"/>
              <a:buFont typeface="Times New Roman" panose="02020603050405020304"/>
              <a:buNone/>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400"/>
              </a:spcBef>
              <a:spcAft>
                <a:spcPts val="0"/>
              </a:spcAft>
              <a:buClr>
                <a:schemeClr val="dk1"/>
              </a:buClr>
              <a:buSzPts val="2000"/>
              <a:buFont typeface="Times New Roman" panose="02020603050405020304"/>
              <a:buNone/>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400"/>
              </a:spcBef>
              <a:spcAft>
                <a:spcPts val="0"/>
              </a:spcAft>
              <a:buClr>
                <a:schemeClr val="dk1"/>
              </a:buClr>
              <a:buSzPts val="2000"/>
              <a:buFont typeface="Times New Roman" panose="02020603050405020304"/>
              <a:buNone/>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400"/>
              </a:spcBef>
              <a:spcAft>
                <a:spcPts val="0"/>
              </a:spcAft>
              <a:buClr>
                <a:schemeClr val="dk1"/>
              </a:buClr>
              <a:buSzPts val="2000"/>
              <a:buFont typeface="Times New Roman" panose="02020603050405020304"/>
              <a:buNone/>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194" name="Google Shape;194;p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95" name="Google Shape;195;p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96" name="Google Shape;196;p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7"/>
        <p:cNvGrpSpPr/>
        <p:nvPr/>
      </p:nvGrpSpPr>
      <p:grpSpPr>
        <a:xfrm>
          <a:off x="0" y="0"/>
          <a:ext cx="0" cy="0"/>
          <a:chOff x="0" y="0"/>
          <a:chExt cx="0" cy="0"/>
        </a:xfrm>
      </p:grpSpPr>
      <p:sp>
        <p:nvSpPr>
          <p:cNvPr id="198" name="Google Shape;198;p29"/>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199" name="Google Shape;199;p2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panose="020B0604020202020204"/>
              <a:buChar char="•"/>
              <a:defRPr sz="3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lt1"/>
              </a:buClr>
              <a:buSzPts val="2800"/>
              <a:buFont typeface="Arial" panose="020B0604020202020204"/>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lt1"/>
              </a:buClr>
              <a:buSzPts val="2400"/>
              <a:buFont typeface="Arial" panose="020B0604020202020204"/>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00" name="Google Shape;200;p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01" name="Google Shape;201;p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02" name="Google Shape;202;p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3"/>
        <p:cNvGrpSpPr/>
        <p:nvPr/>
      </p:nvGrpSpPr>
      <p:grpSpPr>
        <a:xfrm>
          <a:off x="0" y="0"/>
          <a:ext cx="0" cy="0"/>
          <a:chOff x="0" y="0"/>
          <a:chExt cx="0" cy="0"/>
        </a:xfrm>
      </p:grpSpPr>
      <p:sp>
        <p:nvSpPr>
          <p:cNvPr id="204" name="Google Shape;204;p3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05" name="Google Shape;205;p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lt1"/>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360"/>
              </a:spcBef>
              <a:spcAft>
                <a:spcPts val="0"/>
              </a:spcAft>
              <a:buClr>
                <a:schemeClr val="lt1"/>
              </a:buClr>
              <a:buSzPts val="1800"/>
              <a:buFont typeface="Arial" panose="020B0604020202020204"/>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20"/>
              </a:spcBef>
              <a:spcAft>
                <a:spcPts val="0"/>
              </a:spcAft>
              <a:buClr>
                <a:schemeClr val="lt1"/>
              </a:buClr>
              <a:buSzPts val="1600"/>
              <a:buFont typeface="Arial" panose="020B0604020202020204"/>
              <a:buNone/>
              <a:defRPr sz="16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280"/>
              </a:spcBef>
              <a:spcAft>
                <a:spcPts val="0"/>
              </a:spcAft>
              <a:buClr>
                <a:schemeClr val="lt1"/>
              </a:buClr>
              <a:buSzPts val="1400"/>
              <a:buFont typeface="Arial" panose="020B0604020202020204"/>
              <a:buNone/>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280"/>
              </a:spcBef>
              <a:spcAft>
                <a:spcPts val="0"/>
              </a:spcAft>
              <a:buClr>
                <a:schemeClr val="lt1"/>
              </a:buClr>
              <a:buSzPts val="1400"/>
              <a:buFont typeface="Arial" panose="020B0604020202020204"/>
              <a:buNone/>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280"/>
              </a:spcBef>
              <a:spcAft>
                <a:spcPts val="0"/>
              </a:spcAft>
              <a:buClr>
                <a:schemeClr val="dk1"/>
              </a:buClr>
              <a:buSzPts val="1400"/>
              <a:buFont typeface="Times New Roman" panose="02020603050405020304"/>
              <a:buNone/>
              <a:defRPr sz="14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228600" algn="l" rtl="0">
              <a:spcBef>
                <a:spcPts val="280"/>
              </a:spcBef>
              <a:spcAft>
                <a:spcPts val="0"/>
              </a:spcAft>
              <a:buClr>
                <a:schemeClr val="dk1"/>
              </a:buClr>
              <a:buSzPts val="1400"/>
              <a:buFont typeface="Times New Roman" panose="02020603050405020304"/>
              <a:buNone/>
              <a:defRPr sz="14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228600" algn="l" rtl="0">
              <a:spcBef>
                <a:spcPts val="280"/>
              </a:spcBef>
              <a:spcAft>
                <a:spcPts val="0"/>
              </a:spcAft>
              <a:buClr>
                <a:schemeClr val="dk1"/>
              </a:buClr>
              <a:buSzPts val="1400"/>
              <a:buFont typeface="Times New Roman" panose="02020603050405020304"/>
              <a:buNone/>
              <a:defRPr sz="14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228600" algn="l" rtl="0">
              <a:spcBef>
                <a:spcPts val="280"/>
              </a:spcBef>
              <a:spcAft>
                <a:spcPts val="0"/>
              </a:spcAft>
              <a:buClr>
                <a:schemeClr val="dk1"/>
              </a:buClr>
              <a:buSzPts val="1400"/>
              <a:buFont typeface="Times New Roman" panose="02020603050405020304"/>
              <a:buNone/>
              <a:defRPr sz="14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06" name="Google Shape;206;p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07" name="Google Shape;207;p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08" name="Google Shape;208;p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9"/>
        <p:cNvGrpSpPr/>
        <p:nvPr/>
      </p:nvGrpSpPr>
      <p:grpSpPr>
        <a:xfrm>
          <a:off x="0" y="0"/>
          <a:ext cx="0" cy="0"/>
          <a:chOff x="0" y="0"/>
          <a:chExt cx="0" cy="0"/>
        </a:xfrm>
      </p:grpSpPr>
      <p:sp>
        <p:nvSpPr>
          <p:cNvPr id="210" name="Google Shape;210;p31"/>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11" name="Google Shape;211;p31"/>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lt1"/>
              </a:buClr>
              <a:buSzPts val="2800"/>
              <a:buFont typeface="Arial" panose="020B0604020202020204"/>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381000" algn="l" rtl="0">
              <a:spcBef>
                <a:spcPts val="480"/>
              </a:spcBef>
              <a:spcAft>
                <a:spcPts val="0"/>
              </a:spcAft>
              <a:buClr>
                <a:schemeClr val="lt1"/>
              </a:buClr>
              <a:buSzPts val="2400"/>
              <a:buFont typeface="Arial" panose="020B0604020202020204"/>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chemeClr val="lt1"/>
              </a:buClr>
              <a:buSzPts val="1800"/>
              <a:buFont typeface="Arial" panose="020B0604020202020204"/>
              <a:buChar char="–"/>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chemeClr val="lt1"/>
              </a:buClr>
              <a:buSzPts val="1800"/>
              <a:buFont typeface="Arial" panose="020B0604020202020204"/>
              <a:buChar char="»"/>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Times New Roman" panose="02020603050405020304"/>
              <a:buChar char="»"/>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342900" algn="l" rtl="0">
              <a:spcBef>
                <a:spcPts val="360"/>
              </a:spcBef>
              <a:spcAft>
                <a:spcPts val="0"/>
              </a:spcAft>
              <a:buClr>
                <a:schemeClr val="dk1"/>
              </a:buClr>
              <a:buSzPts val="1800"/>
              <a:buFont typeface="Times New Roman" panose="02020603050405020304"/>
              <a:buChar char="»"/>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342900" algn="l" rtl="0">
              <a:spcBef>
                <a:spcPts val="360"/>
              </a:spcBef>
              <a:spcAft>
                <a:spcPts val="0"/>
              </a:spcAft>
              <a:buClr>
                <a:schemeClr val="dk1"/>
              </a:buClr>
              <a:buSzPts val="1800"/>
              <a:buFont typeface="Times New Roman" panose="02020603050405020304"/>
              <a:buChar char="»"/>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342900" algn="l" rtl="0">
              <a:spcBef>
                <a:spcPts val="360"/>
              </a:spcBef>
              <a:spcAft>
                <a:spcPts val="0"/>
              </a:spcAft>
              <a:buClr>
                <a:schemeClr val="dk1"/>
              </a:buClr>
              <a:buSzPts val="1800"/>
              <a:buFont typeface="Times New Roman" panose="02020603050405020304"/>
              <a:buChar char="»"/>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12" name="Google Shape;212;p31"/>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lt1"/>
              </a:buClr>
              <a:buSzPts val="2800"/>
              <a:buFont typeface="Arial" panose="020B0604020202020204"/>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381000" algn="l" rtl="0">
              <a:spcBef>
                <a:spcPts val="480"/>
              </a:spcBef>
              <a:spcAft>
                <a:spcPts val="0"/>
              </a:spcAft>
              <a:buClr>
                <a:schemeClr val="lt1"/>
              </a:buClr>
              <a:buSzPts val="2400"/>
              <a:buFont typeface="Arial" panose="020B0604020202020204"/>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chemeClr val="lt1"/>
              </a:buClr>
              <a:buSzPts val="1800"/>
              <a:buFont typeface="Arial" panose="020B0604020202020204"/>
              <a:buChar char="–"/>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chemeClr val="lt1"/>
              </a:buClr>
              <a:buSzPts val="1800"/>
              <a:buFont typeface="Arial" panose="020B0604020202020204"/>
              <a:buChar char="»"/>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Times New Roman" panose="02020603050405020304"/>
              <a:buChar char="»"/>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342900" algn="l" rtl="0">
              <a:spcBef>
                <a:spcPts val="360"/>
              </a:spcBef>
              <a:spcAft>
                <a:spcPts val="0"/>
              </a:spcAft>
              <a:buClr>
                <a:schemeClr val="dk1"/>
              </a:buClr>
              <a:buSzPts val="1800"/>
              <a:buFont typeface="Times New Roman" panose="02020603050405020304"/>
              <a:buChar char="»"/>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342900" algn="l" rtl="0">
              <a:spcBef>
                <a:spcPts val="360"/>
              </a:spcBef>
              <a:spcAft>
                <a:spcPts val="0"/>
              </a:spcAft>
              <a:buClr>
                <a:schemeClr val="dk1"/>
              </a:buClr>
              <a:buSzPts val="1800"/>
              <a:buFont typeface="Times New Roman" panose="02020603050405020304"/>
              <a:buChar char="»"/>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342900" algn="l" rtl="0">
              <a:spcBef>
                <a:spcPts val="360"/>
              </a:spcBef>
              <a:spcAft>
                <a:spcPts val="0"/>
              </a:spcAft>
              <a:buClr>
                <a:schemeClr val="dk1"/>
              </a:buClr>
              <a:buSzPts val="1800"/>
              <a:buFont typeface="Times New Roman" panose="02020603050405020304"/>
              <a:buChar char="»"/>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13" name="Google Shape;213;p3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14" name="Google Shape;214;p3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15" name="Google Shape;215;p3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6"/>
        <p:cNvGrpSpPr/>
        <p:nvPr/>
      </p:nvGrpSpPr>
      <p:grpSpPr>
        <a:xfrm>
          <a:off x="0" y="0"/>
          <a:ext cx="0" cy="0"/>
          <a:chOff x="0" y="0"/>
          <a:chExt cx="0" cy="0"/>
        </a:xfrm>
      </p:grpSpPr>
      <p:sp>
        <p:nvSpPr>
          <p:cNvPr id="217" name="Google Shape;217;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18" name="Google Shape;218;p3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lt1"/>
              </a:buClr>
              <a:buSzPts val="2400"/>
              <a:buFont typeface="Arial" panose="020B0604020202020204"/>
              <a:buNone/>
              <a:defRPr sz="2400" b="1"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400"/>
              </a:spcBef>
              <a:spcAft>
                <a:spcPts val="0"/>
              </a:spcAft>
              <a:buClr>
                <a:schemeClr val="lt1"/>
              </a:buClr>
              <a:buSzPts val="2000"/>
              <a:buFont typeface="Arial" panose="020B0604020202020204"/>
              <a:buNone/>
              <a:defRPr sz="2000" b="1"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lt1"/>
              </a:buClr>
              <a:buSzPts val="1800"/>
              <a:buFont typeface="Arial" panose="020B0604020202020204"/>
              <a:buNone/>
              <a:defRPr sz="1800" b="1"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lt1"/>
              </a:buClr>
              <a:buSzPts val="1600"/>
              <a:buFont typeface="Arial" panose="020B0604020202020204"/>
              <a:buNone/>
              <a:defRPr sz="1600" b="1"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lt1"/>
              </a:buClr>
              <a:buSzPts val="1600"/>
              <a:buFont typeface="Arial" panose="020B0604020202020204"/>
              <a:buNone/>
              <a:defRPr sz="1600" b="1"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Times New Roman" panose="02020603050405020304"/>
              <a:buNone/>
              <a:defRPr sz="16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228600" algn="l" rtl="0">
              <a:spcBef>
                <a:spcPts val="320"/>
              </a:spcBef>
              <a:spcAft>
                <a:spcPts val="0"/>
              </a:spcAft>
              <a:buClr>
                <a:schemeClr val="dk1"/>
              </a:buClr>
              <a:buSzPts val="1600"/>
              <a:buFont typeface="Times New Roman" panose="02020603050405020304"/>
              <a:buNone/>
              <a:defRPr sz="16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228600" algn="l" rtl="0">
              <a:spcBef>
                <a:spcPts val="320"/>
              </a:spcBef>
              <a:spcAft>
                <a:spcPts val="0"/>
              </a:spcAft>
              <a:buClr>
                <a:schemeClr val="dk1"/>
              </a:buClr>
              <a:buSzPts val="1600"/>
              <a:buFont typeface="Times New Roman" panose="02020603050405020304"/>
              <a:buNone/>
              <a:defRPr sz="16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228600" algn="l" rtl="0">
              <a:spcBef>
                <a:spcPts val="320"/>
              </a:spcBef>
              <a:spcAft>
                <a:spcPts val="0"/>
              </a:spcAft>
              <a:buClr>
                <a:schemeClr val="dk1"/>
              </a:buClr>
              <a:buSzPts val="1600"/>
              <a:buFont typeface="Times New Roman" panose="02020603050405020304"/>
              <a:buNone/>
              <a:defRPr sz="16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19" name="Google Shape;219;p3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lt1"/>
              </a:buClr>
              <a:buSzPts val="2400"/>
              <a:buFont typeface="Arial" panose="020B0604020202020204"/>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chemeClr val="lt1"/>
              </a:buClr>
              <a:buSzPts val="1800"/>
              <a:buFont typeface="Arial" panose="020B0604020202020204"/>
              <a:buChar char="•"/>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chemeClr val="lt1"/>
              </a:buClr>
              <a:buSzPts val="1600"/>
              <a:buFont typeface="Arial" panose="020B0604020202020204"/>
              <a:buChar char="–"/>
              <a:defRPr sz="16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chemeClr val="lt1"/>
              </a:buClr>
              <a:buSzPts val="1600"/>
              <a:buFont typeface="Arial" panose="020B0604020202020204"/>
              <a:buChar char="»"/>
              <a:defRPr sz="16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Times New Roman" panose="02020603050405020304"/>
              <a:buChar char="»"/>
              <a:defRPr sz="16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330200" algn="l" rtl="0">
              <a:spcBef>
                <a:spcPts val="320"/>
              </a:spcBef>
              <a:spcAft>
                <a:spcPts val="0"/>
              </a:spcAft>
              <a:buClr>
                <a:schemeClr val="dk1"/>
              </a:buClr>
              <a:buSzPts val="1600"/>
              <a:buFont typeface="Times New Roman" panose="02020603050405020304"/>
              <a:buChar char="»"/>
              <a:defRPr sz="16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330200" algn="l" rtl="0">
              <a:spcBef>
                <a:spcPts val="320"/>
              </a:spcBef>
              <a:spcAft>
                <a:spcPts val="0"/>
              </a:spcAft>
              <a:buClr>
                <a:schemeClr val="dk1"/>
              </a:buClr>
              <a:buSzPts val="1600"/>
              <a:buFont typeface="Times New Roman" panose="02020603050405020304"/>
              <a:buChar char="»"/>
              <a:defRPr sz="16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330200" algn="l" rtl="0">
              <a:spcBef>
                <a:spcPts val="320"/>
              </a:spcBef>
              <a:spcAft>
                <a:spcPts val="0"/>
              </a:spcAft>
              <a:buClr>
                <a:schemeClr val="dk1"/>
              </a:buClr>
              <a:buSzPts val="1600"/>
              <a:buFont typeface="Times New Roman" panose="02020603050405020304"/>
              <a:buChar char="»"/>
              <a:defRPr sz="16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20" name="Google Shape;220;p3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lt1"/>
              </a:buClr>
              <a:buSzPts val="2400"/>
              <a:buFont typeface="Arial" panose="020B0604020202020204"/>
              <a:buNone/>
              <a:defRPr sz="2400" b="1"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400"/>
              </a:spcBef>
              <a:spcAft>
                <a:spcPts val="0"/>
              </a:spcAft>
              <a:buClr>
                <a:schemeClr val="lt1"/>
              </a:buClr>
              <a:buSzPts val="2000"/>
              <a:buFont typeface="Arial" panose="020B0604020202020204"/>
              <a:buNone/>
              <a:defRPr sz="2000" b="1"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lt1"/>
              </a:buClr>
              <a:buSzPts val="1800"/>
              <a:buFont typeface="Arial" panose="020B0604020202020204"/>
              <a:buNone/>
              <a:defRPr sz="1800" b="1"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lt1"/>
              </a:buClr>
              <a:buSzPts val="1600"/>
              <a:buFont typeface="Arial" panose="020B0604020202020204"/>
              <a:buNone/>
              <a:defRPr sz="1600" b="1"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lt1"/>
              </a:buClr>
              <a:buSzPts val="1600"/>
              <a:buFont typeface="Arial" panose="020B0604020202020204"/>
              <a:buNone/>
              <a:defRPr sz="1600" b="1"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Times New Roman" panose="02020603050405020304"/>
              <a:buNone/>
              <a:defRPr sz="16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228600" algn="l" rtl="0">
              <a:spcBef>
                <a:spcPts val="320"/>
              </a:spcBef>
              <a:spcAft>
                <a:spcPts val="0"/>
              </a:spcAft>
              <a:buClr>
                <a:schemeClr val="dk1"/>
              </a:buClr>
              <a:buSzPts val="1600"/>
              <a:buFont typeface="Times New Roman" panose="02020603050405020304"/>
              <a:buNone/>
              <a:defRPr sz="16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228600" algn="l" rtl="0">
              <a:spcBef>
                <a:spcPts val="320"/>
              </a:spcBef>
              <a:spcAft>
                <a:spcPts val="0"/>
              </a:spcAft>
              <a:buClr>
                <a:schemeClr val="dk1"/>
              </a:buClr>
              <a:buSzPts val="1600"/>
              <a:buFont typeface="Times New Roman" panose="02020603050405020304"/>
              <a:buNone/>
              <a:defRPr sz="16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228600" algn="l" rtl="0">
              <a:spcBef>
                <a:spcPts val="320"/>
              </a:spcBef>
              <a:spcAft>
                <a:spcPts val="0"/>
              </a:spcAft>
              <a:buClr>
                <a:schemeClr val="dk1"/>
              </a:buClr>
              <a:buSzPts val="1600"/>
              <a:buFont typeface="Times New Roman" panose="02020603050405020304"/>
              <a:buNone/>
              <a:defRPr sz="16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21" name="Google Shape;221;p3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lt1"/>
              </a:buClr>
              <a:buSzPts val="2400"/>
              <a:buFont typeface="Arial" panose="020B0604020202020204"/>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chemeClr val="lt1"/>
              </a:buClr>
              <a:buSzPts val="1800"/>
              <a:buFont typeface="Arial" panose="020B0604020202020204"/>
              <a:buChar char="•"/>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chemeClr val="lt1"/>
              </a:buClr>
              <a:buSzPts val="1600"/>
              <a:buFont typeface="Arial" panose="020B0604020202020204"/>
              <a:buChar char="–"/>
              <a:defRPr sz="16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chemeClr val="lt1"/>
              </a:buClr>
              <a:buSzPts val="1600"/>
              <a:buFont typeface="Arial" panose="020B0604020202020204"/>
              <a:buChar char="»"/>
              <a:defRPr sz="16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Times New Roman" panose="02020603050405020304"/>
              <a:buChar char="»"/>
              <a:defRPr sz="16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330200" algn="l" rtl="0">
              <a:spcBef>
                <a:spcPts val="320"/>
              </a:spcBef>
              <a:spcAft>
                <a:spcPts val="0"/>
              </a:spcAft>
              <a:buClr>
                <a:schemeClr val="dk1"/>
              </a:buClr>
              <a:buSzPts val="1600"/>
              <a:buFont typeface="Times New Roman" panose="02020603050405020304"/>
              <a:buChar char="»"/>
              <a:defRPr sz="16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330200" algn="l" rtl="0">
              <a:spcBef>
                <a:spcPts val="320"/>
              </a:spcBef>
              <a:spcAft>
                <a:spcPts val="0"/>
              </a:spcAft>
              <a:buClr>
                <a:schemeClr val="dk1"/>
              </a:buClr>
              <a:buSzPts val="1600"/>
              <a:buFont typeface="Times New Roman" panose="02020603050405020304"/>
              <a:buChar char="»"/>
              <a:defRPr sz="16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330200" algn="l" rtl="0">
              <a:spcBef>
                <a:spcPts val="320"/>
              </a:spcBef>
              <a:spcAft>
                <a:spcPts val="0"/>
              </a:spcAft>
              <a:buClr>
                <a:schemeClr val="dk1"/>
              </a:buClr>
              <a:buSzPts val="1600"/>
              <a:buFont typeface="Times New Roman" panose="02020603050405020304"/>
              <a:buChar char="»"/>
              <a:defRPr sz="16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22" name="Google Shape;222;p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23" name="Google Shape;223;p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24" name="Google Shape;224;p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5"/>
        <p:cNvGrpSpPr/>
        <p:nvPr/>
      </p:nvGrpSpPr>
      <p:grpSpPr>
        <a:xfrm>
          <a:off x="0" y="0"/>
          <a:ext cx="0" cy="0"/>
          <a:chOff x="0" y="0"/>
          <a:chExt cx="0" cy="0"/>
        </a:xfrm>
      </p:grpSpPr>
      <p:sp>
        <p:nvSpPr>
          <p:cNvPr id="226" name="Google Shape;226;p33"/>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27" name="Google Shape;227;p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28" name="Google Shape;228;p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29" name="Google Shape;229;p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0" y="549275"/>
            <a:ext cx="91440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32" name="Google Shape;32;p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33" name="Google Shape;33;p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34" name="Google Shape;34;p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0"/>
        <p:cNvGrpSpPr/>
        <p:nvPr/>
      </p:nvGrpSpPr>
      <p:grpSpPr>
        <a:xfrm>
          <a:off x="0" y="0"/>
          <a:ext cx="0" cy="0"/>
          <a:chOff x="0" y="0"/>
          <a:chExt cx="0" cy="0"/>
        </a:xfrm>
      </p:grpSpPr>
      <p:sp>
        <p:nvSpPr>
          <p:cNvPr id="231" name="Google Shape;231;p3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32" name="Google Shape;232;p3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33" name="Google Shape;233;p3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34"/>
        <p:cNvGrpSpPr/>
        <p:nvPr/>
      </p:nvGrpSpPr>
      <p:grpSpPr>
        <a:xfrm>
          <a:off x="0" y="0"/>
          <a:ext cx="0" cy="0"/>
          <a:chOff x="0" y="0"/>
          <a:chExt cx="0" cy="0"/>
        </a:xfrm>
      </p:grpSpPr>
      <p:sp>
        <p:nvSpPr>
          <p:cNvPr id="235" name="Google Shape;235;p3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36" name="Google Shape;236;p3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panose="020B0604020202020204"/>
              <a:buChar char="•"/>
              <a:defRPr sz="3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lt1"/>
              </a:buClr>
              <a:buSzPts val="2800"/>
              <a:buFont typeface="Arial" panose="020B0604020202020204"/>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lt1"/>
              </a:buClr>
              <a:buSzPts val="2400"/>
              <a:buFont typeface="Arial" panose="020B0604020202020204"/>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37" name="Google Shape;237;p3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lt1"/>
              </a:buClr>
              <a:buSzPts val="1400"/>
              <a:buFont typeface="Arial" panose="020B0604020202020204"/>
              <a:buNone/>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240"/>
              </a:spcBef>
              <a:spcAft>
                <a:spcPts val="0"/>
              </a:spcAft>
              <a:buClr>
                <a:schemeClr val="lt1"/>
              </a:buClr>
              <a:buSzPts val="1200"/>
              <a:buFont typeface="Arial" panose="020B0604020202020204"/>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lt1"/>
              </a:buClr>
              <a:buSzPts val="1000"/>
              <a:buFont typeface="Arial" panose="020B0604020202020204"/>
              <a:buNone/>
              <a:defRPr sz="10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lt1"/>
              </a:buClr>
              <a:buSzPts val="900"/>
              <a:buFont typeface="Arial" panose="020B0604020202020204"/>
              <a:buNone/>
              <a:defRPr sz="9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lt1"/>
              </a:buClr>
              <a:buSzPts val="900"/>
              <a:buFont typeface="Arial" panose="020B0604020202020204"/>
              <a:buNone/>
              <a:defRPr sz="9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Times New Roman" panose="02020603050405020304"/>
              <a:buNone/>
              <a:defRPr sz="9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228600" algn="l" rtl="0">
              <a:spcBef>
                <a:spcPts val="180"/>
              </a:spcBef>
              <a:spcAft>
                <a:spcPts val="0"/>
              </a:spcAft>
              <a:buClr>
                <a:schemeClr val="dk1"/>
              </a:buClr>
              <a:buSzPts val="900"/>
              <a:buFont typeface="Times New Roman" panose="02020603050405020304"/>
              <a:buNone/>
              <a:defRPr sz="9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228600" algn="l" rtl="0">
              <a:spcBef>
                <a:spcPts val="180"/>
              </a:spcBef>
              <a:spcAft>
                <a:spcPts val="0"/>
              </a:spcAft>
              <a:buClr>
                <a:schemeClr val="dk1"/>
              </a:buClr>
              <a:buSzPts val="900"/>
              <a:buFont typeface="Times New Roman" panose="02020603050405020304"/>
              <a:buNone/>
              <a:defRPr sz="9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228600" algn="l" rtl="0">
              <a:spcBef>
                <a:spcPts val="180"/>
              </a:spcBef>
              <a:spcAft>
                <a:spcPts val="0"/>
              </a:spcAft>
              <a:buClr>
                <a:schemeClr val="dk1"/>
              </a:buClr>
              <a:buSzPts val="900"/>
              <a:buFont typeface="Times New Roman" panose="02020603050405020304"/>
              <a:buNone/>
              <a:defRPr sz="9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38" name="Google Shape;238;p3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39" name="Google Shape;239;p3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40" name="Google Shape;240;p3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1"/>
        <p:cNvGrpSpPr/>
        <p:nvPr/>
      </p:nvGrpSpPr>
      <p:grpSpPr>
        <a:xfrm>
          <a:off x="0" y="0"/>
          <a:ext cx="0" cy="0"/>
          <a:chOff x="0" y="0"/>
          <a:chExt cx="0" cy="0"/>
        </a:xfrm>
      </p:grpSpPr>
      <p:sp>
        <p:nvSpPr>
          <p:cNvPr id="242" name="Google Shape;242;p3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43" name="Google Shape;243;p3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lt1"/>
              </a:buClr>
              <a:buSzPts val="3200"/>
              <a:buFont typeface="Arial" panose="020B0604020202020204"/>
              <a:buNone/>
              <a:defRPr sz="3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560"/>
              </a:spcBef>
              <a:spcAft>
                <a:spcPts val="0"/>
              </a:spcAft>
              <a:buClr>
                <a:schemeClr val="lt1"/>
              </a:buClr>
              <a:buSzPts val="2800"/>
              <a:buFont typeface="Arial" panose="020B0604020202020204"/>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480"/>
              </a:spcBef>
              <a:spcAft>
                <a:spcPts val="0"/>
              </a:spcAft>
              <a:buClr>
                <a:schemeClr val="lt1"/>
              </a:buClr>
              <a:buSzPts val="2400"/>
              <a:buFont typeface="Arial" panose="020B0604020202020204"/>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400"/>
              </a:spcBef>
              <a:spcAft>
                <a:spcPts val="0"/>
              </a:spcAft>
              <a:buClr>
                <a:schemeClr val="lt1"/>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400"/>
              </a:spcBef>
              <a:spcAft>
                <a:spcPts val="0"/>
              </a:spcAft>
              <a:buClr>
                <a:schemeClr val="lt1"/>
              </a:buClr>
              <a:buSzPts val="2000"/>
              <a:buFont typeface="Arial" panose="020B0604020202020204"/>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400"/>
              </a:spcBef>
              <a:spcAft>
                <a:spcPts val="0"/>
              </a:spcAft>
              <a:buClr>
                <a:schemeClr val="dk1"/>
              </a:buClr>
              <a:buSzPts val="2000"/>
              <a:buFont typeface="Times New Roman" panose="02020603050405020304"/>
              <a:buNone/>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R="0" lvl="6" algn="l" rtl="0">
              <a:spcBef>
                <a:spcPts val="400"/>
              </a:spcBef>
              <a:spcAft>
                <a:spcPts val="0"/>
              </a:spcAft>
              <a:buClr>
                <a:schemeClr val="dk1"/>
              </a:buClr>
              <a:buSzPts val="2000"/>
              <a:buFont typeface="Times New Roman" panose="02020603050405020304"/>
              <a:buNone/>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R="0" lvl="7" algn="l" rtl="0">
              <a:spcBef>
                <a:spcPts val="400"/>
              </a:spcBef>
              <a:spcAft>
                <a:spcPts val="0"/>
              </a:spcAft>
              <a:buClr>
                <a:schemeClr val="dk1"/>
              </a:buClr>
              <a:buSzPts val="2000"/>
              <a:buFont typeface="Times New Roman" panose="02020603050405020304"/>
              <a:buNone/>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R="0" lvl="8" algn="l" rtl="0">
              <a:spcBef>
                <a:spcPts val="400"/>
              </a:spcBef>
              <a:spcAft>
                <a:spcPts val="0"/>
              </a:spcAft>
              <a:buClr>
                <a:schemeClr val="dk1"/>
              </a:buClr>
              <a:buSzPts val="2000"/>
              <a:buFont typeface="Times New Roman" panose="02020603050405020304"/>
              <a:buNone/>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44" name="Google Shape;244;p3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lt1"/>
              </a:buClr>
              <a:buSzPts val="1400"/>
              <a:buFont typeface="Arial" panose="020B0604020202020204"/>
              <a:buNone/>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240"/>
              </a:spcBef>
              <a:spcAft>
                <a:spcPts val="0"/>
              </a:spcAft>
              <a:buClr>
                <a:schemeClr val="lt1"/>
              </a:buClr>
              <a:buSzPts val="1200"/>
              <a:buFont typeface="Arial" panose="020B0604020202020204"/>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lt1"/>
              </a:buClr>
              <a:buSzPts val="1000"/>
              <a:buFont typeface="Arial" panose="020B0604020202020204"/>
              <a:buNone/>
              <a:defRPr sz="10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lt1"/>
              </a:buClr>
              <a:buSzPts val="900"/>
              <a:buFont typeface="Arial" panose="020B0604020202020204"/>
              <a:buNone/>
              <a:defRPr sz="9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lt1"/>
              </a:buClr>
              <a:buSzPts val="900"/>
              <a:buFont typeface="Arial" panose="020B0604020202020204"/>
              <a:buNone/>
              <a:defRPr sz="9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Times New Roman" panose="02020603050405020304"/>
              <a:buNone/>
              <a:defRPr sz="9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228600" algn="l" rtl="0">
              <a:spcBef>
                <a:spcPts val="180"/>
              </a:spcBef>
              <a:spcAft>
                <a:spcPts val="0"/>
              </a:spcAft>
              <a:buClr>
                <a:schemeClr val="dk1"/>
              </a:buClr>
              <a:buSzPts val="900"/>
              <a:buFont typeface="Times New Roman" panose="02020603050405020304"/>
              <a:buNone/>
              <a:defRPr sz="9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228600" algn="l" rtl="0">
              <a:spcBef>
                <a:spcPts val="180"/>
              </a:spcBef>
              <a:spcAft>
                <a:spcPts val="0"/>
              </a:spcAft>
              <a:buClr>
                <a:schemeClr val="dk1"/>
              </a:buClr>
              <a:buSzPts val="900"/>
              <a:buFont typeface="Times New Roman" panose="02020603050405020304"/>
              <a:buNone/>
              <a:defRPr sz="9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228600" algn="l" rtl="0">
              <a:spcBef>
                <a:spcPts val="180"/>
              </a:spcBef>
              <a:spcAft>
                <a:spcPts val="0"/>
              </a:spcAft>
              <a:buClr>
                <a:schemeClr val="dk1"/>
              </a:buClr>
              <a:buSzPts val="900"/>
              <a:buFont typeface="Times New Roman" panose="02020603050405020304"/>
              <a:buNone/>
              <a:defRPr sz="9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45" name="Google Shape;245;p3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46" name="Google Shape;246;p3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47" name="Google Shape;247;p3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8"/>
        <p:cNvGrpSpPr/>
        <p:nvPr/>
      </p:nvGrpSpPr>
      <p:grpSpPr>
        <a:xfrm>
          <a:off x="0" y="0"/>
          <a:ext cx="0" cy="0"/>
          <a:chOff x="0" y="0"/>
          <a:chExt cx="0" cy="0"/>
        </a:xfrm>
      </p:grpSpPr>
      <p:sp>
        <p:nvSpPr>
          <p:cNvPr id="249" name="Google Shape;249;p3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50" name="Google Shape;250;p37"/>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panose="020B0604020202020204"/>
              <a:buChar char="•"/>
              <a:defRPr sz="3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lt1"/>
              </a:buClr>
              <a:buSzPts val="2800"/>
              <a:buFont typeface="Arial" panose="020B0604020202020204"/>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lt1"/>
              </a:buClr>
              <a:buSzPts val="2400"/>
              <a:buFont typeface="Arial" panose="020B0604020202020204"/>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51" name="Google Shape;251;p3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52" name="Google Shape;252;p3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53" name="Google Shape;253;p3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4"/>
        <p:cNvGrpSpPr/>
        <p:nvPr/>
      </p:nvGrpSpPr>
      <p:grpSpPr>
        <a:xfrm>
          <a:off x="0" y="0"/>
          <a:ext cx="0" cy="0"/>
          <a:chOff x="0" y="0"/>
          <a:chExt cx="0" cy="0"/>
        </a:xfrm>
      </p:grpSpPr>
      <p:sp>
        <p:nvSpPr>
          <p:cNvPr id="255" name="Google Shape;255;p38"/>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56" name="Google Shape;256;p38"/>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panose="020B0604020202020204"/>
              <a:buChar char="•"/>
              <a:defRPr sz="3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lt1"/>
              </a:buClr>
              <a:buSzPts val="2800"/>
              <a:buFont typeface="Arial" panose="020B0604020202020204"/>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lt1"/>
              </a:buClr>
              <a:buSzPts val="2400"/>
              <a:buFont typeface="Arial" panose="020B0604020202020204"/>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57" name="Google Shape;257;p3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58" name="Google Shape;258;p3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59" name="Google Shape;259;p3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4 Content" type="fourObj">
  <p:cSld name="FOUR_OBJECTS">
    <p:spTree>
      <p:nvGrpSpPr>
        <p:cNvPr id="1" name="Shape 260"/>
        <p:cNvGrpSpPr/>
        <p:nvPr/>
      </p:nvGrpSpPr>
      <p:grpSpPr>
        <a:xfrm>
          <a:off x="0" y="0"/>
          <a:ext cx="0" cy="0"/>
          <a:chOff x="0" y="0"/>
          <a:chExt cx="0" cy="0"/>
        </a:xfrm>
      </p:grpSpPr>
      <p:sp>
        <p:nvSpPr>
          <p:cNvPr id="261" name="Google Shape;261;p3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62" name="Google Shape;262;p39"/>
          <p:cNvSpPr txBox="1">
            <a:spLocks noGrp="1"/>
          </p:cNvSpPr>
          <p:nvPr>
            <p:ph type="body" idx="1"/>
          </p:nvPr>
        </p:nvSpPr>
        <p:spPr>
          <a:xfrm>
            <a:off x="685800" y="1981200"/>
            <a:ext cx="3810000" cy="19812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panose="020B0604020202020204"/>
              <a:buChar char="•"/>
              <a:defRPr sz="3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lt1"/>
              </a:buClr>
              <a:buSzPts val="2800"/>
              <a:buFont typeface="Arial" panose="020B0604020202020204"/>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lt1"/>
              </a:buClr>
              <a:buSzPts val="2400"/>
              <a:buFont typeface="Arial" panose="020B0604020202020204"/>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63" name="Google Shape;263;p39"/>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panose="020B0604020202020204"/>
              <a:buChar char="•"/>
              <a:defRPr sz="3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lt1"/>
              </a:buClr>
              <a:buSzPts val="2800"/>
              <a:buFont typeface="Arial" panose="020B0604020202020204"/>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lt1"/>
              </a:buClr>
              <a:buSzPts val="2400"/>
              <a:buFont typeface="Arial" panose="020B0604020202020204"/>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64" name="Google Shape;264;p39"/>
          <p:cNvSpPr txBox="1">
            <a:spLocks noGrp="1"/>
          </p:cNvSpPr>
          <p:nvPr>
            <p:ph type="body" idx="3"/>
          </p:nvPr>
        </p:nvSpPr>
        <p:spPr>
          <a:xfrm>
            <a:off x="685800" y="4114800"/>
            <a:ext cx="3810000" cy="19812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panose="020B0604020202020204"/>
              <a:buChar char="•"/>
              <a:defRPr sz="3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lt1"/>
              </a:buClr>
              <a:buSzPts val="2800"/>
              <a:buFont typeface="Arial" panose="020B0604020202020204"/>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lt1"/>
              </a:buClr>
              <a:buSzPts val="2400"/>
              <a:buFont typeface="Arial" panose="020B0604020202020204"/>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65" name="Google Shape;265;p39"/>
          <p:cNvSpPr txBox="1">
            <a:spLocks noGrp="1"/>
          </p:cNvSpPr>
          <p:nvPr>
            <p:ph type="body" idx="4"/>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panose="020B0604020202020204"/>
              <a:buChar char="•"/>
              <a:defRPr sz="3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lt1"/>
              </a:buClr>
              <a:buSzPts val="2800"/>
              <a:buFont typeface="Arial" panose="020B0604020202020204"/>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lt1"/>
              </a:buClr>
              <a:buSzPts val="2400"/>
              <a:buFont typeface="Arial" panose="020B0604020202020204"/>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66" name="Google Shape;266;p3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67" name="Google Shape;267;p3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68" name="Google Shape;268;p3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269"/>
        <p:cNvGrpSpPr/>
        <p:nvPr/>
      </p:nvGrpSpPr>
      <p:grpSpPr>
        <a:xfrm>
          <a:off x="0" y="0"/>
          <a:ext cx="0" cy="0"/>
          <a:chOff x="0" y="0"/>
          <a:chExt cx="0" cy="0"/>
        </a:xfrm>
      </p:grpSpPr>
      <p:sp>
        <p:nvSpPr>
          <p:cNvPr id="270" name="Google Shape;270;p4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71" name="Google Shape;271;p40"/>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panose="020B0604020202020204"/>
              <a:buChar char="•"/>
              <a:defRPr sz="3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lt1"/>
              </a:buClr>
              <a:buSzPts val="2800"/>
              <a:buFont typeface="Arial" panose="020B0604020202020204"/>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lt1"/>
              </a:buClr>
              <a:buSzPts val="2400"/>
              <a:buFont typeface="Arial" panose="020B0604020202020204"/>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72" name="Google Shape;272;p40"/>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panose="020B0604020202020204"/>
              <a:buChar char="•"/>
              <a:defRPr sz="3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lt1"/>
              </a:buClr>
              <a:buSzPts val="2800"/>
              <a:buFont typeface="Arial" panose="020B0604020202020204"/>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lt1"/>
              </a:buClr>
              <a:buSzPts val="2400"/>
              <a:buFont typeface="Arial" panose="020B0604020202020204"/>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73" name="Google Shape;273;p40"/>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panose="020B0604020202020204"/>
              <a:buChar char="•"/>
              <a:defRPr sz="3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lt1"/>
              </a:buClr>
              <a:buSzPts val="2800"/>
              <a:buFont typeface="Arial" panose="020B0604020202020204"/>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lt1"/>
              </a:buClr>
              <a:buSzPts val="2400"/>
              <a:buFont typeface="Arial" panose="020B0604020202020204"/>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74" name="Google Shape;274;p4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75" name="Google Shape;275;p4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76" name="Google Shape;276;p4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277"/>
        <p:cNvGrpSpPr/>
        <p:nvPr/>
      </p:nvGrpSpPr>
      <p:grpSpPr>
        <a:xfrm>
          <a:off x="0" y="0"/>
          <a:ext cx="0" cy="0"/>
          <a:chOff x="0" y="0"/>
          <a:chExt cx="0" cy="0"/>
        </a:xfrm>
      </p:grpSpPr>
      <p:sp>
        <p:nvSpPr>
          <p:cNvPr id="278" name="Google Shape;278;p4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279" name="Google Shape;279;p4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80" name="Google Shape;280;p4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281" name="Google Shape;281;p4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transition spd="med">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7"/>
        <p:cNvGrpSpPr/>
        <p:nvPr/>
      </p:nvGrpSpPr>
      <p:grpSpPr>
        <a:xfrm>
          <a:off x="0" y="0"/>
          <a:ext cx="0" cy="0"/>
          <a:chOff x="0" y="0"/>
          <a:chExt cx="0" cy="0"/>
        </a:xfrm>
      </p:grpSpPr>
      <p:sp>
        <p:nvSpPr>
          <p:cNvPr id="298" name="Google Shape;298;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1pPr>
            <a:lvl2pPr marR="0" lvl="1"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299" name="Google Shape;299;p4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370840" algn="l" rtl="0">
              <a:spcBef>
                <a:spcPts val="640"/>
              </a:spcBef>
              <a:spcAft>
                <a:spcPts val="0"/>
              </a:spcAft>
              <a:buClr>
                <a:schemeClr val="hlink"/>
              </a:buClr>
              <a:buSzPts val="2240"/>
              <a:buFont typeface="Noto Sans Symbols"/>
              <a:buChar char="■"/>
              <a:defRPr sz="32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1pPr>
            <a:lvl2pPr marL="914400" marR="0" lvl="1" indent="-353060" algn="l" rtl="0">
              <a:spcBef>
                <a:spcPts val="560"/>
              </a:spcBef>
              <a:spcAft>
                <a:spcPts val="0"/>
              </a:spcAft>
              <a:buClr>
                <a:schemeClr val="accent2"/>
              </a:buClr>
              <a:buSzPts val="1960"/>
              <a:buFont typeface="Noto Sans Symbols"/>
              <a:buChar char="■"/>
              <a:defRPr sz="2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2pPr>
            <a:lvl3pPr marL="1371600" marR="0" lvl="2" indent="-335280" algn="l" rtl="0">
              <a:spcBef>
                <a:spcPts val="480"/>
              </a:spcBef>
              <a:spcAft>
                <a:spcPts val="0"/>
              </a:spcAft>
              <a:buClr>
                <a:schemeClr val="lt2"/>
              </a:buClr>
              <a:buSzPts val="1680"/>
              <a:buFont typeface="Noto Sans Symbols"/>
              <a:buChar char="■"/>
              <a:defRPr sz="24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3pPr>
            <a:lvl4pPr marL="1828800" marR="0" lvl="3" indent="-317500" algn="l" rtl="0">
              <a:spcBef>
                <a:spcPts val="400"/>
              </a:spcBef>
              <a:spcAft>
                <a:spcPts val="0"/>
              </a:spcAft>
              <a:buClr>
                <a:schemeClr val="accent2"/>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4pPr>
            <a:lvl5pPr marL="2286000" marR="0" lvl="4"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5pPr>
            <a:lvl6pPr marL="2743200" marR="0" lvl="5"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300" name="Google Shape;300;p43"/>
          <p:cNvSpPr txBox="1">
            <a:spLocks noGrp="1"/>
          </p:cNvSpPr>
          <p:nvPr>
            <p:ph type="dt" idx="10"/>
          </p:nvPr>
        </p:nvSpPr>
        <p:spPr>
          <a:xfrm>
            <a:off x="457200" y="6251575"/>
            <a:ext cx="2133600" cy="4762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301" name="Google Shape;301;p43"/>
          <p:cNvSpPr txBox="1">
            <a:spLocks noGrp="1"/>
          </p:cNvSpPr>
          <p:nvPr>
            <p:ph type="sldNum" idx="12"/>
          </p:nvPr>
        </p:nvSpPr>
        <p:spPr>
          <a:xfrm>
            <a:off x="6553200" y="6248400"/>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302" name="Google Shape;302;p43"/>
          <p:cNvSpPr txBox="1">
            <a:spLocks noGrp="1"/>
          </p:cNvSpPr>
          <p:nvPr>
            <p:ph type="ftr" idx="11"/>
          </p:nvPr>
        </p:nvSpPr>
        <p:spPr>
          <a:xfrm>
            <a:off x="3124200" y="6248400"/>
            <a:ext cx="2895600" cy="47625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3"/>
        <p:cNvGrpSpPr/>
        <p:nvPr/>
      </p:nvGrpSpPr>
      <p:grpSpPr>
        <a:xfrm>
          <a:off x="0" y="0"/>
          <a:ext cx="0" cy="0"/>
          <a:chOff x="0" y="0"/>
          <a:chExt cx="0" cy="0"/>
        </a:xfrm>
      </p:grpSpPr>
      <p:sp>
        <p:nvSpPr>
          <p:cNvPr id="304" name="Google Shape;304;p44"/>
          <p:cNvSpPr txBox="1">
            <a:spLocks noGrp="1"/>
          </p:cNvSpPr>
          <p:nvPr>
            <p:ph type="dt" idx="10"/>
          </p:nvPr>
        </p:nvSpPr>
        <p:spPr>
          <a:xfrm>
            <a:off x="457200" y="6251575"/>
            <a:ext cx="2133600" cy="4762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305" name="Google Shape;305;p44"/>
          <p:cNvSpPr txBox="1">
            <a:spLocks noGrp="1"/>
          </p:cNvSpPr>
          <p:nvPr>
            <p:ph type="sldNum" idx="12"/>
          </p:nvPr>
        </p:nvSpPr>
        <p:spPr>
          <a:xfrm>
            <a:off x="6553200" y="6248400"/>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306" name="Google Shape;306;p44"/>
          <p:cNvSpPr txBox="1">
            <a:spLocks noGrp="1"/>
          </p:cNvSpPr>
          <p:nvPr>
            <p:ph type="ftr" idx="11"/>
          </p:nvPr>
        </p:nvSpPr>
        <p:spPr>
          <a:xfrm>
            <a:off x="3124200" y="6248400"/>
            <a:ext cx="2895600" cy="47625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37" name="Google Shape;37;p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r" rtl="0">
              <a:spcBef>
                <a:spcPts val="400"/>
              </a:spcBef>
              <a:spcAft>
                <a:spcPts val="0"/>
              </a:spcAft>
              <a:buClr>
                <a:srgbClr val="FFFFFF"/>
              </a:buClr>
              <a:buSzPts val="2000"/>
              <a:buFont typeface="Arial" panose="020B0604020202020204"/>
              <a:buNone/>
              <a:defRPr sz="20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360"/>
              </a:spcBef>
              <a:spcAft>
                <a:spcPts val="0"/>
              </a:spcAft>
              <a:buClr>
                <a:srgbClr val="FFFFFF"/>
              </a:buClr>
              <a:buSzPts val="1800"/>
              <a:buFont typeface="Arial" panose="020B0604020202020204"/>
              <a:buNone/>
              <a:defRPr sz="18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20"/>
              </a:spcBef>
              <a:spcAft>
                <a:spcPts val="0"/>
              </a:spcAft>
              <a:buClr>
                <a:srgbClr val="FFFFFF"/>
              </a:buClr>
              <a:buSzPts val="1600"/>
              <a:buFont typeface="Arial" panose="020B0604020202020204"/>
              <a:buNone/>
              <a:defRPr sz="16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280"/>
              </a:spcBef>
              <a:spcAft>
                <a:spcPts val="0"/>
              </a:spcAft>
              <a:buClr>
                <a:srgbClr val="FFFFFF"/>
              </a:buClr>
              <a:buSzPts val="1400"/>
              <a:buFont typeface="Arial" panose="020B0604020202020204"/>
              <a:buNone/>
              <a:defRPr sz="14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280"/>
              </a:spcBef>
              <a:spcAft>
                <a:spcPts val="0"/>
              </a:spcAft>
              <a:buClr>
                <a:srgbClr val="FFFFFF"/>
              </a:buClr>
              <a:buSzPts val="1400"/>
              <a:buFont typeface="Arial" panose="020B0604020202020204"/>
              <a:buNone/>
              <a:defRPr sz="14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38" name="Google Shape;38;p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39" name="Google Shape;39;p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0" name="Google Shape;40;p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07"/>
        <p:cNvGrpSpPr/>
        <p:nvPr/>
      </p:nvGrpSpPr>
      <p:grpSpPr>
        <a:xfrm>
          <a:off x="0" y="0"/>
          <a:ext cx="0" cy="0"/>
          <a:chOff x="0" y="0"/>
          <a:chExt cx="0" cy="0"/>
        </a:xfrm>
      </p:grpSpPr>
      <p:grpSp>
        <p:nvGrpSpPr>
          <p:cNvPr id="308" name="Google Shape;308;p45"/>
          <p:cNvGrpSpPr/>
          <p:nvPr/>
        </p:nvGrpSpPr>
        <p:grpSpPr>
          <a:xfrm>
            <a:off x="0" y="0"/>
            <a:ext cx="9140825" cy="6850063"/>
            <a:chOff x="0" y="0"/>
            <a:chExt cx="5758" cy="4315"/>
          </a:xfrm>
        </p:grpSpPr>
        <p:grpSp>
          <p:nvGrpSpPr>
            <p:cNvPr id="309" name="Google Shape;309;p45"/>
            <p:cNvGrpSpPr/>
            <p:nvPr/>
          </p:nvGrpSpPr>
          <p:grpSpPr>
            <a:xfrm>
              <a:off x="1728" y="2230"/>
              <a:ext cx="4027" cy="2085"/>
              <a:chOff x="1728" y="2230"/>
              <a:chExt cx="4027" cy="2085"/>
            </a:xfrm>
          </p:grpSpPr>
          <p:sp>
            <p:nvSpPr>
              <p:cNvPr id="310" name="Google Shape;310;p45"/>
              <p:cNvSpPr/>
              <p:nvPr/>
            </p:nvSpPr>
            <p:spPr>
              <a:xfrm>
                <a:off x="1728" y="2644"/>
                <a:ext cx="2882" cy="1671"/>
              </a:xfrm>
              <a:custGeom>
                <a:avLst/>
                <a:gdLst/>
                <a:ahLst/>
                <a:cxnLst/>
                <a:rect l="l" t="t" r="r" b="b"/>
                <a:pathLst>
                  <a:path w="2882" h="1671" extrusionOk="0">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a:gsLst>
                  <a:gs pos="0">
                    <a:schemeClr val="dk2"/>
                  </a:gs>
                  <a:gs pos="100000">
                    <a:srgbClr val="4D5568"/>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311" name="Google Shape;311;p45"/>
              <p:cNvSpPr/>
              <p:nvPr/>
            </p:nvSpPr>
            <p:spPr>
              <a:xfrm>
                <a:off x="4170" y="2671"/>
                <a:ext cx="1259" cy="811"/>
              </a:xfrm>
              <a:custGeom>
                <a:avLst/>
                <a:gdLst/>
                <a:ahLst/>
                <a:cxnLst/>
                <a:rect l="l" t="t" r="r" b="b"/>
                <a:pathLst>
                  <a:path w="1259" h="811" extrusionOk="0">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a:gsLst>
                  <a:gs pos="0">
                    <a:schemeClr val="dk2"/>
                  </a:gs>
                  <a:gs pos="100000">
                    <a:srgbClr val="4D5568"/>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312" name="Google Shape;312;p45"/>
              <p:cNvSpPr/>
              <p:nvPr/>
            </p:nvSpPr>
            <p:spPr>
              <a:xfrm>
                <a:off x="2900" y="3346"/>
                <a:ext cx="2849" cy="969"/>
              </a:xfrm>
              <a:custGeom>
                <a:avLst/>
                <a:gdLst/>
                <a:ahLst/>
                <a:cxnLst/>
                <a:rect l="l" t="t" r="r" b="b"/>
                <a:pathLst>
                  <a:path w="2849" h="969" extrusionOk="0">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a:gsLst>
                  <a:gs pos="0">
                    <a:srgbClr val="495163"/>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313" name="Google Shape;313;p45"/>
              <p:cNvSpPr/>
              <p:nvPr/>
            </p:nvSpPr>
            <p:spPr>
              <a:xfrm>
                <a:off x="2748" y="2230"/>
                <a:ext cx="3007" cy="2085"/>
              </a:xfrm>
              <a:custGeom>
                <a:avLst/>
                <a:gdLst/>
                <a:ahLst/>
                <a:cxnLst/>
                <a:rect l="l" t="t" r="r" b="b"/>
                <a:pathLst>
                  <a:path w="3007" h="2085" extrusionOk="0">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314" name="Google Shape;314;p45"/>
              <p:cNvSpPr/>
              <p:nvPr/>
            </p:nvSpPr>
            <p:spPr>
              <a:xfrm>
                <a:off x="4501" y="2317"/>
                <a:ext cx="1248" cy="539"/>
              </a:xfrm>
              <a:custGeom>
                <a:avLst/>
                <a:gdLst/>
                <a:ahLst/>
                <a:cxnLst/>
                <a:rect l="l" t="t" r="r" b="b"/>
                <a:pathLst>
                  <a:path w="1248" h="539" extrusionOk="0">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a:gsLst>
                  <a:gs pos="0">
                    <a:srgbClr val="4C5366"/>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grpSp>
        <p:sp>
          <p:nvSpPr>
            <p:cNvPr id="315" name="Google Shape;315;p45"/>
            <p:cNvSpPr/>
            <p:nvPr/>
          </p:nvSpPr>
          <p:spPr>
            <a:xfrm>
              <a:off x="3322" y="1341"/>
              <a:ext cx="1825" cy="1537"/>
            </a:xfrm>
            <a:custGeom>
              <a:avLst/>
              <a:gdLst/>
              <a:ahLst/>
              <a:cxnLst/>
              <a:rect l="l" t="t" r="r" b="b"/>
              <a:pathLst>
                <a:path w="2296" h="1469" extrusionOk="0">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a:gsLst>
                <a:gs pos="0">
                  <a:srgbClr val="4B5265"/>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316" name="Google Shape;316;p45"/>
            <p:cNvSpPr/>
            <p:nvPr/>
          </p:nvSpPr>
          <p:spPr>
            <a:xfrm>
              <a:off x="0" y="0"/>
              <a:ext cx="5758" cy="1776"/>
            </a:xfrm>
            <a:custGeom>
              <a:avLst/>
              <a:gdLst/>
              <a:ahLst/>
              <a:cxnLst/>
              <a:rect l="l" t="t" r="r" b="b"/>
              <a:pathLst>
                <a:path w="5740" h="1906" extrusionOk="0">
                  <a:moveTo>
                    <a:pt x="0" y="0"/>
                  </a:moveTo>
                  <a:lnTo>
                    <a:pt x="0" y="1906"/>
                  </a:lnTo>
                  <a:lnTo>
                    <a:pt x="5740" y="1906"/>
                  </a:lnTo>
                  <a:lnTo>
                    <a:pt x="5740" y="0"/>
                  </a:lnTo>
                  <a:lnTo>
                    <a:pt x="0" y="0"/>
                  </a:lnTo>
                  <a:close/>
                </a:path>
              </a:pathLst>
            </a:custGeom>
            <a:gradFill>
              <a:gsLst>
                <a:gs pos="0">
                  <a:schemeClr val="dk1"/>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grpSp>
      <p:sp>
        <p:nvSpPr>
          <p:cNvPr id="317" name="Google Shape;317;p45"/>
          <p:cNvSpPr txBox="1">
            <a:spLocks noGrp="1"/>
          </p:cNvSpPr>
          <p:nvPr>
            <p:ph type="ctrTitle"/>
          </p:nvPr>
        </p:nvSpPr>
        <p:spPr>
          <a:xfrm>
            <a:off x="685800" y="1736725"/>
            <a:ext cx="7772400" cy="192087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60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1pPr>
            <a:lvl2pPr marR="0" lvl="1"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318" name="Google Shape;318;p4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hlink"/>
              </a:buClr>
              <a:buSzPts val="2240"/>
              <a:buFont typeface="Noto Sans Symbols"/>
              <a:buNone/>
              <a:defRPr sz="32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1pPr>
            <a:lvl2pPr marR="0" lvl="1" algn="l" rtl="0">
              <a:spcBef>
                <a:spcPts val="560"/>
              </a:spcBef>
              <a:spcAft>
                <a:spcPts val="0"/>
              </a:spcAft>
              <a:buClr>
                <a:schemeClr val="accent2"/>
              </a:buClr>
              <a:buSzPts val="1960"/>
              <a:buFont typeface="Noto Sans Symbols"/>
              <a:buChar char="■"/>
              <a:defRPr sz="2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2pPr>
            <a:lvl3pPr marR="0" lvl="2" algn="l" rtl="0">
              <a:spcBef>
                <a:spcPts val="480"/>
              </a:spcBef>
              <a:spcAft>
                <a:spcPts val="0"/>
              </a:spcAft>
              <a:buClr>
                <a:schemeClr val="lt2"/>
              </a:buClr>
              <a:buSzPts val="1680"/>
              <a:buFont typeface="Noto Sans Symbols"/>
              <a:buChar char="■"/>
              <a:defRPr sz="24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3pPr>
            <a:lvl4pPr marR="0" lvl="3" algn="l" rtl="0">
              <a:spcBef>
                <a:spcPts val="400"/>
              </a:spcBef>
              <a:spcAft>
                <a:spcPts val="0"/>
              </a:spcAft>
              <a:buClr>
                <a:schemeClr val="accent2"/>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4pPr>
            <a:lvl5pPr marR="0" lvl="4"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5pPr>
            <a:lvl6pPr marR="0" lvl="5"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R="0" lvl="6"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R="0" lvl="7"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R="0" lvl="8"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319" name="Google Shape;319;p45"/>
          <p:cNvSpPr txBox="1">
            <a:spLocks noGrp="1"/>
          </p:cNvSpPr>
          <p:nvPr>
            <p:ph type="dt" idx="10"/>
          </p:nvPr>
        </p:nvSpPr>
        <p:spPr>
          <a:xfrm>
            <a:off x="457200" y="6248400"/>
            <a:ext cx="2133600" cy="4762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320" name="Google Shape;320;p45"/>
          <p:cNvSpPr txBox="1">
            <a:spLocks noGrp="1"/>
          </p:cNvSpPr>
          <p:nvPr>
            <p:ph type="ftr" idx="11"/>
          </p:nvPr>
        </p:nvSpPr>
        <p:spPr>
          <a:xfrm>
            <a:off x="3124200" y="6251575"/>
            <a:ext cx="2895600" cy="47625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321" name="Google Shape;321;p45"/>
          <p:cNvSpPr txBox="1">
            <a:spLocks noGrp="1"/>
          </p:cNvSpPr>
          <p:nvPr>
            <p:ph type="sldNum" idx="12"/>
          </p:nvPr>
        </p:nvSpPr>
        <p:spPr>
          <a:xfrm>
            <a:off x="6553200" y="6254750"/>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2"/>
        <p:cNvGrpSpPr/>
        <p:nvPr/>
      </p:nvGrpSpPr>
      <p:grpSpPr>
        <a:xfrm>
          <a:off x="0" y="0"/>
          <a:ext cx="0" cy="0"/>
          <a:chOff x="0" y="0"/>
          <a:chExt cx="0" cy="0"/>
        </a:xfrm>
      </p:grpSpPr>
      <p:sp>
        <p:nvSpPr>
          <p:cNvPr id="323" name="Google Shape;323;p4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1pPr>
            <a:lvl2pPr marR="0" lvl="1"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324" name="Google Shape;324;p4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hlink"/>
              </a:buClr>
              <a:buSzPts val="1400"/>
              <a:buFont typeface="Noto Sans Symbols"/>
              <a:buNone/>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1pPr>
            <a:lvl2pPr marL="914400" marR="0" lvl="1" indent="-228600" algn="l" rtl="0">
              <a:spcBef>
                <a:spcPts val="360"/>
              </a:spcBef>
              <a:spcAft>
                <a:spcPts val="0"/>
              </a:spcAft>
              <a:buClr>
                <a:schemeClr val="accent2"/>
              </a:buClr>
              <a:buSzPts val="1260"/>
              <a:buFont typeface="Noto Sans Symbols"/>
              <a:buNone/>
              <a:defRPr sz="1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2pPr>
            <a:lvl3pPr marL="1371600" marR="0" lvl="2" indent="-228600" algn="l" rtl="0">
              <a:spcBef>
                <a:spcPts val="320"/>
              </a:spcBef>
              <a:spcAft>
                <a:spcPts val="0"/>
              </a:spcAft>
              <a:buClr>
                <a:schemeClr val="lt2"/>
              </a:buClr>
              <a:buSzPts val="1120"/>
              <a:buFont typeface="Noto Sans Symbols"/>
              <a:buNone/>
              <a:defRPr sz="16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3pPr>
            <a:lvl4pPr marL="1828800" marR="0" lvl="3" indent="-228600" algn="l" rtl="0">
              <a:spcBef>
                <a:spcPts val="280"/>
              </a:spcBef>
              <a:spcAft>
                <a:spcPts val="0"/>
              </a:spcAft>
              <a:buClr>
                <a:schemeClr val="accent2"/>
              </a:buClr>
              <a:buSzPts val="980"/>
              <a:buFont typeface="Noto Sans Symbols"/>
              <a:buNone/>
              <a:defRPr sz="14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4pPr>
            <a:lvl5pPr marL="2286000" marR="0" lvl="4" indent="-228600" algn="l" rtl="0">
              <a:spcBef>
                <a:spcPts val="280"/>
              </a:spcBef>
              <a:spcAft>
                <a:spcPts val="0"/>
              </a:spcAft>
              <a:buClr>
                <a:schemeClr val="hlink"/>
              </a:buClr>
              <a:buSzPts val="980"/>
              <a:buFont typeface="Noto Sans Symbols"/>
              <a:buNone/>
              <a:defRPr sz="14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5pPr>
            <a:lvl6pPr marL="2743200" marR="0" lvl="5" indent="-228600" algn="l" rtl="0">
              <a:spcBef>
                <a:spcPts val="280"/>
              </a:spcBef>
              <a:spcAft>
                <a:spcPts val="0"/>
              </a:spcAft>
              <a:buClr>
                <a:schemeClr val="hlink"/>
              </a:buClr>
              <a:buSzPts val="980"/>
              <a:buFont typeface="Noto Sans Symbols"/>
              <a:buNone/>
              <a:defRPr sz="14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228600" algn="l" rtl="0">
              <a:spcBef>
                <a:spcPts val="280"/>
              </a:spcBef>
              <a:spcAft>
                <a:spcPts val="0"/>
              </a:spcAft>
              <a:buClr>
                <a:schemeClr val="hlink"/>
              </a:buClr>
              <a:buSzPts val="980"/>
              <a:buFont typeface="Noto Sans Symbols"/>
              <a:buNone/>
              <a:defRPr sz="14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228600" algn="l" rtl="0">
              <a:spcBef>
                <a:spcPts val="280"/>
              </a:spcBef>
              <a:spcAft>
                <a:spcPts val="0"/>
              </a:spcAft>
              <a:buClr>
                <a:schemeClr val="hlink"/>
              </a:buClr>
              <a:buSzPts val="980"/>
              <a:buFont typeface="Noto Sans Symbols"/>
              <a:buNone/>
              <a:defRPr sz="14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228600" algn="l" rtl="0">
              <a:spcBef>
                <a:spcPts val="280"/>
              </a:spcBef>
              <a:spcAft>
                <a:spcPts val="0"/>
              </a:spcAft>
              <a:buClr>
                <a:schemeClr val="hlink"/>
              </a:buClr>
              <a:buSzPts val="980"/>
              <a:buFont typeface="Noto Sans Symbols"/>
              <a:buNone/>
              <a:defRPr sz="14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325" name="Google Shape;325;p46"/>
          <p:cNvSpPr txBox="1">
            <a:spLocks noGrp="1"/>
          </p:cNvSpPr>
          <p:nvPr>
            <p:ph type="dt" idx="10"/>
          </p:nvPr>
        </p:nvSpPr>
        <p:spPr>
          <a:xfrm>
            <a:off x="457200" y="6251575"/>
            <a:ext cx="2133600" cy="4762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326" name="Google Shape;326;p46"/>
          <p:cNvSpPr txBox="1">
            <a:spLocks noGrp="1"/>
          </p:cNvSpPr>
          <p:nvPr>
            <p:ph type="sldNum" idx="12"/>
          </p:nvPr>
        </p:nvSpPr>
        <p:spPr>
          <a:xfrm>
            <a:off x="6553200" y="6248400"/>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327" name="Google Shape;327;p46"/>
          <p:cNvSpPr txBox="1">
            <a:spLocks noGrp="1"/>
          </p:cNvSpPr>
          <p:nvPr>
            <p:ph type="ftr" idx="11"/>
          </p:nvPr>
        </p:nvSpPr>
        <p:spPr>
          <a:xfrm>
            <a:off x="3124200" y="6248400"/>
            <a:ext cx="2895600" cy="47625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8"/>
        <p:cNvGrpSpPr/>
        <p:nvPr/>
      </p:nvGrpSpPr>
      <p:grpSpPr>
        <a:xfrm>
          <a:off x="0" y="0"/>
          <a:ext cx="0" cy="0"/>
          <a:chOff x="0" y="0"/>
          <a:chExt cx="0" cy="0"/>
        </a:xfrm>
      </p:grpSpPr>
      <p:sp>
        <p:nvSpPr>
          <p:cNvPr id="329" name="Google Shape;329;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1pPr>
            <a:lvl2pPr marR="0" lvl="1"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330" name="Google Shape;330;p4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353060" algn="l" rtl="0">
              <a:spcBef>
                <a:spcPts val="560"/>
              </a:spcBef>
              <a:spcAft>
                <a:spcPts val="0"/>
              </a:spcAft>
              <a:buClr>
                <a:schemeClr val="hlink"/>
              </a:buClr>
              <a:buSzPts val="1960"/>
              <a:buFont typeface="Noto Sans Symbols"/>
              <a:buChar char="■"/>
              <a:defRPr sz="2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1pPr>
            <a:lvl2pPr marL="914400" marR="0" lvl="1" indent="-335280" algn="l" rtl="0">
              <a:spcBef>
                <a:spcPts val="480"/>
              </a:spcBef>
              <a:spcAft>
                <a:spcPts val="0"/>
              </a:spcAft>
              <a:buClr>
                <a:schemeClr val="accent2"/>
              </a:buClr>
              <a:buSzPts val="1680"/>
              <a:buFont typeface="Noto Sans Symbols"/>
              <a:buChar char="■"/>
              <a:defRPr sz="24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2pPr>
            <a:lvl3pPr marL="1371600" marR="0" lvl="2" indent="-317500" algn="l" rtl="0">
              <a:spcBef>
                <a:spcPts val="400"/>
              </a:spcBef>
              <a:spcAft>
                <a:spcPts val="0"/>
              </a:spcAft>
              <a:buClr>
                <a:schemeClr val="lt2"/>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3pPr>
            <a:lvl4pPr marL="1828800" marR="0" lvl="3" indent="-308610" algn="l" rtl="0">
              <a:spcBef>
                <a:spcPts val="360"/>
              </a:spcBef>
              <a:spcAft>
                <a:spcPts val="0"/>
              </a:spcAft>
              <a:buClr>
                <a:schemeClr val="accent2"/>
              </a:buClr>
              <a:buSzPts val="1260"/>
              <a:buFont typeface="Noto Sans Symbols"/>
              <a:buChar char="■"/>
              <a:defRPr sz="1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4pPr>
            <a:lvl5pPr marL="2286000" marR="0" lvl="4" indent="-308610" algn="l" rtl="0">
              <a:spcBef>
                <a:spcPts val="360"/>
              </a:spcBef>
              <a:spcAft>
                <a:spcPts val="0"/>
              </a:spcAft>
              <a:buClr>
                <a:schemeClr val="hlink"/>
              </a:buClr>
              <a:buSzPts val="1260"/>
              <a:buFont typeface="Noto Sans Symbols"/>
              <a:buChar char="■"/>
              <a:defRPr sz="1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5pPr>
            <a:lvl6pPr marL="2743200" marR="0" lvl="5" indent="-308610" algn="l" rtl="0">
              <a:spcBef>
                <a:spcPts val="360"/>
              </a:spcBef>
              <a:spcAft>
                <a:spcPts val="0"/>
              </a:spcAft>
              <a:buClr>
                <a:schemeClr val="hlink"/>
              </a:buClr>
              <a:buSzPts val="1260"/>
              <a:buFont typeface="Noto Sans Symbols"/>
              <a:buChar char="■"/>
              <a:defRPr sz="1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308610" algn="l" rtl="0">
              <a:spcBef>
                <a:spcPts val="360"/>
              </a:spcBef>
              <a:spcAft>
                <a:spcPts val="0"/>
              </a:spcAft>
              <a:buClr>
                <a:schemeClr val="hlink"/>
              </a:buClr>
              <a:buSzPts val="1260"/>
              <a:buFont typeface="Noto Sans Symbols"/>
              <a:buChar char="■"/>
              <a:defRPr sz="1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308610" algn="l" rtl="0">
              <a:spcBef>
                <a:spcPts val="360"/>
              </a:spcBef>
              <a:spcAft>
                <a:spcPts val="0"/>
              </a:spcAft>
              <a:buClr>
                <a:schemeClr val="hlink"/>
              </a:buClr>
              <a:buSzPts val="1260"/>
              <a:buFont typeface="Noto Sans Symbols"/>
              <a:buChar char="■"/>
              <a:defRPr sz="1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308610" algn="l" rtl="0">
              <a:spcBef>
                <a:spcPts val="360"/>
              </a:spcBef>
              <a:spcAft>
                <a:spcPts val="0"/>
              </a:spcAft>
              <a:buClr>
                <a:schemeClr val="hlink"/>
              </a:buClr>
              <a:buSzPts val="1260"/>
              <a:buFont typeface="Noto Sans Symbols"/>
              <a:buChar char="■"/>
              <a:defRPr sz="1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331" name="Google Shape;331;p4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353060" algn="l" rtl="0">
              <a:spcBef>
                <a:spcPts val="560"/>
              </a:spcBef>
              <a:spcAft>
                <a:spcPts val="0"/>
              </a:spcAft>
              <a:buClr>
                <a:schemeClr val="hlink"/>
              </a:buClr>
              <a:buSzPts val="1960"/>
              <a:buFont typeface="Noto Sans Symbols"/>
              <a:buChar char="■"/>
              <a:defRPr sz="2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1pPr>
            <a:lvl2pPr marL="914400" marR="0" lvl="1" indent="-335280" algn="l" rtl="0">
              <a:spcBef>
                <a:spcPts val="480"/>
              </a:spcBef>
              <a:spcAft>
                <a:spcPts val="0"/>
              </a:spcAft>
              <a:buClr>
                <a:schemeClr val="accent2"/>
              </a:buClr>
              <a:buSzPts val="1680"/>
              <a:buFont typeface="Noto Sans Symbols"/>
              <a:buChar char="■"/>
              <a:defRPr sz="24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2pPr>
            <a:lvl3pPr marL="1371600" marR="0" lvl="2" indent="-317500" algn="l" rtl="0">
              <a:spcBef>
                <a:spcPts val="400"/>
              </a:spcBef>
              <a:spcAft>
                <a:spcPts val="0"/>
              </a:spcAft>
              <a:buClr>
                <a:schemeClr val="lt2"/>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3pPr>
            <a:lvl4pPr marL="1828800" marR="0" lvl="3" indent="-308610" algn="l" rtl="0">
              <a:spcBef>
                <a:spcPts val="360"/>
              </a:spcBef>
              <a:spcAft>
                <a:spcPts val="0"/>
              </a:spcAft>
              <a:buClr>
                <a:schemeClr val="accent2"/>
              </a:buClr>
              <a:buSzPts val="1260"/>
              <a:buFont typeface="Noto Sans Symbols"/>
              <a:buChar char="■"/>
              <a:defRPr sz="1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4pPr>
            <a:lvl5pPr marL="2286000" marR="0" lvl="4" indent="-308610" algn="l" rtl="0">
              <a:spcBef>
                <a:spcPts val="360"/>
              </a:spcBef>
              <a:spcAft>
                <a:spcPts val="0"/>
              </a:spcAft>
              <a:buClr>
                <a:schemeClr val="hlink"/>
              </a:buClr>
              <a:buSzPts val="1260"/>
              <a:buFont typeface="Noto Sans Symbols"/>
              <a:buChar char="■"/>
              <a:defRPr sz="1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5pPr>
            <a:lvl6pPr marL="2743200" marR="0" lvl="5" indent="-308610" algn="l" rtl="0">
              <a:spcBef>
                <a:spcPts val="360"/>
              </a:spcBef>
              <a:spcAft>
                <a:spcPts val="0"/>
              </a:spcAft>
              <a:buClr>
                <a:schemeClr val="hlink"/>
              </a:buClr>
              <a:buSzPts val="1260"/>
              <a:buFont typeface="Noto Sans Symbols"/>
              <a:buChar char="■"/>
              <a:defRPr sz="1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308610" algn="l" rtl="0">
              <a:spcBef>
                <a:spcPts val="360"/>
              </a:spcBef>
              <a:spcAft>
                <a:spcPts val="0"/>
              </a:spcAft>
              <a:buClr>
                <a:schemeClr val="hlink"/>
              </a:buClr>
              <a:buSzPts val="1260"/>
              <a:buFont typeface="Noto Sans Symbols"/>
              <a:buChar char="■"/>
              <a:defRPr sz="1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308610" algn="l" rtl="0">
              <a:spcBef>
                <a:spcPts val="360"/>
              </a:spcBef>
              <a:spcAft>
                <a:spcPts val="0"/>
              </a:spcAft>
              <a:buClr>
                <a:schemeClr val="hlink"/>
              </a:buClr>
              <a:buSzPts val="1260"/>
              <a:buFont typeface="Noto Sans Symbols"/>
              <a:buChar char="■"/>
              <a:defRPr sz="1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308610" algn="l" rtl="0">
              <a:spcBef>
                <a:spcPts val="360"/>
              </a:spcBef>
              <a:spcAft>
                <a:spcPts val="0"/>
              </a:spcAft>
              <a:buClr>
                <a:schemeClr val="hlink"/>
              </a:buClr>
              <a:buSzPts val="1260"/>
              <a:buFont typeface="Noto Sans Symbols"/>
              <a:buChar char="■"/>
              <a:defRPr sz="1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332" name="Google Shape;332;p47"/>
          <p:cNvSpPr txBox="1">
            <a:spLocks noGrp="1"/>
          </p:cNvSpPr>
          <p:nvPr>
            <p:ph type="dt" idx="10"/>
          </p:nvPr>
        </p:nvSpPr>
        <p:spPr>
          <a:xfrm>
            <a:off x="457200" y="6251575"/>
            <a:ext cx="2133600" cy="4762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333" name="Google Shape;333;p47"/>
          <p:cNvSpPr txBox="1">
            <a:spLocks noGrp="1"/>
          </p:cNvSpPr>
          <p:nvPr>
            <p:ph type="sldNum" idx="12"/>
          </p:nvPr>
        </p:nvSpPr>
        <p:spPr>
          <a:xfrm>
            <a:off x="6553200" y="6248400"/>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334" name="Google Shape;334;p47"/>
          <p:cNvSpPr txBox="1">
            <a:spLocks noGrp="1"/>
          </p:cNvSpPr>
          <p:nvPr>
            <p:ph type="ftr" idx="11"/>
          </p:nvPr>
        </p:nvSpPr>
        <p:spPr>
          <a:xfrm>
            <a:off x="3124200" y="6248400"/>
            <a:ext cx="2895600" cy="47625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5"/>
        <p:cNvGrpSpPr/>
        <p:nvPr/>
      </p:nvGrpSpPr>
      <p:grpSpPr>
        <a:xfrm>
          <a:off x="0" y="0"/>
          <a:ext cx="0" cy="0"/>
          <a:chOff x="0" y="0"/>
          <a:chExt cx="0" cy="0"/>
        </a:xfrm>
      </p:grpSpPr>
      <p:sp>
        <p:nvSpPr>
          <p:cNvPr id="336" name="Google Shape;336;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1pPr>
            <a:lvl2pPr marR="0" lvl="1"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337" name="Google Shape;337;p4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hlink"/>
              </a:buClr>
              <a:buSzPts val="1680"/>
              <a:buFont typeface="Noto Sans Symbols"/>
              <a:buNone/>
              <a:defRPr sz="2400" b="1"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1pPr>
            <a:lvl2pPr marL="914400" marR="0" lvl="1" indent="-228600" algn="l" rtl="0">
              <a:spcBef>
                <a:spcPts val="400"/>
              </a:spcBef>
              <a:spcAft>
                <a:spcPts val="0"/>
              </a:spcAft>
              <a:buClr>
                <a:schemeClr val="accent2"/>
              </a:buClr>
              <a:buSzPts val="1400"/>
              <a:buFont typeface="Noto Sans Symbols"/>
              <a:buNone/>
              <a:defRPr sz="2000" b="1"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2pPr>
            <a:lvl3pPr marL="1371600" marR="0" lvl="2" indent="-228600" algn="l" rtl="0">
              <a:spcBef>
                <a:spcPts val="360"/>
              </a:spcBef>
              <a:spcAft>
                <a:spcPts val="0"/>
              </a:spcAft>
              <a:buClr>
                <a:schemeClr val="lt2"/>
              </a:buClr>
              <a:buSzPts val="1260"/>
              <a:buFont typeface="Noto Sans Symbols"/>
              <a:buNone/>
              <a:defRPr sz="1800" b="1"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3pPr>
            <a:lvl4pPr marL="1828800" marR="0" lvl="3" indent="-228600" algn="l" rtl="0">
              <a:spcBef>
                <a:spcPts val="320"/>
              </a:spcBef>
              <a:spcAft>
                <a:spcPts val="0"/>
              </a:spcAft>
              <a:buClr>
                <a:schemeClr val="accent2"/>
              </a:buClr>
              <a:buSzPts val="1120"/>
              <a:buFont typeface="Noto Sans Symbols"/>
              <a:buNone/>
              <a:defRPr sz="1600" b="1"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4pPr>
            <a:lvl5pPr marL="2286000" marR="0" lvl="4" indent="-228600" algn="l" rtl="0">
              <a:spcBef>
                <a:spcPts val="320"/>
              </a:spcBef>
              <a:spcAft>
                <a:spcPts val="0"/>
              </a:spcAft>
              <a:buClr>
                <a:schemeClr val="hlink"/>
              </a:buClr>
              <a:buSzPts val="1120"/>
              <a:buFont typeface="Noto Sans Symbols"/>
              <a:buNone/>
              <a:defRPr sz="1600" b="1"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5pPr>
            <a:lvl6pPr marL="2743200" marR="0" lvl="5" indent="-228600" algn="l" rtl="0">
              <a:spcBef>
                <a:spcPts val="320"/>
              </a:spcBef>
              <a:spcAft>
                <a:spcPts val="0"/>
              </a:spcAft>
              <a:buClr>
                <a:schemeClr val="hlink"/>
              </a:buClr>
              <a:buSzPts val="1120"/>
              <a:buFont typeface="Noto Sans Symbols"/>
              <a:buNone/>
              <a:defRPr sz="1600" b="1"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228600" algn="l" rtl="0">
              <a:spcBef>
                <a:spcPts val="320"/>
              </a:spcBef>
              <a:spcAft>
                <a:spcPts val="0"/>
              </a:spcAft>
              <a:buClr>
                <a:schemeClr val="hlink"/>
              </a:buClr>
              <a:buSzPts val="1120"/>
              <a:buFont typeface="Noto Sans Symbols"/>
              <a:buNone/>
              <a:defRPr sz="1600" b="1"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228600" algn="l" rtl="0">
              <a:spcBef>
                <a:spcPts val="320"/>
              </a:spcBef>
              <a:spcAft>
                <a:spcPts val="0"/>
              </a:spcAft>
              <a:buClr>
                <a:schemeClr val="hlink"/>
              </a:buClr>
              <a:buSzPts val="1120"/>
              <a:buFont typeface="Noto Sans Symbols"/>
              <a:buNone/>
              <a:defRPr sz="1600" b="1"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228600" algn="l" rtl="0">
              <a:spcBef>
                <a:spcPts val="320"/>
              </a:spcBef>
              <a:spcAft>
                <a:spcPts val="0"/>
              </a:spcAft>
              <a:buClr>
                <a:schemeClr val="hlink"/>
              </a:buClr>
              <a:buSzPts val="1120"/>
              <a:buFont typeface="Noto Sans Symbols"/>
              <a:buNone/>
              <a:defRPr sz="1600" b="1"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338" name="Google Shape;338;p4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35280" algn="l" rtl="0">
              <a:spcBef>
                <a:spcPts val="480"/>
              </a:spcBef>
              <a:spcAft>
                <a:spcPts val="0"/>
              </a:spcAft>
              <a:buClr>
                <a:schemeClr val="hlink"/>
              </a:buClr>
              <a:buSzPts val="1680"/>
              <a:buFont typeface="Noto Sans Symbols"/>
              <a:buChar char="■"/>
              <a:defRPr sz="24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1pPr>
            <a:lvl2pPr marL="914400" marR="0" lvl="1" indent="-317500" algn="l" rtl="0">
              <a:spcBef>
                <a:spcPts val="400"/>
              </a:spcBef>
              <a:spcAft>
                <a:spcPts val="0"/>
              </a:spcAft>
              <a:buClr>
                <a:schemeClr val="accent2"/>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2pPr>
            <a:lvl3pPr marL="1371600" marR="0" lvl="2" indent="-308610" algn="l" rtl="0">
              <a:spcBef>
                <a:spcPts val="360"/>
              </a:spcBef>
              <a:spcAft>
                <a:spcPts val="0"/>
              </a:spcAft>
              <a:buClr>
                <a:schemeClr val="lt2"/>
              </a:buClr>
              <a:buSzPts val="1260"/>
              <a:buFont typeface="Noto Sans Symbols"/>
              <a:buChar char="■"/>
              <a:defRPr sz="1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3pPr>
            <a:lvl4pPr marL="1828800" marR="0" lvl="3" indent="-299720" algn="l" rtl="0">
              <a:spcBef>
                <a:spcPts val="320"/>
              </a:spcBef>
              <a:spcAft>
                <a:spcPts val="0"/>
              </a:spcAft>
              <a:buClr>
                <a:schemeClr val="accent2"/>
              </a:buClr>
              <a:buSzPts val="1120"/>
              <a:buFont typeface="Noto Sans Symbols"/>
              <a:buChar char="■"/>
              <a:defRPr sz="16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4pPr>
            <a:lvl5pPr marL="2286000" marR="0" lvl="4" indent="-299720" algn="l" rtl="0">
              <a:spcBef>
                <a:spcPts val="320"/>
              </a:spcBef>
              <a:spcAft>
                <a:spcPts val="0"/>
              </a:spcAft>
              <a:buClr>
                <a:schemeClr val="hlink"/>
              </a:buClr>
              <a:buSzPts val="1120"/>
              <a:buFont typeface="Noto Sans Symbols"/>
              <a:buChar char="■"/>
              <a:defRPr sz="16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5pPr>
            <a:lvl6pPr marL="2743200" marR="0" lvl="5" indent="-299720" algn="l" rtl="0">
              <a:spcBef>
                <a:spcPts val="320"/>
              </a:spcBef>
              <a:spcAft>
                <a:spcPts val="0"/>
              </a:spcAft>
              <a:buClr>
                <a:schemeClr val="hlink"/>
              </a:buClr>
              <a:buSzPts val="1120"/>
              <a:buFont typeface="Noto Sans Symbols"/>
              <a:buChar char="■"/>
              <a:defRPr sz="16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299720" algn="l" rtl="0">
              <a:spcBef>
                <a:spcPts val="320"/>
              </a:spcBef>
              <a:spcAft>
                <a:spcPts val="0"/>
              </a:spcAft>
              <a:buClr>
                <a:schemeClr val="hlink"/>
              </a:buClr>
              <a:buSzPts val="1120"/>
              <a:buFont typeface="Noto Sans Symbols"/>
              <a:buChar char="■"/>
              <a:defRPr sz="16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299720" algn="l" rtl="0">
              <a:spcBef>
                <a:spcPts val="320"/>
              </a:spcBef>
              <a:spcAft>
                <a:spcPts val="0"/>
              </a:spcAft>
              <a:buClr>
                <a:schemeClr val="hlink"/>
              </a:buClr>
              <a:buSzPts val="1120"/>
              <a:buFont typeface="Noto Sans Symbols"/>
              <a:buChar char="■"/>
              <a:defRPr sz="16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299720" algn="l" rtl="0">
              <a:spcBef>
                <a:spcPts val="320"/>
              </a:spcBef>
              <a:spcAft>
                <a:spcPts val="0"/>
              </a:spcAft>
              <a:buClr>
                <a:schemeClr val="hlink"/>
              </a:buClr>
              <a:buSzPts val="1120"/>
              <a:buFont typeface="Noto Sans Symbols"/>
              <a:buChar char="■"/>
              <a:defRPr sz="16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339" name="Google Shape;339;p4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hlink"/>
              </a:buClr>
              <a:buSzPts val="1680"/>
              <a:buFont typeface="Noto Sans Symbols"/>
              <a:buNone/>
              <a:defRPr sz="2400" b="1"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1pPr>
            <a:lvl2pPr marL="914400" marR="0" lvl="1" indent="-228600" algn="l" rtl="0">
              <a:spcBef>
                <a:spcPts val="400"/>
              </a:spcBef>
              <a:spcAft>
                <a:spcPts val="0"/>
              </a:spcAft>
              <a:buClr>
                <a:schemeClr val="accent2"/>
              </a:buClr>
              <a:buSzPts val="1400"/>
              <a:buFont typeface="Noto Sans Symbols"/>
              <a:buNone/>
              <a:defRPr sz="2000" b="1"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2pPr>
            <a:lvl3pPr marL="1371600" marR="0" lvl="2" indent="-228600" algn="l" rtl="0">
              <a:spcBef>
                <a:spcPts val="360"/>
              </a:spcBef>
              <a:spcAft>
                <a:spcPts val="0"/>
              </a:spcAft>
              <a:buClr>
                <a:schemeClr val="lt2"/>
              </a:buClr>
              <a:buSzPts val="1260"/>
              <a:buFont typeface="Noto Sans Symbols"/>
              <a:buNone/>
              <a:defRPr sz="1800" b="1"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3pPr>
            <a:lvl4pPr marL="1828800" marR="0" lvl="3" indent="-228600" algn="l" rtl="0">
              <a:spcBef>
                <a:spcPts val="320"/>
              </a:spcBef>
              <a:spcAft>
                <a:spcPts val="0"/>
              </a:spcAft>
              <a:buClr>
                <a:schemeClr val="accent2"/>
              </a:buClr>
              <a:buSzPts val="1120"/>
              <a:buFont typeface="Noto Sans Symbols"/>
              <a:buNone/>
              <a:defRPr sz="1600" b="1"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4pPr>
            <a:lvl5pPr marL="2286000" marR="0" lvl="4" indent="-228600" algn="l" rtl="0">
              <a:spcBef>
                <a:spcPts val="320"/>
              </a:spcBef>
              <a:spcAft>
                <a:spcPts val="0"/>
              </a:spcAft>
              <a:buClr>
                <a:schemeClr val="hlink"/>
              </a:buClr>
              <a:buSzPts val="1120"/>
              <a:buFont typeface="Noto Sans Symbols"/>
              <a:buNone/>
              <a:defRPr sz="1600" b="1"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5pPr>
            <a:lvl6pPr marL="2743200" marR="0" lvl="5" indent="-228600" algn="l" rtl="0">
              <a:spcBef>
                <a:spcPts val="320"/>
              </a:spcBef>
              <a:spcAft>
                <a:spcPts val="0"/>
              </a:spcAft>
              <a:buClr>
                <a:schemeClr val="hlink"/>
              </a:buClr>
              <a:buSzPts val="1120"/>
              <a:buFont typeface="Noto Sans Symbols"/>
              <a:buNone/>
              <a:defRPr sz="1600" b="1"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228600" algn="l" rtl="0">
              <a:spcBef>
                <a:spcPts val="320"/>
              </a:spcBef>
              <a:spcAft>
                <a:spcPts val="0"/>
              </a:spcAft>
              <a:buClr>
                <a:schemeClr val="hlink"/>
              </a:buClr>
              <a:buSzPts val="1120"/>
              <a:buFont typeface="Noto Sans Symbols"/>
              <a:buNone/>
              <a:defRPr sz="1600" b="1"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228600" algn="l" rtl="0">
              <a:spcBef>
                <a:spcPts val="320"/>
              </a:spcBef>
              <a:spcAft>
                <a:spcPts val="0"/>
              </a:spcAft>
              <a:buClr>
                <a:schemeClr val="hlink"/>
              </a:buClr>
              <a:buSzPts val="1120"/>
              <a:buFont typeface="Noto Sans Symbols"/>
              <a:buNone/>
              <a:defRPr sz="1600" b="1"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228600" algn="l" rtl="0">
              <a:spcBef>
                <a:spcPts val="320"/>
              </a:spcBef>
              <a:spcAft>
                <a:spcPts val="0"/>
              </a:spcAft>
              <a:buClr>
                <a:schemeClr val="hlink"/>
              </a:buClr>
              <a:buSzPts val="1120"/>
              <a:buFont typeface="Noto Sans Symbols"/>
              <a:buNone/>
              <a:defRPr sz="1600" b="1"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340" name="Google Shape;340;p4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35280" algn="l" rtl="0">
              <a:spcBef>
                <a:spcPts val="480"/>
              </a:spcBef>
              <a:spcAft>
                <a:spcPts val="0"/>
              </a:spcAft>
              <a:buClr>
                <a:schemeClr val="hlink"/>
              </a:buClr>
              <a:buSzPts val="1680"/>
              <a:buFont typeface="Noto Sans Symbols"/>
              <a:buChar char="■"/>
              <a:defRPr sz="24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1pPr>
            <a:lvl2pPr marL="914400" marR="0" lvl="1" indent="-317500" algn="l" rtl="0">
              <a:spcBef>
                <a:spcPts val="400"/>
              </a:spcBef>
              <a:spcAft>
                <a:spcPts val="0"/>
              </a:spcAft>
              <a:buClr>
                <a:schemeClr val="accent2"/>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2pPr>
            <a:lvl3pPr marL="1371600" marR="0" lvl="2" indent="-308610" algn="l" rtl="0">
              <a:spcBef>
                <a:spcPts val="360"/>
              </a:spcBef>
              <a:spcAft>
                <a:spcPts val="0"/>
              </a:spcAft>
              <a:buClr>
                <a:schemeClr val="lt2"/>
              </a:buClr>
              <a:buSzPts val="1260"/>
              <a:buFont typeface="Noto Sans Symbols"/>
              <a:buChar char="■"/>
              <a:defRPr sz="1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3pPr>
            <a:lvl4pPr marL="1828800" marR="0" lvl="3" indent="-299720" algn="l" rtl="0">
              <a:spcBef>
                <a:spcPts val="320"/>
              </a:spcBef>
              <a:spcAft>
                <a:spcPts val="0"/>
              </a:spcAft>
              <a:buClr>
                <a:schemeClr val="accent2"/>
              </a:buClr>
              <a:buSzPts val="1120"/>
              <a:buFont typeface="Noto Sans Symbols"/>
              <a:buChar char="■"/>
              <a:defRPr sz="16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4pPr>
            <a:lvl5pPr marL="2286000" marR="0" lvl="4" indent="-299720" algn="l" rtl="0">
              <a:spcBef>
                <a:spcPts val="320"/>
              </a:spcBef>
              <a:spcAft>
                <a:spcPts val="0"/>
              </a:spcAft>
              <a:buClr>
                <a:schemeClr val="hlink"/>
              </a:buClr>
              <a:buSzPts val="1120"/>
              <a:buFont typeface="Noto Sans Symbols"/>
              <a:buChar char="■"/>
              <a:defRPr sz="16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5pPr>
            <a:lvl6pPr marL="2743200" marR="0" lvl="5" indent="-299720" algn="l" rtl="0">
              <a:spcBef>
                <a:spcPts val="320"/>
              </a:spcBef>
              <a:spcAft>
                <a:spcPts val="0"/>
              </a:spcAft>
              <a:buClr>
                <a:schemeClr val="hlink"/>
              </a:buClr>
              <a:buSzPts val="1120"/>
              <a:buFont typeface="Noto Sans Symbols"/>
              <a:buChar char="■"/>
              <a:defRPr sz="16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299720" algn="l" rtl="0">
              <a:spcBef>
                <a:spcPts val="320"/>
              </a:spcBef>
              <a:spcAft>
                <a:spcPts val="0"/>
              </a:spcAft>
              <a:buClr>
                <a:schemeClr val="hlink"/>
              </a:buClr>
              <a:buSzPts val="1120"/>
              <a:buFont typeface="Noto Sans Symbols"/>
              <a:buChar char="■"/>
              <a:defRPr sz="16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299720" algn="l" rtl="0">
              <a:spcBef>
                <a:spcPts val="320"/>
              </a:spcBef>
              <a:spcAft>
                <a:spcPts val="0"/>
              </a:spcAft>
              <a:buClr>
                <a:schemeClr val="hlink"/>
              </a:buClr>
              <a:buSzPts val="1120"/>
              <a:buFont typeface="Noto Sans Symbols"/>
              <a:buChar char="■"/>
              <a:defRPr sz="16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299720" algn="l" rtl="0">
              <a:spcBef>
                <a:spcPts val="320"/>
              </a:spcBef>
              <a:spcAft>
                <a:spcPts val="0"/>
              </a:spcAft>
              <a:buClr>
                <a:schemeClr val="hlink"/>
              </a:buClr>
              <a:buSzPts val="1120"/>
              <a:buFont typeface="Noto Sans Symbols"/>
              <a:buChar char="■"/>
              <a:defRPr sz="16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341" name="Google Shape;341;p48"/>
          <p:cNvSpPr txBox="1">
            <a:spLocks noGrp="1"/>
          </p:cNvSpPr>
          <p:nvPr>
            <p:ph type="dt" idx="10"/>
          </p:nvPr>
        </p:nvSpPr>
        <p:spPr>
          <a:xfrm>
            <a:off x="457200" y="6251575"/>
            <a:ext cx="2133600" cy="4762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342" name="Google Shape;342;p48"/>
          <p:cNvSpPr txBox="1">
            <a:spLocks noGrp="1"/>
          </p:cNvSpPr>
          <p:nvPr>
            <p:ph type="sldNum" idx="12"/>
          </p:nvPr>
        </p:nvSpPr>
        <p:spPr>
          <a:xfrm>
            <a:off x="6553200" y="6248400"/>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343" name="Google Shape;343;p48"/>
          <p:cNvSpPr txBox="1">
            <a:spLocks noGrp="1"/>
          </p:cNvSpPr>
          <p:nvPr>
            <p:ph type="ftr" idx="11"/>
          </p:nvPr>
        </p:nvSpPr>
        <p:spPr>
          <a:xfrm>
            <a:off x="3124200" y="6248400"/>
            <a:ext cx="2895600" cy="47625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4"/>
        <p:cNvGrpSpPr/>
        <p:nvPr/>
      </p:nvGrpSpPr>
      <p:grpSpPr>
        <a:xfrm>
          <a:off x="0" y="0"/>
          <a:ext cx="0" cy="0"/>
          <a:chOff x="0" y="0"/>
          <a:chExt cx="0" cy="0"/>
        </a:xfrm>
      </p:grpSpPr>
      <p:sp>
        <p:nvSpPr>
          <p:cNvPr id="345" name="Google Shape;345;p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1pPr>
            <a:lvl2pPr marR="0" lvl="1"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346" name="Google Shape;346;p49"/>
          <p:cNvSpPr txBox="1">
            <a:spLocks noGrp="1"/>
          </p:cNvSpPr>
          <p:nvPr>
            <p:ph type="dt" idx="10"/>
          </p:nvPr>
        </p:nvSpPr>
        <p:spPr>
          <a:xfrm>
            <a:off x="457200" y="6251575"/>
            <a:ext cx="2133600" cy="4762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347" name="Google Shape;347;p49"/>
          <p:cNvSpPr txBox="1">
            <a:spLocks noGrp="1"/>
          </p:cNvSpPr>
          <p:nvPr>
            <p:ph type="sldNum" idx="12"/>
          </p:nvPr>
        </p:nvSpPr>
        <p:spPr>
          <a:xfrm>
            <a:off x="6553200" y="6248400"/>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348" name="Google Shape;348;p49"/>
          <p:cNvSpPr txBox="1">
            <a:spLocks noGrp="1"/>
          </p:cNvSpPr>
          <p:nvPr>
            <p:ph type="ftr" idx="11"/>
          </p:nvPr>
        </p:nvSpPr>
        <p:spPr>
          <a:xfrm>
            <a:off x="3124200" y="6248400"/>
            <a:ext cx="2895600" cy="47625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9"/>
        <p:cNvGrpSpPr/>
        <p:nvPr/>
      </p:nvGrpSpPr>
      <p:grpSpPr>
        <a:xfrm>
          <a:off x="0" y="0"/>
          <a:ext cx="0" cy="0"/>
          <a:chOff x="0" y="0"/>
          <a:chExt cx="0" cy="0"/>
        </a:xfrm>
      </p:grpSpPr>
      <p:sp>
        <p:nvSpPr>
          <p:cNvPr id="350" name="Google Shape;350;p5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1pPr>
            <a:lvl2pPr marR="0" lvl="1"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351" name="Google Shape;351;p5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370840" algn="l" rtl="0">
              <a:spcBef>
                <a:spcPts val="640"/>
              </a:spcBef>
              <a:spcAft>
                <a:spcPts val="0"/>
              </a:spcAft>
              <a:buClr>
                <a:schemeClr val="hlink"/>
              </a:buClr>
              <a:buSzPts val="2240"/>
              <a:buFont typeface="Noto Sans Symbols"/>
              <a:buChar char="■"/>
              <a:defRPr sz="32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1pPr>
            <a:lvl2pPr marL="914400" marR="0" lvl="1" indent="-353060" algn="l" rtl="0">
              <a:spcBef>
                <a:spcPts val="560"/>
              </a:spcBef>
              <a:spcAft>
                <a:spcPts val="0"/>
              </a:spcAft>
              <a:buClr>
                <a:schemeClr val="accent2"/>
              </a:buClr>
              <a:buSzPts val="1960"/>
              <a:buFont typeface="Noto Sans Symbols"/>
              <a:buChar char="■"/>
              <a:defRPr sz="2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2pPr>
            <a:lvl3pPr marL="1371600" marR="0" lvl="2" indent="-335280" algn="l" rtl="0">
              <a:spcBef>
                <a:spcPts val="480"/>
              </a:spcBef>
              <a:spcAft>
                <a:spcPts val="0"/>
              </a:spcAft>
              <a:buClr>
                <a:schemeClr val="lt2"/>
              </a:buClr>
              <a:buSzPts val="1680"/>
              <a:buFont typeface="Noto Sans Symbols"/>
              <a:buChar char="■"/>
              <a:defRPr sz="24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3pPr>
            <a:lvl4pPr marL="1828800" marR="0" lvl="3" indent="-317500" algn="l" rtl="0">
              <a:spcBef>
                <a:spcPts val="400"/>
              </a:spcBef>
              <a:spcAft>
                <a:spcPts val="0"/>
              </a:spcAft>
              <a:buClr>
                <a:schemeClr val="accent2"/>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4pPr>
            <a:lvl5pPr marL="2286000" marR="0" lvl="4"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5pPr>
            <a:lvl6pPr marL="2743200" marR="0" lvl="5"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352" name="Google Shape;352;p5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hlink"/>
              </a:buClr>
              <a:buSzPts val="980"/>
              <a:buFont typeface="Noto Sans Symbols"/>
              <a:buNone/>
              <a:defRPr sz="14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1pPr>
            <a:lvl2pPr marL="914400" marR="0" lvl="1" indent="-228600" algn="l" rtl="0">
              <a:spcBef>
                <a:spcPts val="240"/>
              </a:spcBef>
              <a:spcAft>
                <a:spcPts val="0"/>
              </a:spcAft>
              <a:buClr>
                <a:schemeClr val="accent2"/>
              </a:buClr>
              <a:buSzPts val="840"/>
              <a:buFont typeface="Noto Sans Symbols"/>
              <a:buNone/>
              <a:defRPr sz="12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2pPr>
            <a:lvl3pPr marL="1371600" marR="0" lvl="2" indent="-228600" algn="l" rtl="0">
              <a:spcBef>
                <a:spcPts val="200"/>
              </a:spcBef>
              <a:spcAft>
                <a:spcPts val="0"/>
              </a:spcAft>
              <a:buClr>
                <a:schemeClr val="lt2"/>
              </a:buClr>
              <a:buSzPts val="700"/>
              <a:buFont typeface="Noto Sans Symbols"/>
              <a:buNone/>
              <a:defRPr sz="1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3pPr>
            <a:lvl4pPr marL="1828800" marR="0" lvl="3" indent="-228600" algn="l" rtl="0">
              <a:spcBef>
                <a:spcPts val="180"/>
              </a:spcBef>
              <a:spcAft>
                <a:spcPts val="0"/>
              </a:spcAft>
              <a:buClr>
                <a:schemeClr val="accent2"/>
              </a:buClr>
              <a:buSzPts val="630"/>
              <a:buFont typeface="Noto Sans Symbols"/>
              <a:buNone/>
              <a:defRPr sz="9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4pPr>
            <a:lvl5pPr marL="2286000" marR="0" lvl="4" indent="-228600" algn="l" rtl="0">
              <a:spcBef>
                <a:spcPts val="180"/>
              </a:spcBef>
              <a:spcAft>
                <a:spcPts val="0"/>
              </a:spcAft>
              <a:buClr>
                <a:schemeClr val="hlink"/>
              </a:buClr>
              <a:buSzPts val="630"/>
              <a:buFont typeface="Noto Sans Symbols"/>
              <a:buNone/>
              <a:defRPr sz="9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5pPr>
            <a:lvl6pPr marL="2743200" marR="0" lvl="5" indent="-228600" algn="l" rtl="0">
              <a:spcBef>
                <a:spcPts val="180"/>
              </a:spcBef>
              <a:spcAft>
                <a:spcPts val="0"/>
              </a:spcAft>
              <a:buClr>
                <a:schemeClr val="hlink"/>
              </a:buClr>
              <a:buSzPts val="630"/>
              <a:buFont typeface="Noto Sans Symbols"/>
              <a:buNone/>
              <a:defRPr sz="9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228600" algn="l" rtl="0">
              <a:spcBef>
                <a:spcPts val="180"/>
              </a:spcBef>
              <a:spcAft>
                <a:spcPts val="0"/>
              </a:spcAft>
              <a:buClr>
                <a:schemeClr val="hlink"/>
              </a:buClr>
              <a:buSzPts val="630"/>
              <a:buFont typeface="Noto Sans Symbols"/>
              <a:buNone/>
              <a:defRPr sz="9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228600" algn="l" rtl="0">
              <a:spcBef>
                <a:spcPts val="180"/>
              </a:spcBef>
              <a:spcAft>
                <a:spcPts val="0"/>
              </a:spcAft>
              <a:buClr>
                <a:schemeClr val="hlink"/>
              </a:buClr>
              <a:buSzPts val="630"/>
              <a:buFont typeface="Noto Sans Symbols"/>
              <a:buNone/>
              <a:defRPr sz="9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228600" algn="l" rtl="0">
              <a:spcBef>
                <a:spcPts val="180"/>
              </a:spcBef>
              <a:spcAft>
                <a:spcPts val="0"/>
              </a:spcAft>
              <a:buClr>
                <a:schemeClr val="hlink"/>
              </a:buClr>
              <a:buSzPts val="630"/>
              <a:buFont typeface="Noto Sans Symbols"/>
              <a:buNone/>
              <a:defRPr sz="9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353" name="Google Shape;353;p50"/>
          <p:cNvSpPr txBox="1">
            <a:spLocks noGrp="1"/>
          </p:cNvSpPr>
          <p:nvPr>
            <p:ph type="dt" idx="10"/>
          </p:nvPr>
        </p:nvSpPr>
        <p:spPr>
          <a:xfrm>
            <a:off x="457200" y="6251575"/>
            <a:ext cx="2133600" cy="4762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354" name="Google Shape;354;p50"/>
          <p:cNvSpPr txBox="1">
            <a:spLocks noGrp="1"/>
          </p:cNvSpPr>
          <p:nvPr>
            <p:ph type="sldNum" idx="12"/>
          </p:nvPr>
        </p:nvSpPr>
        <p:spPr>
          <a:xfrm>
            <a:off x="6553200" y="6248400"/>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355" name="Google Shape;355;p50"/>
          <p:cNvSpPr txBox="1">
            <a:spLocks noGrp="1"/>
          </p:cNvSpPr>
          <p:nvPr>
            <p:ph type="ftr" idx="11"/>
          </p:nvPr>
        </p:nvSpPr>
        <p:spPr>
          <a:xfrm>
            <a:off x="3124200" y="6248400"/>
            <a:ext cx="2895600" cy="47625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56"/>
        <p:cNvGrpSpPr/>
        <p:nvPr/>
      </p:nvGrpSpPr>
      <p:grpSpPr>
        <a:xfrm>
          <a:off x="0" y="0"/>
          <a:ext cx="0" cy="0"/>
          <a:chOff x="0" y="0"/>
          <a:chExt cx="0" cy="0"/>
        </a:xfrm>
      </p:grpSpPr>
      <p:sp>
        <p:nvSpPr>
          <p:cNvPr id="357" name="Google Shape;357;p5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1pPr>
            <a:lvl2pPr marR="0" lvl="1"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358" name="Google Shape;358;p5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hlink"/>
              </a:buClr>
              <a:buSzPts val="2240"/>
              <a:buFont typeface="Noto Sans Symbols"/>
              <a:buNone/>
              <a:defRPr sz="32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1pPr>
            <a:lvl2pPr marR="0" lvl="1" algn="l" rtl="0">
              <a:spcBef>
                <a:spcPts val="560"/>
              </a:spcBef>
              <a:spcAft>
                <a:spcPts val="0"/>
              </a:spcAft>
              <a:buClr>
                <a:schemeClr val="accent2"/>
              </a:buClr>
              <a:buSzPts val="1960"/>
              <a:buFont typeface="Noto Sans Symbols"/>
              <a:buNone/>
              <a:defRPr sz="2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2pPr>
            <a:lvl3pPr marR="0" lvl="2" algn="l" rtl="0">
              <a:spcBef>
                <a:spcPts val="480"/>
              </a:spcBef>
              <a:spcAft>
                <a:spcPts val="0"/>
              </a:spcAft>
              <a:buClr>
                <a:schemeClr val="lt2"/>
              </a:buClr>
              <a:buSzPts val="1680"/>
              <a:buFont typeface="Noto Sans Symbols"/>
              <a:buNone/>
              <a:defRPr sz="24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3pPr>
            <a:lvl4pPr marR="0" lvl="3" algn="l" rtl="0">
              <a:spcBef>
                <a:spcPts val="400"/>
              </a:spcBef>
              <a:spcAft>
                <a:spcPts val="0"/>
              </a:spcAft>
              <a:buClr>
                <a:schemeClr val="accent2"/>
              </a:buClr>
              <a:buSzPts val="1400"/>
              <a:buFont typeface="Noto Sans Symbols"/>
              <a:buNone/>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4pPr>
            <a:lvl5pPr marR="0" lvl="4" algn="l" rtl="0">
              <a:spcBef>
                <a:spcPts val="400"/>
              </a:spcBef>
              <a:spcAft>
                <a:spcPts val="0"/>
              </a:spcAft>
              <a:buClr>
                <a:schemeClr val="hlink"/>
              </a:buClr>
              <a:buSzPts val="1400"/>
              <a:buFont typeface="Noto Sans Symbols"/>
              <a:buNone/>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5pPr>
            <a:lvl6pPr marR="0" lvl="5" algn="l" rtl="0">
              <a:spcBef>
                <a:spcPts val="400"/>
              </a:spcBef>
              <a:spcAft>
                <a:spcPts val="0"/>
              </a:spcAft>
              <a:buClr>
                <a:schemeClr val="hlink"/>
              </a:buClr>
              <a:buSzPts val="1400"/>
              <a:buFont typeface="Noto Sans Symbols"/>
              <a:buNone/>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R="0" lvl="6" algn="l" rtl="0">
              <a:spcBef>
                <a:spcPts val="400"/>
              </a:spcBef>
              <a:spcAft>
                <a:spcPts val="0"/>
              </a:spcAft>
              <a:buClr>
                <a:schemeClr val="hlink"/>
              </a:buClr>
              <a:buSzPts val="1400"/>
              <a:buFont typeface="Noto Sans Symbols"/>
              <a:buNone/>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R="0" lvl="7" algn="l" rtl="0">
              <a:spcBef>
                <a:spcPts val="400"/>
              </a:spcBef>
              <a:spcAft>
                <a:spcPts val="0"/>
              </a:spcAft>
              <a:buClr>
                <a:schemeClr val="hlink"/>
              </a:buClr>
              <a:buSzPts val="1400"/>
              <a:buFont typeface="Noto Sans Symbols"/>
              <a:buNone/>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R="0" lvl="8" algn="l" rtl="0">
              <a:spcBef>
                <a:spcPts val="400"/>
              </a:spcBef>
              <a:spcAft>
                <a:spcPts val="0"/>
              </a:spcAft>
              <a:buClr>
                <a:schemeClr val="hlink"/>
              </a:buClr>
              <a:buSzPts val="1400"/>
              <a:buFont typeface="Noto Sans Symbols"/>
              <a:buNone/>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359" name="Google Shape;359;p5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hlink"/>
              </a:buClr>
              <a:buSzPts val="980"/>
              <a:buFont typeface="Noto Sans Symbols"/>
              <a:buNone/>
              <a:defRPr sz="14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1pPr>
            <a:lvl2pPr marL="914400" marR="0" lvl="1" indent="-228600" algn="l" rtl="0">
              <a:spcBef>
                <a:spcPts val="240"/>
              </a:spcBef>
              <a:spcAft>
                <a:spcPts val="0"/>
              </a:spcAft>
              <a:buClr>
                <a:schemeClr val="accent2"/>
              </a:buClr>
              <a:buSzPts val="840"/>
              <a:buFont typeface="Noto Sans Symbols"/>
              <a:buNone/>
              <a:defRPr sz="12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2pPr>
            <a:lvl3pPr marL="1371600" marR="0" lvl="2" indent="-228600" algn="l" rtl="0">
              <a:spcBef>
                <a:spcPts val="200"/>
              </a:spcBef>
              <a:spcAft>
                <a:spcPts val="0"/>
              </a:spcAft>
              <a:buClr>
                <a:schemeClr val="lt2"/>
              </a:buClr>
              <a:buSzPts val="700"/>
              <a:buFont typeface="Noto Sans Symbols"/>
              <a:buNone/>
              <a:defRPr sz="1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3pPr>
            <a:lvl4pPr marL="1828800" marR="0" lvl="3" indent="-228600" algn="l" rtl="0">
              <a:spcBef>
                <a:spcPts val="180"/>
              </a:spcBef>
              <a:spcAft>
                <a:spcPts val="0"/>
              </a:spcAft>
              <a:buClr>
                <a:schemeClr val="accent2"/>
              </a:buClr>
              <a:buSzPts val="630"/>
              <a:buFont typeface="Noto Sans Symbols"/>
              <a:buNone/>
              <a:defRPr sz="9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4pPr>
            <a:lvl5pPr marL="2286000" marR="0" lvl="4" indent="-228600" algn="l" rtl="0">
              <a:spcBef>
                <a:spcPts val="180"/>
              </a:spcBef>
              <a:spcAft>
                <a:spcPts val="0"/>
              </a:spcAft>
              <a:buClr>
                <a:schemeClr val="hlink"/>
              </a:buClr>
              <a:buSzPts val="630"/>
              <a:buFont typeface="Noto Sans Symbols"/>
              <a:buNone/>
              <a:defRPr sz="9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5pPr>
            <a:lvl6pPr marL="2743200" marR="0" lvl="5" indent="-228600" algn="l" rtl="0">
              <a:spcBef>
                <a:spcPts val="180"/>
              </a:spcBef>
              <a:spcAft>
                <a:spcPts val="0"/>
              </a:spcAft>
              <a:buClr>
                <a:schemeClr val="hlink"/>
              </a:buClr>
              <a:buSzPts val="630"/>
              <a:buFont typeface="Noto Sans Symbols"/>
              <a:buNone/>
              <a:defRPr sz="9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228600" algn="l" rtl="0">
              <a:spcBef>
                <a:spcPts val="180"/>
              </a:spcBef>
              <a:spcAft>
                <a:spcPts val="0"/>
              </a:spcAft>
              <a:buClr>
                <a:schemeClr val="hlink"/>
              </a:buClr>
              <a:buSzPts val="630"/>
              <a:buFont typeface="Noto Sans Symbols"/>
              <a:buNone/>
              <a:defRPr sz="9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228600" algn="l" rtl="0">
              <a:spcBef>
                <a:spcPts val="180"/>
              </a:spcBef>
              <a:spcAft>
                <a:spcPts val="0"/>
              </a:spcAft>
              <a:buClr>
                <a:schemeClr val="hlink"/>
              </a:buClr>
              <a:buSzPts val="630"/>
              <a:buFont typeface="Noto Sans Symbols"/>
              <a:buNone/>
              <a:defRPr sz="9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228600" algn="l" rtl="0">
              <a:spcBef>
                <a:spcPts val="180"/>
              </a:spcBef>
              <a:spcAft>
                <a:spcPts val="0"/>
              </a:spcAft>
              <a:buClr>
                <a:schemeClr val="hlink"/>
              </a:buClr>
              <a:buSzPts val="630"/>
              <a:buFont typeface="Noto Sans Symbols"/>
              <a:buNone/>
              <a:defRPr sz="9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360" name="Google Shape;360;p51"/>
          <p:cNvSpPr txBox="1">
            <a:spLocks noGrp="1"/>
          </p:cNvSpPr>
          <p:nvPr>
            <p:ph type="dt" idx="10"/>
          </p:nvPr>
        </p:nvSpPr>
        <p:spPr>
          <a:xfrm>
            <a:off x="457200" y="6251575"/>
            <a:ext cx="2133600" cy="4762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361" name="Google Shape;361;p51"/>
          <p:cNvSpPr txBox="1">
            <a:spLocks noGrp="1"/>
          </p:cNvSpPr>
          <p:nvPr>
            <p:ph type="sldNum" idx="12"/>
          </p:nvPr>
        </p:nvSpPr>
        <p:spPr>
          <a:xfrm>
            <a:off x="6553200" y="6248400"/>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362" name="Google Shape;362;p51"/>
          <p:cNvSpPr txBox="1">
            <a:spLocks noGrp="1"/>
          </p:cNvSpPr>
          <p:nvPr>
            <p:ph type="ftr" idx="11"/>
          </p:nvPr>
        </p:nvSpPr>
        <p:spPr>
          <a:xfrm>
            <a:off x="3124200" y="6248400"/>
            <a:ext cx="2895600" cy="47625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63"/>
        <p:cNvGrpSpPr/>
        <p:nvPr/>
      </p:nvGrpSpPr>
      <p:grpSpPr>
        <a:xfrm>
          <a:off x="0" y="0"/>
          <a:ext cx="0" cy="0"/>
          <a:chOff x="0" y="0"/>
          <a:chExt cx="0" cy="0"/>
        </a:xfrm>
      </p:grpSpPr>
      <p:sp>
        <p:nvSpPr>
          <p:cNvPr id="364" name="Google Shape;364;p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1pPr>
            <a:lvl2pPr marR="0" lvl="1"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365" name="Google Shape;365;p52"/>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370840" algn="l" rtl="0">
              <a:spcBef>
                <a:spcPts val="640"/>
              </a:spcBef>
              <a:spcAft>
                <a:spcPts val="0"/>
              </a:spcAft>
              <a:buClr>
                <a:schemeClr val="hlink"/>
              </a:buClr>
              <a:buSzPts val="2240"/>
              <a:buFont typeface="Noto Sans Symbols"/>
              <a:buChar char="■"/>
              <a:defRPr sz="32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1pPr>
            <a:lvl2pPr marL="914400" marR="0" lvl="1" indent="-353060" algn="l" rtl="0">
              <a:spcBef>
                <a:spcPts val="560"/>
              </a:spcBef>
              <a:spcAft>
                <a:spcPts val="0"/>
              </a:spcAft>
              <a:buClr>
                <a:schemeClr val="accent2"/>
              </a:buClr>
              <a:buSzPts val="1960"/>
              <a:buFont typeface="Noto Sans Symbols"/>
              <a:buChar char="■"/>
              <a:defRPr sz="2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2pPr>
            <a:lvl3pPr marL="1371600" marR="0" lvl="2" indent="-335280" algn="l" rtl="0">
              <a:spcBef>
                <a:spcPts val="480"/>
              </a:spcBef>
              <a:spcAft>
                <a:spcPts val="0"/>
              </a:spcAft>
              <a:buClr>
                <a:schemeClr val="lt2"/>
              </a:buClr>
              <a:buSzPts val="1680"/>
              <a:buFont typeface="Noto Sans Symbols"/>
              <a:buChar char="■"/>
              <a:defRPr sz="24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3pPr>
            <a:lvl4pPr marL="1828800" marR="0" lvl="3" indent="-317500" algn="l" rtl="0">
              <a:spcBef>
                <a:spcPts val="400"/>
              </a:spcBef>
              <a:spcAft>
                <a:spcPts val="0"/>
              </a:spcAft>
              <a:buClr>
                <a:schemeClr val="accent2"/>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4pPr>
            <a:lvl5pPr marL="2286000" marR="0" lvl="4"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5pPr>
            <a:lvl6pPr marL="2743200" marR="0" lvl="5"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366" name="Google Shape;366;p52"/>
          <p:cNvSpPr txBox="1">
            <a:spLocks noGrp="1"/>
          </p:cNvSpPr>
          <p:nvPr>
            <p:ph type="dt" idx="10"/>
          </p:nvPr>
        </p:nvSpPr>
        <p:spPr>
          <a:xfrm>
            <a:off x="457200" y="6251575"/>
            <a:ext cx="2133600" cy="4762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367" name="Google Shape;367;p52"/>
          <p:cNvSpPr txBox="1">
            <a:spLocks noGrp="1"/>
          </p:cNvSpPr>
          <p:nvPr>
            <p:ph type="sldNum" idx="12"/>
          </p:nvPr>
        </p:nvSpPr>
        <p:spPr>
          <a:xfrm>
            <a:off x="6553200" y="6248400"/>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368" name="Google Shape;368;p52"/>
          <p:cNvSpPr txBox="1">
            <a:spLocks noGrp="1"/>
          </p:cNvSpPr>
          <p:nvPr>
            <p:ph type="ftr" idx="11"/>
          </p:nvPr>
        </p:nvSpPr>
        <p:spPr>
          <a:xfrm>
            <a:off x="3124200" y="6248400"/>
            <a:ext cx="2895600" cy="47625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69"/>
        <p:cNvGrpSpPr/>
        <p:nvPr/>
      </p:nvGrpSpPr>
      <p:grpSpPr>
        <a:xfrm>
          <a:off x="0" y="0"/>
          <a:ext cx="0" cy="0"/>
          <a:chOff x="0" y="0"/>
          <a:chExt cx="0" cy="0"/>
        </a:xfrm>
      </p:grpSpPr>
      <p:sp>
        <p:nvSpPr>
          <p:cNvPr id="370" name="Google Shape;370;p5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1pPr>
            <a:lvl2pPr marR="0" lvl="1"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371" name="Google Shape;371;p5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370840" algn="l" rtl="0">
              <a:spcBef>
                <a:spcPts val="640"/>
              </a:spcBef>
              <a:spcAft>
                <a:spcPts val="0"/>
              </a:spcAft>
              <a:buClr>
                <a:schemeClr val="hlink"/>
              </a:buClr>
              <a:buSzPts val="2240"/>
              <a:buFont typeface="Noto Sans Symbols"/>
              <a:buChar char="■"/>
              <a:defRPr sz="32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1pPr>
            <a:lvl2pPr marL="914400" marR="0" lvl="1" indent="-353060" algn="l" rtl="0">
              <a:spcBef>
                <a:spcPts val="560"/>
              </a:spcBef>
              <a:spcAft>
                <a:spcPts val="0"/>
              </a:spcAft>
              <a:buClr>
                <a:schemeClr val="accent2"/>
              </a:buClr>
              <a:buSzPts val="1960"/>
              <a:buFont typeface="Noto Sans Symbols"/>
              <a:buChar char="■"/>
              <a:defRPr sz="2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2pPr>
            <a:lvl3pPr marL="1371600" marR="0" lvl="2" indent="-335280" algn="l" rtl="0">
              <a:spcBef>
                <a:spcPts val="480"/>
              </a:spcBef>
              <a:spcAft>
                <a:spcPts val="0"/>
              </a:spcAft>
              <a:buClr>
                <a:schemeClr val="lt2"/>
              </a:buClr>
              <a:buSzPts val="1680"/>
              <a:buFont typeface="Noto Sans Symbols"/>
              <a:buChar char="■"/>
              <a:defRPr sz="24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3pPr>
            <a:lvl4pPr marL="1828800" marR="0" lvl="3" indent="-317500" algn="l" rtl="0">
              <a:spcBef>
                <a:spcPts val="400"/>
              </a:spcBef>
              <a:spcAft>
                <a:spcPts val="0"/>
              </a:spcAft>
              <a:buClr>
                <a:schemeClr val="accent2"/>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4pPr>
            <a:lvl5pPr marL="2286000" marR="0" lvl="4"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5pPr>
            <a:lvl6pPr marL="2743200" marR="0" lvl="5"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372" name="Google Shape;372;p53"/>
          <p:cNvSpPr txBox="1">
            <a:spLocks noGrp="1"/>
          </p:cNvSpPr>
          <p:nvPr>
            <p:ph type="dt" idx="10"/>
          </p:nvPr>
        </p:nvSpPr>
        <p:spPr>
          <a:xfrm>
            <a:off x="457200" y="6251575"/>
            <a:ext cx="2133600" cy="4762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373" name="Google Shape;373;p53"/>
          <p:cNvSpPr txBox="1">
            <a:spLocks noGrp="1"/>
          </p:cNvSpPr>
          <p:nvPr>
            <p:ph type="sldNum" idx="12"/>
          </p:nvPr>
        </p:nvSpPr>
        <p:spPr>
          <a:xfrm>
            <a:off x="6553200" y="6248400"/>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
        <p:nvSpPr>
          <p:cNvPr id="374" name="Google Shape;374;p53"/>
          <p:cNvSpPr txBox="1">
            <a:spLocks noGrp="1"/>
          </p:cNvSpPr>
          <p:nvPr>
            <p:ph type="ftr" idx="11"/>
          </p:nvPr>
        </p:nvSpPr>
        <p:spPr>
          <a:xfrm>
            <a:off x="3124200" y="6248400"/>
            <a:ext cx="2895600" cy="47625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1"/>
        <p:cNvGrpSpPr/>
        <p:nvPr/>
      </p:nvGrpSpPr>
      <p:grpSpPr>
        <a:xfrm>
          <a:off x="0" y="0"/>
          <a:ext cx="0" cy="0"/>
          <a:chOff x="0" y="0"/>
          <a:chExt cx="0" cy="0"/>
        </a:xfrm>
      </p:grpSpPr>
      <p:sp>
        <p:nvSpPr>
          <p:cNvPr id="382" name="Google Shape;382;p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383" name="Google Shape;383;p5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384" name="Google Shape;384;p5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385" name="Google Shape;385;p5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386" name="Google Shape;386;p5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0" y="549275"/>
            <a:ext cx="91440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43" name="Google Shape;43;p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marR="0" lvl="0" indent="-228600" algn="r" rtl="0">
              <a:spcBef>
                <a:spcPts val="560"/>
              </a:spcBef>
              <a:spcAft>
                <a:spcPts val="0"/>
              </a:spcAft>
              <a:buSzPts val="1400"/>
              <a:buNone/>
              <a:defRPr sz="28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914400" marR="0" lvl="1" indent="-381000" algn="l" rtl="0">
              <a:spcBef>
                <a:spcPts val="480"/>
              </a:spcBef>
              <a:spcAft>
                <a:spcPts val="0"/>
              </a:spcAft>
              <a:buClr>
                <a:srgbClr val="FFFFFF"/>
              </a:buClr>
              <a:buSzPts val="2400"/>
              <a:buFont typeface="Arial" panose="020B0604020202020204"/>
              <a:buChar char="–"/>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rgbClr val="FFFFFF"/>
              </a:buClr>
              <a:buSzPts val="2000"/>
              <a:buFont typeface="Arial" panose="020B0604020202020204"/>
              <a:buChar char="•"/>
              <a:defRPr sz="20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rgbClr val="FFFFFF"/>
              </a:buClr>
              <a:buSzPts val="1800"/>
              <a:buFont typeface="Arial" panose="020B0604020202020204"/>
              <a:buChar char="–"/>
              <a:defRPr sz="18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rgbClr val="FFFFFF"/>
              </a:buClr>
              <a:buSzPts val="1800"/>
              <a:buFont typeface="Arial" panose="020B0604020202020204"/>
              <a:buChar char="»"/>
              <a:defRPr sz="18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4" name="Google Shape;44;p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marR="0" lvl="0" indent="-228600" algn="r" rtl="0">
              <a:spcBef>
                <a:spcPts val="560"/>
              </a:spcBef>
              <a:spcAft>
                <a:spcPts val="0"/>
              </a:spcAft>
              <a:buSzPts val="1400"/>
              <a:buNone/>
              <a:defRPr sz="28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914400" marR="0" lvl="1" indent="-381000" algn="l" rtl="0">
              <a:spcBef>
                <a:spcPts val="480"/>
              </a:spcBef>
              <a:spcAft>
                <a:spcPts val="0"/>
              </a:spcAft>
              <a:buClr>
                <a:srgbClr val="FFFFFF"/>
              </a:buClr>
              <a:buSzPts val="2400"/>
              <a:buFont typeface="Arial" panose="020B0604020202020204"/>
              <a:buChar char="–"/>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rgbClr val="FFFFFF"/>
              </a:buClr>
              <a:buSzPts val="2000"/>
              <a:buFont typeface="Arial" panose="020B0604020202020204"/>
              <a:buChar char="•"/>
              <a:defRPr sz="20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rgbClr val="FFFFFF"/>
              </a:buClr>
              <a:buSzPts val="1800"/>
              <a:buFont typeface="Arial" panose="020B0604020202020204"/>
              <a:buChar char="–"/>
              <a:defRPr sz="18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rgbClr val="FFFFFF"/>
              </a:buClr>
              <a:buSzPts val="1800"/>
              <a:buFont typeface="Arial" panose="020B0604020202020204"/>
              <a:buChar char="»"/>
              <a:defRPr sz="18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5" name="Google Shape;45;p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6" name="Google Shape;46;p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7" name="Google Shape;47;p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7"/>
        <p:cNvGrpSpPr/>
        <p:nvPr/>
      </p:nvGrpSpPr>
      <p:grpSpPr>
        <a:xfrm>
          <a:off x="0" y="0"/>
          <a:ext cx="0" cy="0"/>
          <a:chOff x="0" y="0"/>
          <a:chExt cx="0" cy="0"/>
        </a:xfrm>
      </p:grpSpPr>
      <p:sp>
        <p:nvSpPr>
          <p:cNvPr id="388" name="Google Shape;388;p5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389" name="Google Shape;389;p5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panose="020B0604020202020204"/>
              <a:buNone/>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ctr"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390" name="Google Shape;390;p5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391" name="Google Shape;391;p5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392" name="Google Shape;392;p5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3"/>
        <p:cNvGrpSpPr/>
        <p:nvPr/>
      </p:nvGrpSpPr>
      <p:grpSpPr>
        <a:xfrm>
          <a:off x="0" y="0"/>
          <a:ext cx="0" cy="0"/>
          <a:chOff x="0" y="0"/>
          <a:chExt cx="0" cy="0"/>
        </a:xfrm>
      </p:grpSpPr>
      <p:sp>
        <p:nvSpPr>
          <p:cNvPr id="394" name="Google Shape;394;p5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395" name="Google Shape;395;p5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360"/>
              </a:spcBef>
              <a:spcAft>
                <a:spcPts val="0"/>
              </a:spcAft>
              <a:buClr>
                <a:schemeClr val="dk1"/>
              </a:buClr>
              <a:buSzPts val="18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20"/>
              </a:spcBef>
              <a:spcAft>
                <a:spcPts val="0"/>
              </a:spcAft>
              <a:buClr>
                <a:schemeClr val="dk1"/>
              </a:buClr>
              <a:buSzPts val="1600"/>
              <a:buFont typeface="Arial" panose="020B0604020202020204"/>
              <a:buNone/>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396" name="Google Shape;396;p5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397" name="Google Shape;397;p5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398" name="Google Shape;398;p5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9"/>
        <p:cNvGrpSpPr/>
        <p:nvPr/>
      </p:nvGrpSpPr>
      <p:grpSpPr>
        <a:xfrm>
          <a:off x="0" y="0"/>
          <a:ext cx="0" cy="0"/>
          <a:chOff x="0" y="0"/>
          <a:chExt cx="0" cy="0"/>
        </a:xfrm>
      </p:grpSpPr>
      <p:sp>
        <p:nvSpPr>
          <p:cNvPr id="400" name="Google Shape;400;p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401" name="Google Shape;401;p5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02" name="Google Shape;402;p5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03" name="Google Shape;403;p5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04" name="Google Shape;404;p5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05" name="Google Shape;405;p5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6"/>
        <p:cNvGrpSpPr/>
        <p:nvPr/>
      </p:nvGrpSpPr>
      <p:grpSpPr>
        <a:xfrm>
          <a:off x="0" y="0"/>
          <a:ext cx="0" cy="0"/>
          <a:chOff x="0" y="0"/>
          <a:chExt cx="0" cy="0"/>
        </a:xfrm>
      </p:grpSpPr>
      <p:sp>
        <p:nvSpPr>
          <p:cNvPr id="407" name="Google Shape;407;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408" name="Google Shape;408;p5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panose="020B0604020202020204"/>
              <a:buNone/>
              <a:defRPr sz="2400" b="1"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400"/>
              </a:spcBef>
              <a:spcAft>
                <a:spcPts val="0"/>
              </a:spcAft>
              <a:buClr>
                <a:schemeClr val="dk1"/>
              </a:buClr>
              <a:buSzPts val="2000"/>
              <a:buFont typeface="Arial" panose="020B0604020202020204"/>
              <a:buNone/>
              <a:defRPr sz="2000" b="1"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dk1"/>
              </a:buClr>
              <a:buSzPts val="1800"/>
              <a:buFont typeface="Arial" panose="020B0604020202020204"/>
              <a:buNone/>
              <a:defRPr sz="1800" b="1"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09" name="Google Shape;409;p5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10" name="Google Shape;410;p5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panose="020B0604020202020204"/>
              <a:buNone/>
              <a:defRPr sz="2400" b="1"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400"/>
              </a:spcBef>
              <a:spcAft>
                <a:spcPts val="0"/>
              </a:spcAft>
              <a:buClr>
                <a:schemeClr val="dk1"/>
              </a:buClr>
              <a:buSzPts val="2000"/>
              <a:buFont typeface="Arial" panose="020B0604020202020204"/>
              <a:buNone/>
              <a:defRPr sz="2000" b="1"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dk1"/>
              </a:buClr>
              <a:buSzPts val="1800"/>
              <a:buFont typeface="Arial" panose="020B0604020202020204"/>
              <a:buNone/>
              <a:defRPr sz="1800" b="1"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11" name="Google Shape;411;p5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12" name="Google Shape;412;p5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13" name="Google Shape;413;p5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14" name="Google Shape;414;p5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5"/>
        <p:cNvGrpSpPr/>
        <p:nvPr/>
      </p:nvGrpSpPr>
      <p:grpSpPr>
        <a:xfrm>
          <a:off x="0" y="0"/>
          <a:ext cx="0" cy="0"/>
          <a:chOff x="0" y="0"/>
          <a:chExt cx="0" cy="0"/>
        </a:xfrm>
      </p:grpSpPr>
      <p:sp>
        <p:nvSpPr>
          <p:cNvPr id="416" name="Google Shape;416;p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417" name="Google Shape;417;p6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18" name="Google Shape;418;p6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19" name="Google Shape;419;p6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0"/>
        <p:cNvGrpSpPr/>
        <p:nvPr/>
      </p:nvGrpSpPr>
      <p:grpSpPr>
        <a:xfrm>
          <a:off x="0" y="0"/>
          <a:ext cx="0" cy="0"/>
          <a:chOff x="0" y="0"/>
          <a:chExt cx="0" cy="0"/>
        </a:xfrm>
      </p:grpSpPr>
      <p:sp>
        <p:nvSpPr>
          <p:cNvPr id="421" name="Google Shape;421;p6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22" name="Google Shape;422;p6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23" name="Google Shape;423;p6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24"/>
        <p:cNvGrpSpPr/>
        <p:nvPr/>
      </p:nvGrpSpPr>
      <p:grpSpPr>
        <a:xfrm>
          <a:off x="0" y="0"/>
          <a:ext cx="0" cy="0"/>
          <a:chOff x="0" y="0"/>
          <a:chExt cx="0" cy="0"/>
        </a:xfrm>
      </p:grpSpPr>
      <p:sp>
        <p:nvSpPr>
          <p:cNvPr id="425" name="Google Shape;425;p6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426" name="Google Shape;426;p6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27" name="Google Shape;427;p6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240"/>
              </a:spcBef>
              <a:spcAft>
                <a:spcPts val="0"/>
              </a:spcAft>
              <a:buClr>
                <a:schemeClr val="dk1"/>
              </a:buClr>
              <a:buSzPts val="12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dk1"/>
              </a:buClr>
              <a:buSzPts val="1000"/>
              <a:buFont typeface="Arial" panose="020B0604020202020204"/>
              <a:buNone/>
              <a:defRPr sz="1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28" name="Google Shape;428;p6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29" name="Google Shape;429;p6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30" name="Google Shape;430;p6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31"/>
        <p:cNvGrpSpPr/>
        <p:nvPr/>
      </p:nvGrpSpPr>
      <p:grpSpPr>
        <a:xfrm>
          <a:off x="0" y="0"/>
          <a:ext cx="0" cy="0"/>
          <a:chOff x="0" y="0"/>
          <a:chExt cx="0" cy="0"/>
        </a:xfrm>
      </p:grpSpPr>
      <p:sp>
        <p:nvSpPr>
          <p:cNvPr id="432" name="Google Shape;432;p6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433" name="Google Shape;433;p6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panose="020B0604020202020204"/>
              <a:buNone/>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34" name="Google Shape;434;p6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240"/>
              </a:spcBef>
              <a:spcAft>
                <a:spcPts val="0"/>
              </a:spcAft>
              <a:buClr>
                <a:schemeClr val="dk1"/>
              </a:buClr>
              <a:buSzPts val="12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dk1"/>
              </a:buClr>
              <a:buSzPts val="1000"/>
              <a:buFont typeface="Arial" panose="020B0604020202020204"/>
              <a:buNone/>
              <a:defRPr sz="1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35" name="Google Shape;435;p6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36" name="Google Shape;436;p6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37" name="Google Shape;437;p6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38"/>
        <p:cNvGrpSpPr/>
        <p:nvPr/>
      </p:nvGrpSpPr>
      <p:grpSpPr>
        <a:xfrm>
          <a:off x="0" y="0"/>
          <a:ext cx="0" cy="0"/>
          <a:chOff x="0" y="0"/>
          <a:chExt cx="0" cy="0"/>
        </a:xfrm>
      </p:grpSpPr>
      <p:sp>
        <p:nvSpPr>
          <p:cNvPr id="439" name="Google Shape;439;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440" name="Google Shape;440;p6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41" name="Google Shape;441;p6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42" name="Google Shape;442;p6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43" name="Google Shape;443;p6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44"/>
        <p:cNvGrpSpPr/>
        <p:nvPr/>
      </p:nvGrpSpPr>
      <p:grpSpPr>
        <a:xfrm>
          <a:off x="0" y="0"/>
          <a:ext cx="0" cy="0"/>
          <a:chOff x="0" y="0"/>
          <a:chExt cx="0" cy="0"/>
        </a:xfrm>
      </p:grpSpPr>
      <p:sp>
        <p:nvSpPr>
          <p:cNvPr id="445" name="Google Shape;445;p6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446" name="Google Shape;446;p6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47" name="Google Shape;447;p6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48" name="Google Shape;448;p6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49" name="Google Shape;449;p6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50" name="Google Shape;50;p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r" rtl="0">
              <a:spcBef>
                <a:spcPts val="480"/>
              </a:spcBef>
              <a:spcAft>
                <a:spcPts val="0"/>
              </a:spcAft>
              <a:buClr>
                <a:srgbClr val="FFFFFF"/>
              </a:buClr>
              <a:buSzPts val="2400"/>
              <a:buFont typeface="Arial" panose="020B0604020202020204"/>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400"/>
              </a:spcBef>
              <a:spcAft>
                <a:spcPts val="0"/>
              </a:spcAft>
              <a:buClr>
                <a:srgbClr val="FFFFFF"/>
              </a:buClr>
              <a:buSzPts val="2000"/>
              <a:buFont typeface="Arial" panose="020B0604020202020204"/>
              <a:buNone/>
              <a:defRPr sz="20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rgbClr val="FFFFFF"/>
              </a:buClr>
              <a:buSzPts val="1800"/>
              <a:buFont typeface="Arial" panose="020B0604020202020204"/>
              <a:buNone/>
              <a:defRPr sz="18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rgbClr val="FFFFFF"/>
              </a:buClr>
              <a:buSzPts val="1600"/>
              <a:buFont typeface="Arial" panose="020B0604020202020204"/>
              <a:buNone/>
              <a:defRPr sz="16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rgbClr val="FFFFFF"/>
              </a:buClr>
              <a:buSzPts val="1600"/>
              <a:buFont typeface="Arial" panose="020B0604020202020204"/>
              <a:buNone/>
              <a:defRPr sz="16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1" name="Google Shape;51;p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228600" algn="r" rtl="0">
              <a:spcBef>
                <a:spcPts val="480"/>
              </a:spcBef>
              <a:spcAft>
                <a:spcPts val="0"/>
              </a:spcAft>
              <a:buSzPts val="1400"/>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914400" marR="0" lvl="1" indent="-355600" algn="l" rtl="0">
              <a:spcBef>
                <a:spcPts val="400"/>
              </a:spcBef>
              <a:spcAft>
                <a:spcPts val="0"/>
              </a:spcAft>
              <a:buClr>
                <a:srgbClr val="FFFFFF"/>
              </a:buClr>
              <a:buSzPts val="2000"/>
              <a:buFont typeface="Arial" panose="020B0604020202020204"/>
              <a:buChar char="–"/>
              <a:defRPr sz="20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rgbClr val="FFFFFF"/>
              </a:buClr>
              <a:buSzPts val="1800"/>
              <a:buFont typeface="Arial" panose="020B0604020202020204"/>
              <a:buChar char="•"/>
              <a:defRPr sz="18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rgbClr val="FFFFFF"/>
              </a:buClr>
              <a:buSzPts val="1600"/>
              <a:buFont typeface="Arial" panose="020B0604020202020204"/>
              <a:buChar char="–"/>
              <a:defRPr sz="16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rgbClr val="FFFFFF"/>
              </a:buClr>
              <a:buSzPts val="1600"/>
              <a:buFont typeface="Arial" panose="020B0604020202020204"/>
              <a:buChar char="»"/>
              <a:defRPr sz="16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2" name="Google Shape;52;p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r" rtl="0">
              <a:spcBef>
                <a:spcPts val="480"/>
              </a:spcBef>
              <a:spcAft>
                <a:spcPts val="0"/>
              </a:spcAft>
              <a:buClr>
                <a:srgbClr val="FFFFFF"/>
              </a:buClr>
              <a:buSzPts val="2400"/>
              <a:buFont typeface="Arial" panose="020B0604020202020204"/>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400"/>
              </a:spcBef>
              <a:spcAft>
                <a:spcPts val="0"/>
              </a:spcAft>
              <a:buClr>
                <a:srgbClr val="FFFFFF"/>
              </a:buClr>
              <a:buSzPts val="2000"/>
              <a:buFont typeface="Arial" panose="020B0604020202020204"/>
              <a:buNone/>
              <a:defRPr sz="20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rgbClr val="FFFFFF"/>
              </a:buClr>
              <a:buSzPts val="1800"/>
              <a:buFont typeface="Arial" panose="020B0604020202020204"/>
              <a:buNone/>
              <a:defRPr sz="18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rgbClr val="FFFFFF"/>
              </a:buClr>
              <a:buSzPts val="1600"/>
              <a:buFont typeface="Arial" panose="020B0604020202020204"/>
              <a:buNone/>
              <a:defRPr sz="16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rgbClr val="FFFFFF"/>
              </a:buClr>
              <a:buSzPts val="1600"/>
              <a:buFont typeface="Arial" panose="020B0604020202020204"/>
              <a:buNone/>
              <a:defRPr sz="16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3" name="Google Shape;53;p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228600" algn="r" rtl="0">
              <a:spcBef>
                <a:spcPts val="480"/>
              </a:spcBef>
              <a:spcAft>
                <a:spcPts val="0"/>
              </a:spcAft>
              <a:buSzPts val="1400"/>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914400" marR="0" lvl="1" indent="-355600" algn="l" rtl="0">
              <a:spcBef>
                <a:spcPts val="400"/>
              </a:spcBef>
              <a:spcAft>
                <a:spcPts val="0"/>
              </a:spcAft>
              <a:buClr>
                <a:srgbClr val="FFFFFF"/>
              </a:buClr>
              <a:buSzPts val="2000"/>
              <a:buFont typeface="Arial" panose="020B0604020202020204"/>
              <a:buChar char="–"/>
              <a:defRPr sz="20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rgbClr val="FFFFFF"/>
              </a:buClr>
              <a:buSzPts val="1800"/>
              <a:buFont typeface="Arial" panose="020B0604020202020204"/>
              <a:buChar char="•"/>
              <a:defRPr sz="18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rgbClr val="FFFFFF"/>
              </a:buClr>
              <a:buSzPts val="1600"/>
              <a:buFont typeface="Arial" panose="020B0604020202020204"/>
              <a:buChar char="–"/>
              <a:defRPr sz="16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rgbClr val="FFFFFF"/>
              </a:buClr>
              <a:buSzPts val="1600"/>
              <a:buFont typeface="Arial" panose="020B0604020202020204"/>
              <a:buChar char="»"/>
              <a:defRPr sz="16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4" name="Google Shape;54;p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5" name="Google Shape;55;p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6" name="Google Shape;56;p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472"/>
        <p:cNvGrpSpPr/>
        <p:nvPr/>
      </p:nvGrpSpPr>
      <p:grpSpPr>
        <a:xfrm>
          <a:off x="0" y="0"/>
          <a:ext cx="0" cy="0"/>
          <a:chOff x="0" y="0"/>
          <a:chExt cx="0" cy="0"/>
        </a:xfrm>
      </p:grpSpPr>
      <p:grpSp>
        <p:nvGrpSpPr>
          <p:cNvPr id="473" name="Google Shape;473;p67"/>
          <p:cNvGrpSpPr/>
          <p:nvPr/>
        </p:nvGrpSpPr>
        <p:grpSpPr>
          <a:xfrm>
            <a:off x="0" y="2438400"/>
            <a:ext cx="9144000" cy="4046538"/>
            <a:chOff x="0" y="1536"/>
            <a:chExt cx="5760" cy="2549"/>
          </a:xfrm>
        </p:grpSpPr>
        <p:sp>
          <p:nvSpPr>
            <p:cNvPr id="474" name="Google Shape;474;p67"/>
            <p:cNvSpPr/>
            <p:nvPr/>
          </p:nvSpPr>
          <p:spPr>
            <a:xfrm rot="-1424751">
              <a:off x="2121" y="2592"/>
              <a:ext cx="3072" cy="384"/>
            </a:xfrm>
            <a:prstGeom prst="rect">
              <a:avLst/>
            </a:prstGeom>
            <a:gradFill>
              <a:gsLst>
                <a:gs pos="0">
                  <a:srgbClr val="DBD6CE"/>
                </a:gs>
                <a:gs pos="50000">
                  <a:schemeClr val="lt1"/>
                </a:gs>
                <a:gs pos="100000">
                  <a:srgbClr val="DBD6CE"/>
                </a:gs>
              </a:gsLst>
              <a:lin ang="189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Arial" panose="020B0604020202020204"/>
                <a:ea typeface="Arial" panose="020B0604020202020204"/>
                <a:cs typeface="Arial" panose="020B0604020202020204"/>
                <a:sym typeface="Arial" panose="020B0604020202020204"/>
              </a:endParaRPr>
            </a:p>
          </p:txBody>
        </p:sp>
        <p:sp>
          <p:nvSpPr>
            <p:cNvPr id="475" name="Google Shape;475;p67"/>
            <p:cNvSpPr/>
            <p:nvPr/>
          </p:nvSpPr>
          <p:spPr>
            <a:xfrm>
              <a:off x="0" y="2664"/>
              <a:ext cx="2688" cy="1224"/>
            </a:xfrm>
            <a:custGeom>
              <a:avLst/>
              <a:gdLst/>
              <a:ahLst/>
              <a:cxnLst/>
              <a:rect l="l" t="t" r="r" b="b"/>
              <a:pathLst>
                <a:path w="2688" h="1224" extrusionOk="0">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panose="020B0604020202020204"/>
                <a:ea typeface="Arial" panose="020B0604020202020204"/>
                <a:cs typeface="Arial" panose="020B0604020202020204"/>
                <a:sym typeface="Arial" panose="020B0604020202020204"/>
              </a:endParaRPr>
            </a:p>
          </p:txBody>
        </p:sp>
        <p:sp>
          <p:nvSpPr>
            <p:cNvPr id="476" name="Google Shape;476;p67"/>
            <p:cNvSpPr/>
            <p:nvPr/>
          </p:nvSpPr>
          <p:spPr>
            <a:xfrm>
              <a:off x="3359" y="1536"/>
              <a:ext cx="2401" cy="1232"/>
            </a:xfrm>
            <a:custGeom>
              <a:avLst/>
              <a:gdLst/>
              <a:ahLst/>
              <a:cxnLst/>
              <a:rect l="l" t="t" r="r" b="b"/>
              <a:pathLst>
                <a:path w="2401" h="1232" extrusionOk="0">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panose="020B0604020202020204"/>
                <a:ea typeface="Arial" panose="020B0604020202020204"/>
                <a:cs typeface="Arial" panose="020B0604020202020204"/>
                <a:sym typeface="Arial" panose="020B0604020202020204"/>
              </a:endParaRPr>
            </a:p>
          </p:txBody>
        </p:sp>
        <p:sp>
          <p:nvSpPr>
            <p:cNvPr id="477" name="Google Shape;477;p67"/>
            <p:cNvSpPr/>
            <p:nvPr/>
          </p:nvSpPr>
          <p:spPr>
            <a:xfrm>
              <a:off x="3792" y="1536"/>
              <a:ext cx="1968" cy="762"/>
            </a:xfrm>
            <a:custGeom>
              <a:avLst/>
              <a:gdLst/>
              <a:ahLst/>
              <a:cxnLst/>
              <a:rect l="l" t="t" r="r" b="b"/>
              <a:pathLst>
                <a:path w="1968" h="762" extrusionOk="0">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a:gsLst>
                <a:gs pos="0">
                  <a:srgbClr val="F2EFE8"/>
                </a:gs>
                <a:gs pos="100000">
                  <a:schemeClr val="l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panose="020B0604020202020204"/>
                <a:ea typeface="Arial" panose="020B0604020202020204"/>
                <a:cs typeface="Arial" panose="020B0604020202020204"/>
                <a:sym typeface="Arial" panose="020B0604020202020204"/>
              </a:endParaRPr>
            </a:p>
          </p:txBody>
        </p:sp>
        <p:sp>
          <p:nvSpPr>
            <p:cNvPr id="478" name="Google Shape;478;p67"/>
            <p:cNvSpPr/>
            <p:nvPr/>
          </p:nvSpPr>
          <p:spPr>
            <a:xfrm>
              <a:off x="3599" y="2477"/>
              <a:ext cx="186" cy="120"/>
            </a:xfrm>
            <a:custGeom>
              <a:avLst/>
              <a:gdLst/>
              <a:ahLst/>
              <a:cxnLst/>
              <a:rect l="l" t="t" r="r" b="b"/>
              <a:pathLst>
                <a:path w="185" h="120" extrusionOk="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panose="020B0604020202020204"/>
                <a:ea typeface="Arial" panose="020B0604020202020204"/>
                <a:cs typeface="Arial" panose="020B0604020202020204"/>
                <a:sym typeface="Arial" panose="020B0604020202020204"/>
              </a:endParaRPr>
            </a:p>
          </p:txBody>
        </p:sp>
        <p:sp>
          <p:nvSpPr>
            <p:cNvPr id="479" name="Google Shape;479;p67"/>
            <p:cNvSpPr/>
            <p:nvPr/>
          </p:nvSpPr>
          <p:spPr>
            <a:xfrm>
              <a:off x="3779" y="2393"/>
              <a:ext cx="185" cy="120"/>
            </a:xfrm>
            <a:custGeom>
              <a:avLst/>
              <a:gdLst/>
              <a:ahLst/>
              <a:cxnLst/>
              <a:rect l="l" t="t" r="r" b="b"/>
              <a:pathLst>
                <a:path w="185" h="120" extrusionOk="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panose="020B0604020202020204"/>
                <a:ea typeface="Arial" panose="020B0604020202020204"/>
                <a:cs typeface="Arial" panose="020B0604020202020204"/>
                <a:sym typeface="Arial" panose="020B0604020202020204"/>
              </a:endParaRPr>
            </a:p>
          </p:txBody>
        </p:sp>
        <p:sp>
          <p:nvSpPr>
            <p:cNvPr id="480" name="Google Shape;480;p67"/>
            <p:cNvSpPr/>
            <p:nvPr/>
          </p:nvSpPr>
          <p:spPr>
            <a:xfrm>
              <a:off x="3839" y="1836"/>
              <a:ext cx="528" cy="275"/>
            </a:xfrm>
            <a:custGeom>
              <a:avLst/>
              <a:gdLst/>
              <a:ahLst/>
              <a:cxnLst/>
              <a:rect l="l" t="t" r="r" b="b"/>
              <a:pathLst>
                <a:path w="526" h="275" extrusionOk="0">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panose="020B0604020202020204"/>
                <a:ea typeface="Arial" panose="020B0604020202020204"/>
                <a:cs typeface="Arial" panose="020B0604020202020204"/>
                <a:sym typeface="Arial" panose="020B0604020202020204"/>
              </a:endParaRPr>
            </a:p>
          </p:txBody>
        </p:sp>
        <p:sp>
          <p:nvSpPr>
            <p:cNvPr id="481" name="Google Shape;481;p67"/>
            <p:cNvSpPr/>
            <p:nvPr/>
          </p:nvSpPr>
          <p:spPr>
            <a:xfrm>
              <a:off x="3676" y="2015"/>
              <a:ext cx="721" cy="306"/>
            </a:xfrm>
            <a:custGeom>
              <a:avLst/>
              <a:gdLst/>
              <a:ahLst/>
              <a:cxnLst/>
              <a:rect l="l" t="t" r="r" b="b"/>
              <a:pathLst>
                <a:path w="718" h="306" extrusionOk="0">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panose="020B0604020202020204"/>
                <a:ea typeface="Arial" panose="020B0604020202020204"/>
                <a:cs typeface="Arial" panose="020B0604020202020204"/>
                <a:sym typeface="Arial" panose="020B0604020202020204"/>
              </a:endParaRPr>
            </a:p>
          </p:txBody>
        </p:sp>
        <p:sp>
          <p:nvSpPr>
            <p:cNvPr id="482" name="Google Shape;482;p67"/>
            <p:cNvSpPr/>
            <p:nvPr/>
          </p:nvSpPr>
          <p:spPr>
            <a:xfrm>
              <a:off x="3358" y="1890"/>
              <a:ext cx="2400" cy="881"/>
            </a:xfrm>
            <a:custGeom>
              <a:avLst/>
              <a:gdLst/>
              <a:ahLst/>
              <a:cxnLst/>
              <a:rect l="l" t="t" r="r" b="b"/>
              <a:pathLst>
                <a:path w="2392" h="881" extrusionOk="0">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panose="020B0604020202020204"/>
                <a:ea typeface="Arial" panose="020B0604020202020204"/>
                <a:cs typeface="Arial" panose="020B0604020202020204"/>
                <a:sym typeface="Arial" panose="020B0604020202020204"/>
              </a:endParaRPr>
            </a:p>
          </p:txBody>
        </p:sp>
        <p:sp>
          <p:nvSpPr>
            <p:cNvPr id="483" name="Google Shape;483;p67"/>
            <p:cNvSpPr/>
            <p:nvPr/>
          </p:nvSpPr>
          <p:spPr>
            <a:xfrm>
              <a:off x="3839" y="1854"/>
              <a:ext cx="577" cy="258"/>
            </a:xfrm>
            <a:custGeom>
              <a:avLst/>
              <a:gdLst/>
              <a:ahLst/>
              <a:cxnLst/>
              <a:rect l="l" t="t" r="r" b="b"/>
              <a:pathLst>
                <a:path w="550" h="257" extrusionOk="0">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a:gsLst>
                <a:gs pos="0">
                  <a:srgbClr val="F0ECE5"/>
                </a:gs>
                <a:gs pos="100000">
                  <a:schemeClr val="l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panose="020B0604020202020204"/>
                <a:ea typeface="Arial" panose="020B0604020202020204"/>
                <a:cs typeface="Arial" panose="020B0604020202020204"/>
                <a:sym typeface="Arial" panose="020B0604020202020204"/>
              </a:endParaRPr>
            </a:p>
          </p:txBody>
        </p:sp>
        <p:sp>
          <p:nvSpPr>
            <p:cNvPr id="484" name="Google Shape;484;p67"/>
            <p:cNvSpPr/>
            <p:nvPr/>
          </p:nvSpPr>
          <p:spPr>
            <a:xfrm>
              <a:off x="5327" y="1642"/>
              <a:ext cx="5" cy="1"/>
            </a:xfrm>
            <a:custGeom>
              <a:avLst/>
              <a:gdLst/>
              <a:ahLst/>
              <a:cxnLst/>
              <a:rect l="l" t="t" r="r" b="b"/>
              <a:pathLst>
                <a:path w="5" h="1" extrusionOk="0">
                  <a:moveTo>
                    <a:pt x="0" y="0"/>
                  </a:moveTo>
                  <a:lnTo>
                    <a:pt x="5" y="0"/>
                  </a:lnTo>
                  <a:lnTo>
                    <a:pt x="0" y="0"/>
                  </a:lnTo>
                  <a:close/>
                </a:path>
              </a:pathLst>
            </a:custGeom>
            <a:solidFill>
              <a:srgbClr val="FED1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panose="020B0604020202020204"/>
                <a:ea typeface="Arial" panose="020B0604020202020204"/>
                <a:cs typeface="Arial" panose="020B0604020202020204"/>
                <a:sym typeface="Arial" panose="020B0604020202020204"/>
              </a:endParaRPr>
            </a:p>
          </p:txBody>
        </p:sp>
        <p:sp>
          <p:nvSpPr>
            <p:cNvPr id="485" name="Google Shape;485;p67"/>
            <p:cNvSpPr/>
            <p:nvPr/>
          </p:nvSpPr>
          <p:spPr>
            <a:xfrm>
              <a:off x="3839" y="1728"/>
              <a:ext cx="716" cy="383"/>
            </a:xfrm>
            <a:custGeom>
              <a:avLst/>
              <a:gdLst/>
              <a:ahLst/>
              <a:cxnLst/>
              <a:rect l="l" t="t" r="r" b="b"/>
              <a:pathLst>
                <a:path w="716" h="383" extrusionOk="0">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a:gsLst>
                <a:gs pos="0">
                  <a:srgbClr val="F0ECE5"/>
                </a:gs>
                <a:gs pos="100000">
                  <a:schemeClr val="l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panose="020B0604020202020204"/>
                <a:ea typeface="Arial" panose="020B0604020202020204"/>
                <a:cs typeface="Arial" panose="020B0604020202020204"/>
                <a:sym typeface="Arial" panose="020B0604020202020204"/>
              </a:endParaRPr>
            </a:p>
          </p:txBody>
        </p:sp>
        <p:sp>
          <p:nvSpPr>
            <p:cNvPr id="486" name="Google Shape;486;p67"/>
            <p:cNvSpPr/>
            <p:nvPr/>
          </p:nvSpPr>
          <p:spPr>
            <a:xfrm>
              <a:off x="3453" y="2271"/>
              <a:ext cx="318" cy="225"/>
            </a:xfrm>
            <a:custGeom>
              <a:avLst/>
              <a:gdLst/>
              <a:ahLst/>
              <a:cxnLst/>
              <a:rect l="l" t="t" r="r" b="b"/>
              <a:pathLst>
                <a:path w="318" h="225" extrusionOk="0">
                  <a:moveTo>
                    <a:pt x="6" y="225"/>
                  </a:moveTo>
                  <a:lnTo>
                    <a:pt x="0" y="195"/>
                  </a:lnTo>
                  <a:lnTo>
                    <a:pt x="315" y="0"/>
                  </a:lnTo>
                  <a:lnTo>
                    <a:pt x="303" y="27"/>
                  </a:lnTo>
                  <a:lnTo>
                    <a:pt x="318" y="42"/>
                  </a:lnTo>
                </a:path>
              </a:pathLst>
            </a:custGeom>
            <a:gradFill>
              <a:gsLst>
                <a:gs pos="0">
                  <a:srgbClr val="F0ECE5"/>
                </a:gs>
                <a:gs pos="100000">
                  <a:schemeClr val="l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panose="020B0604020202020204"/>
                <a:ea typeface="Arial" panose="020B0604020202020204"/>
                <a:cs typeface="Arial" panose="020B0604020202020204"/>
                <a:sym typeface="Arial" panose="020B0604020202020204"/>
              </a:endParaRPr>
            </a:p>
          </p:txBody>
        </p:sp>
        <p:sp>
          <p:nvSpPr>
            <p:cNvPr id="487" name="Google Shape;487;p67"/>
            <p:cNvSpPr/>
            <p:nvPr/>
          </p:nvSpPr>
          <p:spPr>
            <a:xfrm>
              <a:off x="0" y="2658"/>
              <a:ext cx="2595" cy="933"/>
            </a:xfrm>
            <a:custGeom>
              <a:avLst/>
              <a:gdLst/>
              <a:ahLst/>
              <a:cxnLst/>
              <a:rect l="l" t="t" r="r" b="b"/>
              <a:pathLst>
                <a:path w="2595" h="933" extrusionOk="0">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a:gsLst>
                <a:gs pos="0">
                  <a:srgbClr val="F2EFE8"/>
                </a:gs>
                <a:gs pos="100000">
                  <a:schemeClr val="l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panose="020B0604020202020204"/>
                <a:ea typeface="Arial" panose="020B0604020202020204"/>
                <a:cs typeface="Arial" panose="020B0604020202020204"/>
                <a:sym typeface="Arial" panose="020B0604020202020204"/>
              </a:endParaRPr>
            </a:p>
          </p:txBody>
        </p:sp>
        <p:sp>
          <p:nvSpPr>
            <p:cNvPr id="488" name="Google Shape;488;p67"/>
            <p:cNvSpPr/>
            <p:nvPr/>
          </p:nvSpPr>
          <p:spPr>
            <a:xfrm>
              <a:off x="0" y="2994"/>
              <a:ext cx="2723" cy="1091"/>
            </a:xfrm>
            <a:custGeom>
              <a:avLst/>
              <a:gdLst/>
              <a:ahLst/>
              <a:cxnLst/>
              <a:rect l="l" t="t" r="r" b="b"/>
              <a:pathLst>
                <a:path w="2723" h="1091" extrusionOk="0">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panose="020B0604020202020204"/>
                <a:ea typeface="Arial" panose="020B0604020202020204"/>
                <a:cs typeface="Arial" panose="020B0604020202020204"/>
                <a:sym typeface="Arial" panose="020B0604020202020204"/>
              </a:endParaRPr>
            </a:p>
          </p:txBody>
        </p:sp>
      </p:grpSp>
      <p:sp>
        <p:nvSpPr>
          <p:cNvPr id="489" name="Google Shape;489;p67"/>
          <p:cNvSpPr txBox="1">
            <a:spLocks noGrp="1"/>
          </p:cNvSpPr>
          <p:nvPr>
            <p:ph type="ctrTitle"/>
          </p:nvPr>
        </p:nvSpPr>
        <p:spPr>
          <a:xfrm>
            <a:off x="685800" y="1768475"/>
            <a:ext cx="7772400" cy="1736725"/>
          </a:xfrm>
          <a:prstGeom prst="rect">
            <a:avLst/>
          </a:prstGeom>
          <a:noFill/>
          <a:ln>
            <a:noFill/>
          </a:ln>
        </p:spPr>
        <p:txBody>
          <a:bodyPr spcFirstLastPara="1" wrap="square" lIns="91425" tIns="45700" rIns="91425" bIns="45700" anchor="b" anchorCtr="1"/>
          <a:lstStyle>
            <a:lvl1pPr marR="0" lvl="0" algn="ctr" rtl="0">
              <a:spcBef>
                <a:spcPts val="0"/>
              </a:spcBef>
              <a:spcAft>
                <a:spcPts val="0"/>
              </a:spcAft>
              <a:buSzPts val="1400"/>
              <a:buNone/>
              <a:defRPr sz="5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1pPr>
            <a:lvl2pPr marR="0" lvl="1"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490" name="Google Shape;490;p6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hlink"/>
              </a:buClr>
              <a:buSzPts val="3200"/>
              <a:buFont typeface="Garamond" panose="02020404030301010803"/>
              <a:buNone/>
              <a:defRPr sz="32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1pPr>
            <a:lvl2pPr marR="0" lvl="1" algn="l" rtl="0">
              <a:spcBef>
                <a:spcPts val="560"/>
              </a:spcBef>
              <a:spcAft>
                <a:spcPts val="0"/>
              </a:spcAft>
              <a:buClr>
                <a:schemeClr val="dk1"/>
              </a:buClr>
              <a:buSzPts val="2800"/>
              <a:buFont typeface="Garamond" panose="02020404030301010803"/>
              <a:buChar char="–"/>
              <a:defRPr sz="28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2pPr>
            <a:lvl3pPr marR="0" lvl="2" algn="l" rtl="0">
              <a:spcBef>
                <a:spcPts val="480"/>
              </a:spcBef>
              <a:spcAft>
                <a:spcPts val="0"/>
              </a:spcAft>
              <a:buClr>
                <a:schemeClr val="dk2"/>
              </a:buClr>
              <a:buSzPts val="2400"/>
              <a:buFont typeface="Garamond" panose="02020404030301010803"/>
              <a:buChar char="•"/>
              <a:defRPr sz="24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3pPr>
            <a:lvl4pPr marR="0" lvl="3" algn="l" rtl="0">
              <a:spcBef>
                <a:spcPts val="400"/>
              </a:spcBef>
              <a:spcAft>
                <a:spcPts val="0"/>
              </a:spcAft>
              <a:buClr>
                <a:schemeClr val="dk1"/>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4pPr>
            <a:lvl5pPr marR="0" lvl="4"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5pPr>
            <a:lvl6pPr marR="0" lvl="5"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6pPr>
            <a:lvl7pPr marR="0" lvl="6"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7pPr>
            <a:lvl8pPr marR="0" lvl="7"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8pPr>
            <a:lvl9pPr marR="0" lvl="8"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491" name="Google Shape;491;p67"/>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92" name="Google Shape;492;p6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93" name="Google Shape;493;p67"/>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L="0" marR="0" lvl="1"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2pPr>
            <a:lvl3pPr marL="0" marR="0" lvl="2"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3pPr>
            <a:lvl4pPr marL="0" marR="0" lvl="3"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4pPr>
            <a:lvl5pPr marL="0" marR="0" lvl="4"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5pPr>
            <a:lvl6pPr marL="0" marR="0" lvl="5"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6pPr>
            <a:lvl7pPr marL="0" marR="0" lvl="6"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7pPr>
            <a:lvl8pPr marL="0" marR="0" lvl="7"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8pPr>
            <a:lvl9pPr marL="0" marR="0" lvl="8"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94"/>
        <p:cNvGrpSpPr/>
        <p:nvPr/>
      </p:nvGrpSpPr>
      <p:grpSpPr>
        <a:xfrm>
          <a:off x="0" y="0"/>
          <a:ext cx="0" cy="0"/>
          <a:chOff x="0" y="0"/>
          <a:chExt cx="0" cy="0"/>
        </a:xfrm>
      </p:grpSpPr>
      <p:sp>
        <p:nvSpPr>
          <p:cNvPr id="495" name="Google Shape;495;p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1pPr>
            <a:lvl2pPr marR="0" lvl="1"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496" name="Google Shape;496;p68"/>
          <p:cNvSpPr txBox="1">
            <a:spLocks noGrp="1"/>
          </p:cNvSpPr>
          <p:nvPr>
            <p:ph type="body" idx="1"/>
          </p:nvPr>
        </p:nvSpPr>
        <p:spPr>
          <a:xfrm>
            <a:off x="457200" y="1600200"/>
            <a:ext cx="8229600" cy="4495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hlink"/>
              </a:buClr>
              <a:buSzPts val="3200"/>
              <a:buFont typeface="Garamond" panose="02020404030301010803"/>
              <a:buChar char="•"/>
              <a:defRPr sz="32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1pPr>
            <a:lvl2pPr marL="914400" marR="0" lvl="1" indent="-406400" algn="l" rtl="0">
              <a:spcBef>
                <a:spcPts val="560"/>
              </a:spcBef>
              <a:spcAft>
                <a:spcPts val="0"/>
              </a:spcAft>
              <a:buClr>
                <a:schemeClr val="dk1"/>
              </a:buClr>
              <a:buSzPts val="2800"/>
              <a:buFont typeface="Garamond" panose="02020404030301010803"/>
              <a:buChar char="–"/>
              <a:defRPr sz="28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2pPr>
            <a:lvl3pPr marL="1371600" marR="0" lvl="2" indent="-381000" algn="l" rtl="0">
              <a:spcBef>
                <a:spcPts val="480"/>
              </a:spcBef>
              <a:spcAft>
                <a:spcPts val="0"/>
              </a:spcAft>
              <a:buClr>
                <a:schemeClr val="dk2"/>
              </a:buClr>
              <a:buSzPts val="2400"/>
              <a:buFont typeface="Garamond" panose="02020404030301010803"/>
              <a:buChar char="•"/>
              <a:defRPr sz="24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3pPr>
            <a:lvl4pPr marL="1828800" marR="0" lvl="3" indent="-355600" algn="l" rtl="0">
              <a:spcBef>
                <a:spcPts val="400"/>
              </a:spcBef>
              <a:spcAft>
                <a:spcPts val="0"/>
              </a:spcAft>
              <a:buClr>
                <a:schemeClr val="dk1"/>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4pPr>
            <a:lvl5pPr marL="2286000" marR="0" lvl="4" indent="-355600"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5pPr>
            <a:lvl6pPr marL="2743200" marR="0" lvl="5" indent="-355600"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6pPr>
            <a:lvl7pPr marL="3200400" marR="0" lvl="6" indent="-355600"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7pPr>
            <a:lvl8pPr marL="3657600" marR="0" lvl="7" indent="-355600"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8pPr>
            <a:lvl9pPr marL="4114800" marR="0" lvl="8" indent="-355600"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497" name="Google Shape;497;p68"/>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98" name="Google Shape;498;p6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99" name="Google Shape;499;p68"/>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L="0" marR="0" lvl="1"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2pPr>
            <a:lvl3pPr marL="0" marR="0" lvl="2"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3pPr>
            <a:lvl4pPr marL="0" marR="0" lvl="3"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4pPr>
            <a:lvl5pPr marL="0" marR="0" lvl="4"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5pPr>
            <a:lvl6pPr marL="0" marR="0" lvl="5"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6pPr>
            <a:lvl7pPr marL="0" marR="0" lvl="6"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7pPr>
            <a:lvl8pPr marL="0" marR="0" lvl="7"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8pPr>
            <a:lvl9pPr marL="0" marR="0" lvl="8"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0"/>
        <p:cNvGrpSpPr/>
        <p:nvPr/>
      </p:nvGrpSpPr>
      <p:grpSpPr>
        <a:xfrm>
          <a:off x="0" y="0"/>
          <a:ext cx="0" cy="0"/>
          <a:chOff x="0" y="0"/>
          <a:chExt cx="0" cy="0"/>
        </a:xfrm>
      </p:grpSpPr>
      <p:sp>
        <p:nvSpPr>
          <p:cNvPr id="501" name="Google Shape;501;p6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1"/>
          <a:lstStyle>
            <a:lvl1pPr marR="0" lvl="0" algn="l" rtl="0">
              <a:spcBef>
                <a:spcPts val="0"/>
              </a:spcBef>
              <a:spcAft>
                <a:spcPts val="0"/>
              </a:spcAft>
              <a:buSzPts val="1400"/>
              <a:buNone/>
              <a:defRPr sz="40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1pPr>
            <a:lvl2pPr marR="0" lvl="1"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502" name="Google Shape;502;p6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hlink"/>
              </a:buClr>
              <a:buSzPts val="2000"/>
              <a:buFont typeface="Garamond" panose="02020404030301010803"/>
              <a:buNone/>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1pPr>
            <a:lvl2pPr marL="914400" marR="0" lvl="1" indent="-228600" algn="l" rtl="0">
              <a:spcBef>
                <a:spcPts val="360"/>
              </a:spcBef>
              <a:spcAft>
                <a:spcPts val="0"/>
              </a:spcAft>
              <a:buClr>
                <a:schemeClr val="dk1"/>
              </a:buClr>
              <a:buSzPts val="1800"/>
              <a:buFont typeface="Garamond" panose="02020404030301010803"/>
              <a:buNone/>
              <a:defRPr sz="18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2pPr>
            <a:lvl3pPr marL="1371600" marR="0" lvl="2" indent="-228600" algn="l" rtl="0">
              <a:spcBef>
                <a:spcPts val="320"/>
              </a:spcBef>
              <a:spcAft>
                <a:spcPts val="0"/>
              </a:spcAft>
              <a:buClr>
                <a:schemeClr val="dk2"/>
              </a:buClr>
              <a:buSzPts val="1600"/>
              <a:buFont typeface="Garamond" panose="02020404030301010803"/>
              <a:buNone/>
              <a:defRPr sz="16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3pPr>
            <a:lvl4pPr marL="1828800" marR="0" lvl="3" indent="-228600" algn="l" rtl="0">
              <a:spcBef>
                <a:spcPts val="280"/>
              </a:spcBef>
              <a:spcAft>
                <a:spcPts val="0"/>
              </a:spcAft>
              <a:buClr>
                <a:schemeClr val="dk1"/>
              </a:buClr>
              <a:buSzPts val="1400"/>
              <a:buFont typeface="Garamond" panose="02020404030301010803"/>
              <a:buNone/>
              <a:defRPr sz="14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4pPr>
            <a:lvl5pPr marL="2286000" marR="0" lvl="4" indent="-228600" algn="l" rtl="0">
              <a:spcBef>
                <a:spcPts val="280"/>
              </a:spcBef>
              <a:spcAft>
                <a:spcPts val="0"/>
              </a:spcAft>
              <a:buClr>
                <a:schemeClr val="folHlink"/>
              </a:buClr>
              <a:buSzPts val="1400"/>
              <a:buFont typeface="Garamond" panose="02020404030301010803"/>
              <a:buNone/>
              <a:defRPr sz="14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5pPr>
            <a:lvl6pPr marL="2743200" marR="0" lvl="5" indent="-228600" algn="l" rtl="0">
              <a:spcBef>
                <a:spcPts val="280"/>
              </a:spcBef>
              <a:spcAft>
                <a:spcPts val="0"/>
              </a:spcAft>
              <a:buClr>
                <a:schemeClr val="folHlink"/>
              </a:buClr>
              <a:buSzPts val="1400"/>
              <a:buFont typeface="Garamond" panose="02020404030301010803"/>
              <a:buNone/>
              <a:defRPr sz="14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6pPr>
            <a:lvl7pPr marL="3200400" marR="0" lvl="6" indent="-228600" algn="l" rtl="0">
              <a:spcBef>
                <a:spcPts val="280"/>
              </a:spcBef>
              <a:spcAft>
                <a:spcPts val="0"/>
              </a:spcAft>
              <a:buClr>
                <a:schemeClr val="folHlink"/>
              </a:buClr>
              <a:buSzPts val="1400"/>
              <a:buFont typeface="Garamond" panose="02020404030301010803"/>
              <a:buNone/>
              <a:defRPr sz="14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7pPr>
            <a:lvl8pPr marL="3657600" marR="0" lvl="7" indent="-228600" algn="l" rtl="0">
              <a:spcBef>
                <a:spcPts val="280"/>
              </a:spcBef>
              <a:spcAft>
                <a:spcPts val="0"/>
              </a:spcAft>
              <a:buClr>
                <a:schemeClr val="folHlink"/>
              </a:buClr>
              <a:buSzPts val="1400"/>
              <a:buFont typeface="Garamond" panose="02020404030301010803"/>
              <a:buNone/>
              <a:defRPr sz="14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8pPr>
            <a:lvl9pPr marL="4114800" marR="0" lvl="8" indent="-228600" algn="l" rtl="0">
              <a:spcBef>
                <a:spcPts val="280"/>
              </a:spcBef>
              <a:spcAft>
                <a:spcPts val="0"/>
              </a:spcAft>
              <a:buClr>
                <a:schemeClr val="folHlink"/>
              </a:buClr>
              <a:buSzPts val="1400"/>
              <a:buFont typeface="Garamond" panose="02020404030301010803"/>
              <a:buNone/>
              <a:defRPr sz="14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503" name="Google Shape;503;p69"/>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04" name="Google Shape;504;p6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05" name="Google Shape;505;p69"/>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L="0" marR="0" lvl="1"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2pPr>
            <a:lvl3pPr marL="0" marR="0" lvl="2"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3pPr>
            <a:lvl4pPr marL="0" marR="0" lvl="3"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4pPr>
            <a:lvl5pPr marL="0" marR="0" lvl="4"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5pPr>
            <a:lvl6pPr marL="0" marR="0" lvl="5"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6pPr>
            <a:lvl7pPr marL="0" marR="0" lvl="6"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7pPr>
            <a:lvl8pPr marL="0" marR="0" lvl="7"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8pPr>
            <a:lvl9pPr marL="0" marR="0" lvl="8"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6"/>
        <p:cNvGrpSpPr/>
        <p:nvPr/>
      </p:nvGrpSpPr>
      <p:grpSpPr>
        <a:xfrm>
          <a:off x="0" y="0"/>
          <a:ext cx="0" cy="0"/>
          <a:chOff x="0" y="0"/>
          <a:chExt cx="0" cy="0"/>
        </a:xfrm>
      </p:grpSpPr>
      <p:sp>
        <p:nvSpPr>
          <p:cNvPr id="507" name="Google Shape;507;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1pPr>
            <a:lvl2pPr marR="0" lvl="1"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508" name="Google Shape;508;p70"/>
          <p:cNvSpPr txBox="1">
            <a:spLocks noGrp="1"/>
          </p:cNvSpPr>
          <p:nvPr>
            <p:ph type="body" idx="1"/>
          </p:nvPr>
        </p:nvSpPr>
        <p:spPr>
          <a:xfrm>
            <a:off x="457200" y="1600200"/>
            <a:ext cx="4038600" cy="4495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hlink"/>
              </a:buClr>
              <a:buSzPts val="2800"/>
              <a:buFont typeface="Garamond" panose="02020404030301010803"/>
              <a:buChar char="•"/>
              <a:defRPr sz="28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1pPr>
            <a:lvl2pPr marL="914400" marR="0" lvl="1" indent="-381000" algn="l" rtl="0">
              <a:spcBef>
                <a:spcPts val="480"/>
              </a:spcBef>
              <a:spcAft>
                <a:spcPts val="0"/>
              </a:spcAft>
              <a:buClr>
                <a:schemeClr val="dk1"/>
              </a:buClr>
              <a:buSzPts val="2400"/>
              <a:buFont typeface="Garamond" panose="02020404030301010803"/>
              <a:buChar char="–"/>
              <a:defRPr sz="24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2pPr>
            <a:lvl3pPr marL="1371600" marR="0" lvl="2" indent="-355600" algn="l" rtl="0">
              <a:spcBef>
                <a:spcPts val="400"/>
              </a:spcBef>
              <a:spcAft>
                <a:spcPts val="0"/>
              </a:spcAft>
              <a:buClr>
                <a:schemeClr val="dk2"/>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3pPr>
            <a:lvl4pPr marL="1828800" marR="0" lvl="3" indent="-342900" algn="l" rtl="0">
              <a:spcBef>
                <a:spcPts val="360"/>
              </a:spcBef>
              <a:spcAft>
                <a:spcPts val="0"/>
              </a:spcAft>
              <a:buClr>
                <a:schemeClr val="dk1"/>
              </a:buClr>
              <a:buSzPts val="1800"/>
              <a:buFont typeface="Garamond" panose="02020404030301010803"/>
              <a:buChar char="–"/>
              <a:defRPr sz="18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4pPr>
            <a:lvl5pPr marL="2286000" marR="0" lvl="4" indent="-342900" algn="l" rtl="0">
              <a:spcBef>
                <a:spcPts val="360"/>
              </a:spcBef>
              <a:spcAft>
                <a:spcPts val="0"/>
              </a:spcAft>
              <a:buClr>
                <a:schemeClr val="folHlink"/>
              </a:buClr>
              <a:buSzPts val="1800"/>
              <a:buFont typeface="Garamond" panose="02020404030301010803"/>
              <a:buChar char="•"/>
              <a:defRPr sz="18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5pPr>
            <a:lvl6pPr marL="2743200" marR="0" lvl="5" indent="-342900" algn="l" rtl="0">
              <a:spcBef>
                <a:spcPts val="360"/>
              </a:spcBef>
              <a:spcAft>
                <a:spcPts val="0"/>
              </a:spcAft>
              <a:buClr>
                <a:schemeClr val="folHlink"/>
              </a:buClr>
              <a:buSzPts val="1800"/>
              <a:buFont typeface="Garamond" panose="02020404030301010803"/>
              <a:buChar char="•"/>
              <a:defRPr sz="18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6pPr>
            <a:lvl7pPr marL="3200400" marR="0" lvl="6" indent="-342900" algn="l" rtl="0">
              <a:spcBef>
                <a:spcPts val="360"/>
              </a:spcBef>
              <a:spcAft>
                <a:spcPts val="0"/>
              </a:spcAft>
              <a:buClr>
                <a:schemeClr val="folHlink"/>
              </a:buClr>
              <a:buSzPts val="1800"/>
              <a:buFont typeface="Garamond" panose="02020404030301010803"/>
              <a:buChar char="•"/>
              <a:defRPr sz="18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7pPr>
            <a:lvl8pPr marL="3657600" marR="0" lvl="7" indent="-342900" algn="l" rtl="0">
              <a:spcBef>
                <a:spcPts val="360"/>
              </a:spcBef>
              <a:spcAft>
                <a:spcPts val="0"/>
              </a:spcAft>
              <a:buClr>
                <a:schemeClr val="folHlink"/>
              </a:buClr>
              <a:buSzPts val="1800"/>
              <a:buFont typeface="Garamond" panose="02020404030301010803"/>
              <a:buChar char="•"/>
              <a:defRPr sz="18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8pPr>
            <a:lvl9pPr marL="4114800" marR="0" lvl="8" indent="-342900" algn="l" rtl="0">
              <a:spcBef>
                <a:spcPts val="360"/>
              </a:spcBef>
              <a:spcAft>
                <a:spcPts val="0"/>
              </a:spcAft>
              <a:buClr>
                <a:schemeClr val="folHlink"/>
              </a:buClr>
              <a:buSzPts val="1800"/>
              <a:buFont typeface="Garamond" panose="02020404030301010803"/>
              <a:buChar char="•"/>
              <a:defRPr sz="18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509" name="Google Shape;509;p70"/>
          <p:cNvSpPr txBox="1">
            <a:spLocks noGrp="1"/>
          </p:cNvSpPr>
          <p:nvPr>
            <p:ph type="body" idx="2"/>
          </p:nvPr>
        </p:nvSpPr>
        <p:spPr>
          <a:xfrm>
            <a:off x="4648200" y="1600200"/>
            <a:ext cx="4038600" cy="4495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hlink"/>
              </a:buClr>
              <a:buSzPts val="2800"/>
              <a:buFont typeface="Garamond" panose="02020404030301010803"/>
              <a:buChar char="•"/>
              <a:defRPr sz="28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1pPr>
            <a:lvl2pPr marL="914400" marR="0" lvl="1" indent="-381000" algn="l" rtl="0">
              <a:spcBef>
                <a:spcPts val="480"/>
              </a:spcBef>
              <a:spcAft>
                <a:spcPts val="0"/>
              </a:spcAft>
              <a:buClr>
                <a:schemeClr val="dk1"/>
              </a:buClr>
              <a:buSzPts val="2400"/>
              <a:buFont typeface="Garamond" panose="02020404030301010803"/>
              <a:buChar char="–"/>
              <a:defRPr sz="24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2pPr>
            <a:lvl3pPr marL="1371600" marR="0" lvl="2" indent="-355600" algn="l" rtl="0">
              <a:spcBef>
                <a:spcPts val="400"/>
              </a:spcBef>
              <a:spcAft>
                <a:spcPts val="0"/>
              </a:spcAft>
              <a:buClr>
                <a:schemeClr val="dk2"/>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3pPr>
            <a:lvl4pPr marL="1828800" marR="0" lvl="3" indent="-342900" algn="l" rtl="0">
              <a:spcBef>
                <a:spcPts val="360"/>
              </a:spcBef>
              <a:spcAft>
                <a:spcPts val="0"/>
              </a:spcAft>
              <a:buClr>
                <a:schemeClr val="dk1"/>
              </a:buClr>
              <a:buSzPts val="1800"/>
              <a:buFont typeface="Garamond" panose="02020404030301010803"/>
              <a:buChar char="–"/>
              <a:defRPr sz="18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4pPr>
            <a:lvl5pPr marL="2286000" marR="0" lvl="4" indent="-342900" algn="l" rtl="0">
              <a:spcBef>
                <a:spcPts val="360"/>
              </a:spcBef>
              <a:spcAft>
                <a:spcPts val="0"/>
              </a:spcAft>
              <a:buClr>
                <a:schemeClr val="folHlink"/>
              </a:buClr>
              <a:buSzPts val="1800"/>
              <a:buFont typeface="Garamond" panose="02020404030301010803"/>
              <a:buChar char="•"/>
              <a:defRPr sz="18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5pPr>
            <a:lvl6pPr marL="2743200" marR="0" lvl="5" indent="-342900" algn="l" rtl="0">
              <a:spcBef>
                <a:spcPts val="360"/>
              </a:spcBef>
              <a:spcAft>
                <a:spcPts val="0"/>
              </a:spcAft>
              <a:buClr>
                <a:schemeClr val="folHlink"/>
              </a:buClr>
              <a:buSzPts val="1800"/>
              <a:buFont typeface="Garamond" panose="02020404030301010803"/>
              <a:buChar char="•"/>
              <a:defRPr sz="18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6pPr>
            <a:lvl7pPr marL="3200400" marR="0" lvl="6" indent="-342900" algn="l" rtl="0">
              <a:spcBef>
                <a:spcPts val="360"/>
              </a:spcBef>
              <a:spcAft>
                <a:spcPts val="0"/>
              </a:spcAft>
              <a:buClr>
                <a:schemeClr val="folHlink"/>
              </a:buClr>
              <a:buSzPts val="1800"/>
              <a:buFont typeface="Garamond" panose="02020404030301010803"/>
              <a:buChar char="•"/>
              <a:defRPr sz="18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7pPr>
            <a:lvl8pPr marL="3657600" marR="0" lvl="7" indent="-342900" algn="l" rtl="0">
              <a:spcBef>
                <a:spcPts val="360"/>
              </a:spcBef>
              <a:spcAft>
                <a:spcPts val="0"/>
              </a:spcAft>
              <a:buClr>
                <a:schemeClr val="folHlink"/>
              </a:buClr>
              <a:buSzPts val="1800"/>
              <a:buFont typeface="Garamond" panose="02020404030301010803"/>
              <a:buChar char="•"/>
              <a:defRPr sz="18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8pPr>
            <a:lvl9pPr marL="4114800" marR="0" lvl="8" indent="-342900" algn="l" rtl="0">
              <a:spcBef>
                <a:spcPts val="360"/>
              </a:spcBef>
              <a:spcAft>
                <a:spcPts val="0"/>
              </a:spcAft>
              <a:buClr>
                <a:schemeClr val="folHlink"/>
              </a:buClr>
              <a:buSzPts val="1800"/>
              <a:buFont typeface="Garamond" panose="02020404030301010803"/>
              <a:buChar char="•"/>
              <a:defRPr sz="18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510" name="Google Shape;510;p70"/>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11" name="Google Shape;511;p7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12" name="Google Shape;512;p70"/>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L="0" marR="0" lvl="1"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2pPr>
            <a:lvl3pPr marL="0" marR="0" lvl="2"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3pPr>
            <a:lvl4pPr marL="0" marR="0" lvl="3"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4pPr>
            <a:lvl5pPr marL="0" marR="0" lvl="4"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5pPr>
            <a:lvl6pPr marL="0" marR="0" lvl="5"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6pPr>
            <a:lvl7pPr marL="0" marR="0" lvl="6"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7pPr>
            <a:lvl8pPr marL="0" marR="0" lvl="7"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8pPr>
            <a:lvl9pPr marL="0" marR="0" lvl="8"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3"/>
        <p:cNvGrpSpPr/>
        <p:nvPr/>
      </p:nvGrpSpPr>
      <p:grpSpPr>
        <a:xfrm>
          <a:off x="0" y="0"/>
          <a:ext cx="0" cy="0"/>
          <a:chOff x="0" y="0"/>
          <a:chExt cx="0" cy="0"/>
        </a:xfrm>
      </p:grpSpPr>
      <p:sp>
        <p:nvSpPr>
          <p:cNvPr id="514" name="Google Shape;514;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1pPr>
            <a:lvl2pPr marR="0" lvl="1"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515" name="Google Shape;515;p7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hlink"/>
              </a:buClr>
              <a:buSzPts val="2400"/>
              <a:buFont typeface="Garamond" panose="02020404030301010803"/>
              <a:buNone/>
              <a:defRPr sz="2400" b="1"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1pPr>
            <a:lvl2pPr marL="914400" marR="0" lvl="1" indent="-228600" algn="l" rtl="0">
              <a:spcBef>
                <a:spcPts val="400"/>
              </a:spcBef>
              <a:spcAft>
                <a:spcPts val="0"/>
              </a:spcAft>
              <a:buClr>
                <a:schemeClr val="dk1"/>
              </a:buClr>
              <a:buSzPts val="2000"/>
              <a:buFont typeface="Garamond" panose="02020404030301010803"/>
              <a:buNone/>
              <a:defRPr sz="2000" b="1"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2pPr>
            <a:lvl3pPr marL="1371600" marR="0" lvl="2" indent="-228600" algn="l" rtl="0">
              <a:spcBef>
                <a:spcPts val="360"/>
              </a:spcBef>
              <a:spcAft>
                <a:spcPts val="0"/>
              </a:spcAft>
              <a:buClr>
                <a:schemeClr val="dk2"/>
              </a:buClr>
              <a:buSzPts val="1800"/>
              <a:buFont typeface="Garamond" panose="02020404030301010803"/>
              <a:buNone/>
              <a:defRPr sz="1800" b="1"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3pPr>
            <a:lvl4pPr marL="1828800" marR="0" lvl="3" indent="-228600" algn="l" rtl="0">
              <a:spcBef>
                <a:spcPts val="320"/>
              </a:spcBef>
              <a:spcAft>
                <a:spcPts val="0"/>
              </a:spcAft>
              <a:buClr>
                <a:schemeClr val="dk1"/>
              </a:buClr>
              <a:buSzPts val="1600"/>
              <a:buFont typeface="Garamond" panose="02020404030301010803"/>
              <a:buNone/>
              <a:defRPr sz="1600" b="1"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4pPr>
            <a:lvl5pPr marL="2286000" marR="0" lvl="4" indent="-228600" algn="l" rtl="0">
              <a:spcBef>
                <a:spcPts val="320"/>
              </a:spcBef>
              <a:spcAft>
                <a:spcPts val="0"/>
              </a:spcAft>
              <a:buClr>
                <a:schemeClr val="folHlink"/>
              </a:buClr>
              <a:buSzPts val="1600"/>
              <a:buFont typeface="Garamond" panose="02020404030301010803"/>
              <a:buNone/>
              <a:defRPr sz="1600" b="1"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5pPr>
            <a:lvl6pPr marL="2743200" marR="0" lvl="5" indent="-228600" algn="l" rtl="0">
              <a:spcBef>
                <a:spcPts val="320"/>
              </a:spcBef>
              <a:spcAft>
                <a:spcPts val="0"/>
              </a:spcAft>
              <a:buClr>
                <a:schemeClr val="folHlink"/>
              </a:buClr>
              <a:buSzPts val="1600"/>
              <a:buFont typeface="Garamond" panose="02020404030301010803"/>
              <a:buNone/>
              <a:defRPr sz="1600" b="1"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6pPr>
            <a:lvl7pPr marL="3200400" marR="0" lvl="6" indent="-228600" algn="l" rtl="0">
              <a:spcBef>
                <a:spcPts val="320"/>
              </a:spcBef>
              <a:spcAft>
                <a:spcPts val="0"/>
              </a:spcAft>
              <a:buClr>
                <a:schemeClr val="folHlink"/>
              </a:buClr>
              <a:buSzPts val="1600"/>
              <a:buFont typeface="Garamond" panose="02020404030301010803"/>
              <a:buNone/>
              <a:defRPr sz="1600" b="1"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7pPr>
            <a:lvl8pPr marL="3657600" marR="0" lvl="7" indent="-228600" algn="l" rtl="0">
              <a:spcBef>
                <a:spcPts val="320"/>
              </a:spcBef>
              <a:spcAft>
                <a:spcPts val="0"/>
              </a:spcAft>
              <a:buClr>
                <a:schemeClr val="folHlink"/>
              </a:buClr>
              <a:buSzPts val="1600"/>
              <a:buFont typeface="Garamond" panose="02020404030301010803"/>
              <a:buNone/>
              <a:defRPr sz="1600" b="1"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8pPr>
            <a:lvl9pPr marL="4114800" marR="0" lvl="8" indent="-228600" algn="l" rtl="0">
              <a:spcBef>
                <a:spcPts val="320"/>
              </a:spcBef>
              <a:spcAft>
                <a:spcPts val="0"/>
              </a:spcAft>
              <a:buClr>
                <a:schemeClr val="folHlink"/>
              </a:buClr>
              <a:buSzPts val="1600"/>
              <a:buFont typeface="Garamond" panose="02020404030301010803"/>
              <a:buNone/>
              <a:defRPr sz="1600" b="1"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516" name="Google Shape;516;p7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hlink"/>
              </a:buClr>
              <a:buSzPts val="2400"/>
              <a:buFont typeface="Garamond" panose="02020404030301010803"/>
              <a:buChar char="•"/>
              <a:defRPr sz="24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1pPr>
            <a:lvl2pPr marL="914400" marR="0" lvl="1" indent="-355600" algn="l" rtl="0">
              <a:spcBef>
                <a:spcPts val="400"/>
              </a:spcBef>
              <a:spcAft>
                <a:spcPts val="0"/>
              </a:spcAft>
              <a:buClr>
                <a:schemeClr val="dk1"/>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2pPr>
            <a:lvl3pPr marL="1371600" marR="0" lvl="2" indent="-342900" algn="l" rtl="0">
              <a:spcBef>
                <a:spcPts val="360"/>
              </a:spcBef>
              <a:spcAft>
                <a:spcPts val="0"/>
              </a:spcAft>
              <a:buClr>
                <a:schemeClr val="dk2"/>
              </a:buClr>
              <a:buSzPts val="1800"/>
              <a:buFont typeface="Garamond" panose="02020404030301010803"/>
              <a:buChar char="•"/>
              <a:defRPr sz="18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3pPr>
            <a:lvl4pPr marL="1828800" marR="0" lvl="3" indent="-330200" algn="l" rtl="0">
              <a:spcBef>
                <a:spcPts val="320"/>
              </a:spcBef>
              <a:spcAft>
                <a:spcPts val="0"/>
              </a:spcAft>
              <a:buClr>
                <a:schemeClr val="dk1"/>
              </a:buClr>
              <a:buSzPts val="1600"/>
              <a:buFont typeface="Garamond" panose="02020404030301010803"/>
              <a:buChar char="–"/>
              <a:defRPr sz="16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4pPr>
            <a:lvl5pPr marL="2286000" marR="0" lvl="4" indent="-330200" algn="l" rtl="0">
              <a:spcBef>
                <a:spcPts val="320"/>
              </a:spcBef>
              <a:spcAft>
                <a:spcPts val="0"/>
              </a:spcAft>
              <a:buClr>
                <a:schemeClr val="folHlink"/>
              </a:buClr>
              <a:buSzPts val="1600"/>
              <a:buFont typeface="Garamond" panose="02020404030301010803"/>
              <a:buChar char="•"/>
              <a:defRPr sz="16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5pPr>
            <a:lvl6pPr marL="2743200" marR="0" lvl="5" indent="-330200" algn="l" rtl="0">
              <a:spcBef>
                <a:spcPts val="320"/>
              </a:spcBef>
              <a:spcAft>
                <a:spcPts val="0"/>
              </a:spcAft>
              <a:buClr>
                <a:schemeClr val="folHlink"/>
              </a:buClr>
              <a:buSzPts val="1600"/>
              <a:buFont typeface="Garamond" panose="02020404030301010803"/>
              <a:buChar char="•"/>
              <a:defRPr sz="16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6pPr>
            <a:lvl7pPr marL="3200400" marR="0" lvl="6" indent="-330200" algn="l" rtl="0">
              <a:spcBef>
                <a:spcPts val="320"/>
              </a:spcBef>
              <a:spcAft>
                <a:spcPts val="0"/>
              </a:spcAft>
              <a:buClr>
                <a:schemeClr val="folHlink"/>
              </a:buClr>
              <a:buSzPts val="1600"/>
              <a:buFont typeface="Garamond" panose="02020404030301010803"/>
              <a:buChar char="•"/>
              <a:defRPr sz="16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7pPr>
            <a:lvl8pPr marL="3657600" marR="0" lvl="7" indent="-330200" algn="l" rtl="0">
              <a:spcBef>
                <a:spcPts val="320"/>
              </a:spcBef>
              <a:spcAft>
                <a:spcPts val="0"/>
              </a:spcAft>
              <a:buClr>
                <a:schemeClr val="folHlink"/>
              </a:buClr>
              <a:buSzPts val="1600"/>
              <a:buFont typeface="Garamond" panose="02020404030301010803"/>
              <a:buChar char="•"/>
              <a:defRPr sz="16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8pPr>
            <a:lvl9pPr marL="4114800" marR="0" lvl="8" indent="-330200" algn="l" rtl="0">
              <a:spcBef>
                <a:spcPts val="320"/>
              </a:spcBef>
              <a:spcAft>
                <a:spcPts val="0"/>
              </a:spcAft>
              <a:buClr>
                <a:schemeClr val="folHlink"/>
              </a:buClr>
              <a:buSzPts val="1600"/>
              <a:buFont typeface="Garamond" panose="02020404030301010803"/>
              <a:buChar char="•"/>
              <a:defRPr sz="16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517" name="Google Shape;517;p7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hlink"/>
              </a:buClr>
              <a:buSzPts val="2400"/>
              <a:buFont typeface="Garamond" panose="02020404030301010803"/>
              <a:buNone/>
              <a:defRPr sz="2400" b="1"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1pPr>
            <a:lvl2pPr marL="914400" marR="0" lvl="1" indent="-228600" algn="l" rtl="0">
              <a:spcBef>
                <a:spcPts val="400"/>
              </a:spcBef>
              <a:spcAft>
                <a:spcPts val="0"/>
              </a:spcAft>
              <a:buClr>
                <a:schemeClr val="dk1"/>
              </a:buClr>
              <a:buSzPts val="2000"/>
              <a:buFont typeface="Garamond" panose="02020404030301010803"/>
              <a:buNone/>
              <a:defRPr sz="2000" b="1"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2pPr>
            <a:lvl3pPr marL="1371600" marR="0" lvl="2" indent="-228600" algn="l" rtl="0">
              <a:spcBef>
                <a:spcPts val="360"/>
              </a:spcBef>
              <a:spcAft>
                <a:spcPts val="0"/>
              </a:spcAft>
              <a:buClr>
                <a:schemeClr val="dk2"/>
              </a:buClr>
              <a:buSzPts val="1800"/>
              <a:buFont typeface="Garamond" panose="02020404030301010803"/>
              <a:buNone/>
              <a:defRPr sz="1800" b="1"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3pPr>
            <a:lvl4pPr marL="1828800" marR="0" lvl="3" indent="-228600" algn="l" rtl="0">
              <a:spcBef>
                <a:spcPts val="320"/>
              </a:spcBef>
              <a:spcAft>
                <a:spcPts val="0"/>
              </a:spcAft>
              <a:buClr>
                <a:schemeClr val="dk1"/>
              </a:buClr>
              <a:buSzPts val="1600"/>
              <a:buFont typeface="Garamond" panose="02020404030301010803"/>
              <a:buNone/>
              <a:defRPr sz="1600" b="1"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4pPr>
            <a:lvl5pPr marL="2286000" marR="0" lvl="4" indent="-228600" algn="l" rtl="0">
              <a:spcBef>
                <a:spcPts val="320"/>
              </a:spcBef>
              <a:spcAft>
                <a:spcPts val="0"/>
              </a:spcAft>
              <a:buClr>
                <a:schemeClr val="folHlink"/>
              </a:buClr>
              <a:buSzPts val="1600"/>
              <a:buFont typeface="Garamond" panose="02020404030301010803"/>
              <a:buNone/>
              <a:defRPr sz="1600" b="1"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5pPr>
            <a:lvl6pPr marL="2743200" marR="0" lvl="5" indent="-228600" algn="l" rtl="0">
              <a:spcBef>
                <a:spcPts val="320"/>
              </a:spcBef>
              <a:spcAft>
                <a:spcPts val="0"/>
              </a:spcAft>
              <a:buClr>
                <a:schemeClr val="folHlink"/>
              </a:buClr>
              <a:buSzPts val="1600"/>
              <a:buFont typeface="Garamond" panose="02020404030301010803"/>
              <a:buNone/>
              <a:defRPr sz="1600" b="1"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6pPr>
            <a:lvl7pPr marL="3200400" marR="0" lvl="6" indent="-228600" algn="l" rtl="0">
              <a:spcBef>
                <a:spcPts val="320"/>
              </a:spcBef>
              <a:spcAft>
                <a:spcPts val="0"/>
              </a:spcAft>
              <a:buClr>
                <a:schemeClr val="folHlink"/>
              </a:buClr>
              <a:buSzPts val="1600"/>
              <a:buFont typeface="Garamond" panose="02020404030301010803"/>
              <a:buNone/>
              <a:defRPr sz="1600" b="1"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7pPr>
            <a:lvl8pPr marL="3657600" marR="0" lvl="7" indent="-228600" algn="l" rtl="0">
              <a:spcBef>
                <a:spcPts val="320"/>
              </a:spcBef>
              <a:spcAft>
                <a:spcPts val="0"/>
              </a:spcAft>
              <a:buClr>
                <a:schemeClr val="folHlink"/>
              </a:buClr>
              <a:buSzPts val="1600"/>
              <a:buFont typeface="Garamond" panose="02020404030301010803"/>
              <a:buNone/>
              <a:defRPr sz="1600" b="1"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8pPr>
            <a:lvl9pPr marL="4114800" marR="0" lvl="8" indent="-228600" algn="l" rtl="0">
              <a:spcBef>
                <a:spcPts val="320"/>
              </a:spcBef>
              <a:spcAft>
                <a:spcPts val="0"/>
              </a:spcAft>
              <a:buClr>
                <a:schemeClr val="folHlink"/>
              </a:buClr>
              <a:buSzPts val="1600"/>
              <a:buFont typeface="Garamond" panose="02020404030301010803"/>
              <a:buNone/>
              <a:defRPr sz="1600" b="1"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518" name="Google Shape;518;p7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hlink"/>
              </a:buClr>
              <a:buSzPts val="2400"/>
              <a:buFont typeface="Garamond" panose="02020404030301010803"/>
              <a:buChar char="•"/>
              <a:defRPr sz="24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1pPr>
            <a:lvl2pPr marL="914400" marR="0" lvl="1" indent="-355600" algn="l" rtl="0">
              <a:spcBef>
                <a:spcPts val="400"/>
              </a:spcBef>
              <a:spcAft>
                <a:spcPts val="0"/>
              </a:spcAft>
              <a:buClr>
                <a:schemeClr val="dk1"/>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2pPr>
            <a:lvl3pPr marL="1371600" marR="0" lvl="2" indent="-342900" algn="l" rtl="0">
              <a:spcBef>
                <a:spcPts val="360"/>
              </a:spcBef>
              <a:spcAft>
                <a:spcPts val="0"/>
              </a:spcAft>
              <a:buClr>
                <a:schemeClr val="dk2"/>
              </a:buClr>
              <a:buSzPts val="1800"/>
              <a:buFont typeface="Garamond" panose="02020404030301010803"/>
              <a:buChar char="•"/>
              <a:defRPr sz="18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3pPr>
            <a:lvl4pPr marL="1828800" marR="0" lvl="3" indent="-330200" algn="l" rtl="0">
              <a:spcBef>
                <a:spcPts val="320"/>
              </a:spcBef>
              <a:spcAft>
                <a:spcPts val="0"/>
              </a:spcAft>
              <a:buClr>
                <a:schemeClr val="dk1"/>
              </a:buClr>
              <a:buSzPts val="1600"/>
              <a:buFont typeface="Garamond" panose="02020404030301010803"/>
              <a:buChar char="–"/>
              <a:defRPr sz="16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4pPr>
            <a:lvl5pPr marL="2286000" marR="0" lvl="4" indent="-330200" algn="l" rtl="0">
              <a:spcBef>
                <a:spcPts val="320"/>
              </a:spcBef>
              <a:spcAft>
                <a:spcPts val="0"/>
              </a:spcAft>
              <a:buClr>
                <a:schemeClr val="folHlink"/>
              </a:buClr>
              <a:buSzPts val="1600"/>
              <a:buFont typeface="Garamond" panose="02020404030301010803"/>
              <a:buChar char="•"/>
              <a:defRPr sz="16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5pPr>
            <a:lvl6pPr marL="2743200" marR="0" lvl="5" indent="-330200" algn="l" rtl="0">
              <a:spcBef>
                <a:spcPts val="320"/>
              </a:spcBef>
              <a:spcAft>
                <a:spcPts val="0"/>
              </a:spcAft>
              <a:buClr>
                <a:schemeClr val="folHlink"/>
              </a:buClr>
              <a:buSzPts val="1600"/>
              <a:buFont typeface="Garamond" panose="02020404030301010803"/>
              <a:buChar char="•"/>
              <a:defRPr sz="16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6pPr>
            <a:lvl7pPr marL="3200400" marR="0" lvl="6" indent="-330200" algn="l" rtl="0">
              <a:spcBef>
                <a:spcPts val="320"/>
              </a:spcBef>
              <a:spcAft>
                <a:spcPts val="0"/>
              </a:spcAft>
              <a:buClr>
                <a:schemeClr val="folHlink"/>
              </a:buClr>
              <a:buSzPts val="1600"/>
              <a:buFont typeface="Garamond" panose="02020404030301010803"/>
              <a:buChar char="•"/>
              <a:defRPr sz="16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7pPr>
            <a:lvl8pPr marL="3657600" marR="0" lvl="7" indent="-330200" algn="l" rtl="0">
              <a:spcBef>
                <a:spcPts val="320"/>
              </a:spcBef>
              <a:spcAft>
                <a:spcPts val="0"/>
              </a:spcAft>
              <a:buClr>
                <a:schemeClr val="folHlink"/>
              </a:buClr>
              <a:buSzPts val="1600"/>
              <a:buFont typeface="Garamond" panose="02020404030301010803"/>
              <a:buChar char="•"/>
              <a:defRPr sz="16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8pPr>
            <a:lvl9pPr marL="4114800" marR="0" lvl="8" indent="-330200" algn="l" rtl="0">
              <a:spcBef>
                <a:spcPts val="320"/>
              </a:spcBef>
              <a:spcAft>
                <a:spcPts val="0"/>
              </a:spcAft>
              <a:buClr>
                <a:schemeClr val="folHlink"/>
              </a:buClr>
              <a:buSzPts val="1600"/>
              <a:buFont typeface="Garamond" panose="02020404030301010803"/>
              <a:buChar char="•"/>
              <a:defRPr sz="16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519" name="Google Shape;519;p7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20" name="Google Shape;520;p7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21" name="Google Shape;521;p7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L="0" marR="0" lvl="1"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2pPr>
            <a:lvl3pPr marL="0" marR="0" lvl="2"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3pPr>
            <a:lvl4pPr marL="0" marR="0" lvl="3"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4pPr>
            <a:lvl5pPr marL="0" marR="0" lvl="4"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5pPr>
            <a:lvl6pPr marL="0" marR="0" lvl="5"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6pPr>
            <a:lvl7pPr marL="0" marR="0" lvl="6"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7pPr>
            <a:lvl8pPr marL="0" marR="0" lvl="7"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8pPr>
            <a:lvl9pPr marL="0" marR="0" lvl="8"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2"/>
        <p:cNvGrpSpPr/>
        <p:nvPr/>
      </p:nvGrpSpPr>
      <p:grpSpPr>
        <a:xfrm>
          <a:off x="0" y="0"/>
          <a:ext cx="0" cy="0"/>
          <a:chOff x="0" y="0"/>
          <a:chExt cx="0" cy="0"/>
        </a:xfrm>
      </p:grpSpPr>
      <p:sp>
        <p:nvSpPr>
          <p:cNvPr id="523" name="Google Shape;523;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1pPr>
            <a:lvl2pPr marR="0" lvl="1"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524" name="Google Shape;524;p7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25" name="Google Shape;525;p7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26" name="Google Shape;526;p7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L="0" marR="0" lvl="1"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2pPr>
            <a:lvl3pPr marL="0" marR="0" lvl="2"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3pPr>
            <a:lvl4pPr marL="0" marR="0" lvl="3"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4pPr>
            <a:lvl5pPr marL="0" marR="0" lvl="4"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5pPr>
            <a:lvl6pPr marL="0" marR="0" lvl="5"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6pPr>
            <a:lvl7pPr marL="0" marR="0" lvl="6"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7pPr>
            <a:lvl8pPr marL="0" marR="0" lvl="7"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8pPr>
            <a:lvl9pPr marL="0" marR="0" lvl="8"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7"/>
        <p:cNvGrpSpPr/>
        <p:nvPr/>
      </p:nvGrpSpPr>
      <p:grpSpPr>
        <a:xfrm>
          <a:off x="0" y="0"/>
          <a:ext cx="0" cy="0"/>
          <a:chOff x="0" y="0"/>
          <a:chExt cx="0" cy="0"/>
        </a:xfrm>
      </p:grpSpPr>
      <p:sp>
        <p:nvSpPr>
          <p:cNvPr id="528" name="Google Shape;528;p73"/>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29" name="Google Shape;529;p7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30" name="Google Shape;530;p73"/>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L="0" marR="0" lvl="1"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2pPr>
            <a:lvl3pPr marL="0" marR="0" lvl="2"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3pPr>
            <a:lvl4pPr marL="0" marR="0" lvl="3"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4pPr>
            <a:lvl5pPr marL="0" marR="0" lvl="4"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5pPr>
            <a:lvl6pPr marL="0" marR="0" lvl="5"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6pPr>
            <a:lvl7pPr marL="0" marR="0" lvl="6"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7pPr>
            <a:lvl8pPr marL="0" marR="0" lvl="7"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8pPr>
            <a:lvl9pPr marL="0" marR="0" lvl="8"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31"/>
        <p:cNvGrpSpPr/>
        <p:nvPr/>
      </p:nvGrpSpPr>
      <p:grpSpPr>
        <a:xfrm>
          <a:off x="0" y="0"/>
          <a:ext cx="0" cy="0"/>
          <a:chOff x="0" y="0"/>
          <a:chExt cx="0" cy="0"/>
        </a:xfrm>
      </p:grpSpPr>
      <p:sp>
        <p:nvSpPr>
          <p:cNvPr id="532" name="Google Shape;532;p7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1"/>
          <a:lstStyle>
            <a:lvl1pPr marR="0" lvl="0" algn="l" rtl="0">
              <a:spcBef>
                <a:spcPts val="0"/>
              </a:spcBef>
              <a:spcAft>
                <a:spcPts val="0"/>
              </a:spcAft>
              <a:buSzPts val="1400"/>
              <a:buNone/>
              <a:defRPr sz="20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1pPr>
            <a:lvl2pPr marR="0" lvl="1"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533" name="Google Shape;533;p7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hlink"/>
              </a:buClr>
              <a:buSzPts val="3200"/>
              <a:buFont typeface="Garamond" panose="02020404030301010803"/>
              <a:buChar char="•"/>
              <a:defRPr sz="32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1pPr>
            <a:lvl2pPr marL="914400" marR="0" lvl="1" indent="-406400" algn="l" rtl="0">
              <a:spcBef>
                <a:spcPts val="560"/>
              </a:spcBef>
              <a:spcAft>
                <a:spcPts val="0"/>
              </a:spcAft>
              <a:buClr>
                <a:schemeClr val="dk1"/>
              </a:buClr>
              <a:buSzPts val="2800"/>
              <a:buFont typeface="Garamond" panose="02020404030301010803"/>
              <a:buChar char="–"/>
              <a:defRPr sz="28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2pPr>
            <a:lvl3pPr marL="1371600" marR="0" lvl="2" indent="-381000" algn="l" rtl="0">
              <a:spcBef>
                <a:spcPts val="480"/>
              </a:spcBef>
              <a:spcAft>
                <a:spcPts val="0"/>
              </a:spcAft>
              <a:buClr>
                <a:schemeClr val="dk2"/>
              </a:buClr>
              <a:buSzPts val="2400"/>
              <a:buFont typeface="Garamond" panose="02020404030301010803"/>
              <a:buChar char="•"/>
              <a:defRPr sz="24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3pPr>
            <a:lvl4pPr marL="1828800" marR="0" lvl="3" indent="-355600" algn="l" rtl="0">
              <a:spcBef>
                <a:spcPts val="400"/>
              </a:spcBef>
              <a:spcAft>
                <a:spcPts val="0"/>
              </a:spcAft>
              <a:buClr>
                <a:schemeClr val="dk1"/>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4pPr>
            <a:lvl5pPr marL="2286000" marR="0" lvl="4" indent="-355600"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5pPr>
            <a:lvl6pPr marL="2743200" marR="0" lvl="5" indent="-355600"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6pPr>
            <a:lvl7pPr marL="3200400" marR="0" lvl="6" indent="-355600"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7pPr>
            <a:lvl8pPr marL="3657600" marR="0" lvl="7" indent="-355600"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8pPr>
            <a:lvl9pPr marL="4114800" marR="0" lvl="8" indent="-355600"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534" name="Google Shape;534;p7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hlink"/>
              </a:buClr>
              <a:buSzPts val="1400"/>
              <a:buFont typeface="Garamond" panose="02020404030301010803"/>
              <a:buNone/>
              <a:defRPr sz="14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1pPr>
            <a:lvl2pPr marL="914400" marR="0" lvl="1" indent="-228600" algn="l" rtl="0">
              <a:spcBef>
                <a:spcPts val="240"/>
              </a:spcBef>
              <a:spcAft>
                <a:spcPts val="0"/>
              </a:spcAft>
              <a:buClr>
                <a:schemeClr val="dk1"/>
              </a:buClr>
              <a:buSzPts val="1200"/>
              <a:buFont typeface="Garamond" panose="02020404030301010803"/>
              <a:buNone/>
              <a:defRPr sz="12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2pPr>
            <a:lvl3pPr marL="1371600" marR="0" lvl="2" indent="-228600" algn="l" rtl="0">
              <a:spcBef>
                <a:spcPts val="200"/>
              </a:spcBef>
              <a:spcAft>
                <a:spcPts val="0"/>
              </a:spcAft>
              <a:buClr>
                <a:schemeClr val="dk2"/>
              </a:buClr>
              <a:buSzPts val="1000"/>
              <a:buFont typeface="Garamond" panose="02020404030301010803"/>
              <a:buNone/>
              <a:defRPr sz="1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3pPr>
            <a:lvl4pPr marL="1828800" marR="0" lvl="3" indent="-228600" algn="l" rtl="0">
              <a:spcBef>
                <a:spcPts val="180"/>
              </a:spcBef>
              <a:spcAft>
                <a:spcPts val="0"/>
              </a:spcAft>
              <a:buClr>
                <a:schemeClr val="dk1"/>
              </a:buClr>
              <a:buSzPts val="900"/>
              <a:buFont typeface="Garamond" panose="02020404030301010803"/>
              <a:buNone/>
              <a:defRPr sz="9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4pPr>
            <a:lvl5pPr marL="2286000" marR="0" lvl="4" indent="-228600" algn="l" rtl="0">
              <a:spcBef>
                <a:spcPts val="180"/>
              </a:spcBef>
              <a:spcAft>
                <a:spcPts val="0"/>
              </a:spcAft>
              <a:buClr>
                <a:schemeClr val="folHlink"/>
              </a:buClr>
              <a:buSzPts val="900"/>
              <a:buFont typeface="Garamond" panose="02020404030301010803"/>
              <a:buNone/>
              <a:defRPr sz="9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5pPr>
            <a:lvl6pPr marL="2743200" marR="0" lvl="5" indent="-228600" algn="l" rtl="0">
              <a:spcBef>
                <a:spcPts val="180"/>
              </a:spcBef>
              <a:spcAft>
                <a:spcPts val="0"/>
              </a:spcAft>
              <a:buClr>
                <a:schemeClr val="folHlink"/>
              </a:buClr>
              <a:buSzPts val="900"/>
              <a:buFont typeface="Garamond" panose="02020404030301010803"/>
              <a:buNone/>
              <a:defRPr sz="9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6pPr>
            <a:lvl7pPr marL="3200400" marR="0" lvl="6" indent="-228600" algn="l" rtl="0">
              <a:spcBef>
                <a:spcPts val="180"/>
              </a:spcBef>
              <a:spcAft>
                <a:spcPts val="0"/>
              </a:spcAft>
              <a:buClr>
                <a:schemeClr val="folHlink"/>
              </a:buClr>
              <a:buSzPts val="900"/>
              <a:buFont typeface="Garamond" panose="02020404030301010803"/>
              <a:buNone/>
              <a:defRPr sz="9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7pPr>
            <a:lvl8pPr marL="3657600" marR="0" lvl="7" indent="-228600" algn="l" rtl="0">
              <a:spcBef>
                <a:spcPts val="180"/>
              </a:spcBef>
              <a:spcAft>
                <a:spcPts val="0"/>
              </a:spcAft>
              <a:buClr>
                <a:schemeClr val="folHlink"/>
              </a:buClr>
              <a:buSzPts val="900"/>
              <a:buFont typeface="Garamond" panose="02020404030301010803"/>
              <a:buNone/>
              <a:defRPr sz="9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8pPr>
            <a:lvl9pPr marL="4114800" marR="0" lvl="8" indent="-228600" algn="l" rtl="0">
              <a:spcBef>
                <a:spcPts val="180"/>
              </a:spcBef>
              <a:spcAft>
                <a:spcPts val="0"/>
              </a:spcAft>
              <a:buClr>
                <a:schemeClr val="folHlink"/>
              </a:buClr>
              <a:buSzPts val="900"/>
              <a:buFont typeface="Garamond" panose="02020404030301010803"/>
              <a:buNone/>
              <a:defRPr sz="9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535" name="Google Shape;535;p74"/>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36" name="Google Shape;536;p7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37" name="Google Shape;537;p74"/>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L="0" marR="0" lvl="1"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2pPr>
            <a:lvl3pPr marL="0" marR="0" lvl="2"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3pPr>
            <a:lvl4pPr marL="0" marR="0" lvl="3"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4pPr>
            <a:lvl5pPr marL="0" marR="0" lvl="4"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5pPr>
            <a:lvl6pPr marL="0" marR="0" lvl="5"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6pPr>
            <a:lvl7pPr marL="0" marR="0" lvl="6"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7pPr>
            <a:lvl8pPr marL="0" marR="0" lvl="7"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8pPr>
            <a:lvl9pPr marL="0" marR="0" lvl="8"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38"/>
        <p:cNvGrpSpPr/>
        <p:nvPr/>
      </p:nvGrpSpPr>
      <p:grpSpPr>
        <a:xfrm>
          <a:off x="0" y="0"/>
          <a:ext cx="0" cy="0"/>
          <a:chOff x="0" y="0"/>
          <a:chExt cx="0" cy="0"/>
        </a:xfrm>
      </p:grpSpPr>
      <p:sp>
        <p:nvSpPr>
          <p:cNvPr id="539" name="Google Shape;539;p7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1"/>
          <a:lstStyle>
            <a:lvl1pPr marR="0" lvl="0" algn="l" rtl="0">
              <a:spcBef>
                <a:spcPts val="0"/>
              </a:spcBef>
              <a:spcAft>
                <a:spcPts val="0"/>
              </a:spcAft>
              <a:buSzPts val="1400"/>
              <a:buNone/>
              <a:defRPr sz="20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1pPr>
            <a:lvl2pPr marR="0" lvl="1"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540" name="Google Shape;540;p7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hlink"/>
              </a:buClr>
              <a:buSzPts val="3200"/>
              <a:buFont typeface="Garamond" panose="02020404030301010803"/>
              <a:buNone/>
              <a:defRPr sz="32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1pPr>
            <a:lvl2pPr marR="0" lvl="1" algn="l" rtl="0">
              <a:spcBef>
                <a:spcPts val="560"/>
              </a:spcBef>
              <a:spcAft>
                <a:spcPts val="0"/>
              </a:spcAft>
              <a:buClr>
                <a:schemeClr val="dk1"/>
              </a:buClr>
              <a:buSzPts val="2800"/>
              <a:buFont typeface="Garamond" panose="02020404030301010803"/>
              <a:buNone/>
              <a:defRPr sz="28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2pPr>
            <a:lvl3pPr marR="0" lvl="2" algn="l" rtl="0">
              <a:spcBef>
                <a:spcPts val="480"/>
              </a:spcBef>
              <a:spcAft>
                <a:spcPts val="0"/>
              </a:spcAft>
              <a:buClr>
                <a:schemeClr val="dk2"/>
              </a:buClr>
              <a:buSzPts val="2400"/>
              <a:buFont typeface="Garamond" panose="02020404030301010803"/>
              <a:buNone/>
              <a:defRPr sz="24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3pPr>
            <a:lvl4pPr marR="0" lvl="3" algn="l" rtl="0">
              <a:spcBef>
                <a:spcPts val="400"/>
              </a:spcBef>
              <a:spcAft>
                <a:spcPts val="0"/>
              </a:spcAft>
              <a:buClr>
                <a:schemeClr val="dk1"/>
              </a:buClr>
              <a:buSzPts val="2000"/>
              <a:buFont typeface="Garamond" panose="02020404030301010803"/>
              <a:buNone/>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4pPr>
            <a:lvl5pPr marR="0" lvl="4" algn="l" rtl="0">
              <a:spcBef>
                <a:spcPts val="400"/>
              </a:spcBef>
              <a:spcAft>
                <a:spcPts val="0"/>
              </a:spcAft>
              <a:buClr>
                <a:schemeClr val="folHlink"/>
              </a:buClr>
              <a:buSzPts val="2000"/>
              <a:buFont typeface="Garamond" panose="02020404030301010803"/>
              <a:buNone/>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5pPr>
            <a:lvl6pPr marR="0" lvl="5" algn="l" rtl="0">
              <a:spcBef>
                <a:spcPts val="400"/>
              </a:spcBef>
              <a:spcAft>
                <a:spcPts val="0"/>
              </a:spcAft>
              <a:buClr>
                <a:schemeClr val="folHlink"/>
              </a:buClr>
              <a:buSzPts val="2000"/>
              <a:buFont typeface="Garamond" panose="02020404030301010803"/>
              <a:buNone/>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6pPr>
            <a:lvl7pPr marR="0" lvl="6" algn="l" rtl="0">
              <a:spcBef>
                <a:spcPts val="400"/>
              </a:spcBef>
              <a:spcAft>
                <a:spcPts val="0"/>
              </a:spcAft>
              <a:buClr>
                <a:schemeClr val="folHlink"/>
              </a:buClr>
              <a:buSzPts val="2000"/>
              <a:buFont typeface="Garamond" panose="02020404030301010803"/>
              <a:buNone/>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7pPr>
            <a:lvl8pPr marR="0" lvl="7" algn="l" rtl="0">
              <a:spcBef>
                <a:spcPts val="400"/>
              </a:spcBef>
              <a:spcAft>
                <a:spcPts val="0"/>
              </a:spcAft>
              <a:buClr>
                <a:schemeClr val="folHlink"/>
              </a:buClr>
              <a:buSzPts val="2000"/>
              <a:buFont typeface="Garamond" panose="02020404030301010803"/>
              <a:buNone/>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8pPr>
            <a:lvl9pPr marR="0" lvl="8" algn="l" rtl="0">
              <a:spcBef>
                <a:spcPts val="400"/>
              </a:spcBef>
              <a:spcAft>
                <a:spcPts val="0"/>
              </a:spcAft>
              <a:buClr>
                <a:schemeClr val="folHlink"/>
              </a:buClr>
              <a:buSzPts val="2000"/>
              <a:buFont typeface="Garamond" panose="02020404030301010803"/>
              <a:buNone/>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541" name="Google Shape;541;p7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hlink"/>
              </a:buClr>
              <a:buSzPts val="1400"/>
              <a:buFont typeface="Garamond" panose="02020404030301010803"/>
              <a:buNone/>
              <a:defRPr sz="14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1pPr>
            <a:lvl2pPr marL="914400" marR="0" lvl="1" indent="-228600" algn="l" rtl="0">
              <a:spcBef>
                <a:spcPts val="240"/>
              </a:spcBef>
              <a:spcAft>
                <a:spcPts val="0"/>
              </a:spcAft>
              <a:buClr>
                <a:schemeClr val="dk1"/>
              </a:buClr>
              <a:buSzPts val="1200"/>
              <a:buFont typeface="Garamond" panose="02020404030301010803"/>
              <a:buNone/>
              <a:defRPr sz="12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2pPr>
            <a:lvl3pPr marL="1371600" marR="0" lvl="2" indent="-228600" algn="l" rtl="0">
              <a:spcBef>
                <a:spcPts val="200"/>
              </a:spcBef>
              <a:spcAft>
                <a:spcPts val="0"/>
              </a:spcAft>
              <a:buClr>
                <a:schemeClr val="dk2"/>
              </a:buClr>
              <a:buSzPts val="1000"/>
              <a:buFont typeface="Garamond" panose="02020404030301010803"/>
              <a:buNone/>
              <a:defRPr sz="1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3pPr>
            <a:lvl4pPr marL="1828800" marR="0" lvl="3" indent="-228600" algn="l" rtl="0">
              <a:spcBef>
                <a:spcPts val="180"/>
              </a:spcBef>
              <a:spcAft>
                <a:spcPts val="0"/>
              </a:spcAft>
              <a:buClr>
                <a:schemeClr val="dk1"/>
              </a:buClr>
              <a:buSzPts val="900"/>
              <a:buFont typeface="Garamond" panose="02020404030301010803"/>
              <a:buNone/>
              <a:defRPr sz="9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4pPr>
            <a:lvl5pPr marL="2286000" marR="0" lvl="4" indent="-228600" algn="l" rtl="0">
              <a:spcBef>
                <a:spcPts val="180"/>
              </a:spcBef>
              <a:spcAft>
                <a:spcPts val="0"/>
              </a:spcAft>
              <a:buClr>
                <a:schemeClr val="folHlink"/>
              </a:buClr>
              <a:buSzPts val="900"/>
              <a:buFont typeface="Garamond" panose="02020404030301010803"/>
              <a:buNone/>
              <a:defRPr sz="9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5pPr>
            <a:lvl6pPr marL="2743200" marR="0" lvl="5" indent="-228600" algn="l" rtl="0">
              <a:spcBef>
                <a:spcPts val="180"/>
              </a:spcBef>
              <a:spcAft>
                <a:spcPts val="0"/>
              </a:spcAft>
              <a:buClr>
                <a:schemeClr val="folHlink"/>
              </a:buClr>
              <a:buSzPts val="900"/>
              <a:buFont typeface="Garamond" panose="02020404030301010803"/>
              <a:buNone/>
              <a:defRPr sz="9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6pPr>
            <a:lvl7pPr marL="3200400" marR="0" lvl="6" indent="-228600" algn="l" rtl="0">
              <a:spcBef>
                <a:spcPts val="180"/>
              </a:spcBef>
              <a:spcAft>
                <a:spcPts val="0"/>
              </a:spcAft>
              <a:buClr>
                <a:schemeClr val="folHlink"/>
              </a:buClr>
              <a:buSzPts val="900"/>
              <a:buFont typeface="Garamond" panose="02020404030301010803"/>
              <a:buNone/>
              <a:defRPr sz="9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7pPr>
            <a:lvl8pPr marL="3657600" marR="0" lvl="7" indent="-228600" algn="l" rtl="0">
              <a:spcBef>
                <a:spcPts val="180"/>
              </a:spcBef>
              <a:spcAft>
                <a:spcPts val="0"/>
              </a:spcAft>
              <a:buClr>
                <a:schemeClr val="folHlink"/>
              </a:buClr>
              <a:buSzPts val="900"/>
              <a:buFont typeface="Garamond" panose="02020404030301010803"/>
              <a:buNone/>
              <a:defRPr sz="9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8pPr>
            <a:lvl9pPr marL="4114800" marR="0" lvl="8" indent="-228600" algn="l" rtl="0">
              <a:spcBef>
                <a:spcPts val="180"/>
              </a:spcBef>
              <a:spcAft>
                <a:spcPts val="0"/>
              </a:spcAft>
              <a:buClr>
                <a:schemeClr val="folHlink"/>
              </a:buClr>
              <a:buSzPts val="900"/>
              <a:buFont typeface="Garamond" panose="02020404030301010803"/>
              <a:buNone/>
              <a:defRPr sz="9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542" name="Google Shape;542;p75"/>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43" name="Google Shape;543;p7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44" name="Google Shape;544;p75"/>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L="0" marR="0" lvl="1"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2pPr>
            <a:lvl3pPr marL="0" marR="0" lvl="2"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3pPr>
            <a:lvl4pPr marL="0" marR="0" lvl="3"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4pPr>
            <a:lvl5pPr marL="0" marR="0" lvl="4"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5pPr>
            <a:lvl6pPr marL="0" marR="0" lvl="5"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6pPr>
            <a:lvl7pPr marL="0" marR="0" lvl="6"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7pPr>
            <a:lvl8pPr marL="0" marR="0" lvl="7"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8pPr>
            <a:lvl9pPr marL="0" marR="0" lvl="8"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45"/>
        <p:cNvGrpSpPr/>
        <p:nvPr/>
      </p:nvGrpSpPr>
      <p:grpSpPr>
        <a:xfrm>
          <a:off x="0" y="0"/>
          <a:ext cx="0" cy="0"/>
          <a:chOff x="0" y="0"/>
          <a:chExt cx="0" cy="0"/>
        </a:xfrm>
      </p:grpSpPr>
      <p:sp>
        <p:nvSpPr>
          <p:cNvPr id="546" name="Google Shape;546;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1pPr>
            <a:lvl2pPr marR="0" lvl="1"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547" name="Google Shape;547;p76"/>
          <p:cNvSpPr txBox="1">
            <a:spLocks noGrp="1"/>
          </p:cNvSpPr>
          <p:nvPr>
            <p:ph type="body" idx="1"/>
          </p:nvPr>
        </p:nvSpPr>
        <p:spPr>
          <a:xfrm rot="5400000">
            <a:off x="2324100" y="-266700"/>
            <a:ext cx="4495800"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hlink"/>
              </a:buClr>
              <a:buSzPts val="3200"/>
              <a:buFont typeface="Garamond" panose="02020404030301010803"/>
              <a:buChar char="•"/>
              <a:defRPr sz="32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1pPr>
            <a:lvl2pPr marL="914400" marR="0" lvl="1" indent="-406400" algn="l" rtl="0">
              <a:spcBef>
                <a:spcPts val="560"/>
              </a:spcBef>
              <a:spcAft>
                <a:spcPts val="0"/>
              </a:spcAft>
              <a:buClr>
                <a:schemeClr val="dk1"/>
              </a:buClr>
              <a:buSzPts val="2800"/>
              <a:buFont typeface="Garamond" panose="02020404030301010803"/>
              <a:buChar char="–"/>
              <a:defRPr sz="28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2pPr>
            <a:lvl3pPr marL="1371600" marR="0" lvl="2" indent="-381000" algn="l" rtl="0">
              <a:spcBef>
                <a:spcPts val="480"/>
              </a:spcBef>
              <a:spcAft>
                <a:spcPts val="0"/>
              </a:spcAft>
              <a:buClr>
                <a:schemeClr val="dk2"/>
              </a:buClr>
              <a:buSzPts val="2400"/>
              <a:buFont typeface="Garamond" panose="02020404030301010803"/>
              <a:buChar char="•"/>
              <a:defRPr sz="24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3pPr>
            <a:lvl4pPr marL="1828800" marR="0" lvl="3" indent="-355600" algn="l" rtl="0">
              <a:spcBef>
                <a:spcPts val="400"/>
              </a:spcBef>
              <a:spcAft>
                <a:spcPts val="0"/>
              </a:spcAft>
              <a:buClr>
                <a:schemeClr val="dk1"/>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4pPr>
            <a:lvl5pPr marL="2286000" marR="0" lvl="4" indent="-355600"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5pPr>
            <a:lvl6pPr marL="2743200" marR="0" lvl="5" indent="-355600"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6pPr>
            <a:lvl7pPr marL="3200400" marR="0" lvl="6" indent="-355600"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7pPr>
            <a:lvl8pPr marL="3657600" marR="0" lvl="7" indent="-355600"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8pPr>
            <a:lvl9pPr marL="4114800" marR="0" lvl="8" indent="-355600"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548" name="Google Shape;548;p7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49" name="Google Shape;549;p7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50" name="Google Shape;550;p7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L="0" marR="0" lvl="1"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2pPr>
            <a:lvl3pPr marL="0" marR="0" lvl="2"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3pPr>
            <a:lvl4pPr marL="0" marR="0" lvl="3"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4pPr>
            <a:lvl5pPr marL="0" marR="0" lvl="4"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5pPr>
            <a:lvl6pPr marL="0" marR="0" lvl="5"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6pPr>
            <a:lvl7pPr marL="0" marR="0" lvl="6"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7pPr>
            <a:lvl8pPr marL="0" marR="0" lvl="7"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8pPr>
            <a:lvl9pPr marL="0" marR="0" lvl="8"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0" y="549275"/>
            <a:ext cx="91440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59" name="Google Shape;59;p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60" name="Google Shape;60;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61" name="Google Shape;61;p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51"/>
        <p:cNvGrpSpPr/>
        <p:nvPr/>
      </p:nvGrpSpPr>
      <p:grpSpPr>
        <a:xfrm>
          <a:off x="0" y="0"/>
          <a:ext cx="0" cy="0"/>
          <a:chOff x="0" y="0"/>
          <a:chExt cx="0" cy="0"/>
        </a:xfrm>
      </p:grpSpPr>
      <p:sp>
        <p:nvSpPr>
          <p:cNvPr id="552" name="Google Shape;552;p77"/>
          <p:cNvSpPr txBox="1">
            <a:spLocks noGrp="1"/>
          </p:cNvSpPr>
          <p:nvPr>
            <p:ph type="title"/>
          </p:nvPr>
        </p:nvSpPr>
        <p:spPr>
          <a:xfrm rot="5400000">
            <a:off x="4747419" y="2156619"/>
            <a:ext cx="5821362" cy="2057400"/>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1pPr>
            <a:lvl2pPr marR="0" lvl="1"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553" name="Google Shape;553;p77"/>
          <p:cNvSpPr txBox="1">
            <a:spLocks noGrp="1"/>
          </p:cNvSpPr>
          <p:nvPr>
            <p:ph type="body" idx="1"/>
          </p:nvPr>
        </p:nvSpPr>
        <p:spPr>
          <a:xfrm rot="5400000">
            <a:off x="556419" y="175419"/>
            <a:ext cx="5821362"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hlink"/>
              </a:buClr>
              <a:buSzPts val="3200"/>
              <a:buFont typeface="Garamond" panose="02020404030301010803"/>
              <a:buChar char="•"/>
              <a:defRPr sz="32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1pPr>
            <a:lvl2pPr marL="914400" marR="0" lvl="1" indent="-406400" algn="l" rtl="0">
              <a:spcBef>
                <a:spcPts val="560"/>
              </a:spcBef>
              <a:spcAft>
                <a:spcPts val="0"/>
              </a:spcAft>
              <a:buClr>
                <a:schemeClr val="dk1"/>
              </a:buClr>
              <a:buSzPts val="2800"/>
              <a:buFont typeface="Garamond" panose="02020404030301010803"/>
              <a:buChar char="–"/>
              <a:defRPr sz="28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2pPr>
            <a:lvl3pPr marL="1371600" marR="0" lvl="2" indent="-381000" algn="l" rtl="0">
              <a:spcBef>
                <a:spcPts val="480"/>
              </a:spcBef>
              <a:spcAft>
                <a:spcPts val="0"/>
              </a:spcAft>
              <a:buClr>
                <a:schemeClr val="dk2"/>
              </a:buClr>
              <a:buSzPts val="2400"/>
              <a:buFont typeface="Garamond" panose="02020404030301010803"/>
              <a:buChar char="•"/>
              <a:defRPr sz="24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3pPr>
            <a:lvl4pPr marL="1828800" marR="0" lvl="3" indent="-355600" algn="l" rtl="0">
              <a:spcBef>
                <a:spcPts val="400"/>
              </a:spcBef>
              <a:spcAft>
                <a:spcPts val="0"/>
              </a:spcAft>
              <a:buClr>
                <a:schemeClr val="dk1"/>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4pPr>
            <a:lvl5pPr marL="2286000" marR="0" lvl="4" indent="-355600"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5pPr>
            <a:lvl6pPr marL="2743200" marR="0" lvl="5" indent="-355600"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6pPr>
            <a:lvl7pPr marL="3200400" marR="0" lvl="6" indent="-355600"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7pPr>
            <a:lvl8pPr marL="3657600" marR="0" lvl="7" indent="-355600"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8pPr>
            <a:lvl9pPr marL="4114800" marR="0" lvl="8" indent="-355600"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554" name="Google Shape;554;p77"/>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55" name="Google Shape;555;p7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56" name="Google Shape;556;p77"/>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L="0" marR="0" lvl="1"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2pPr>
            <a:lvl3pPr marL="0" marR="0" lvl="2"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3pPr>
            <a:lvl4pPr marL="0" marR="0" lvl="3"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4pPr>
            <a:lvl5pPr marL="0" marR="0" lvl="4"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5pPr>
            <a:lvl6pPr marL="0" marR="0" lvl="5"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6pPr>
            <a:lvl7pPr marL="0" marR="0" lvl="6"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7pPr>
            <a:lvl8pPr marL="0" marR="0" lvl="7"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8pPr>
            <a:lvl9pPr marL="0" marR="0" lvl="8"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3"/>
        <p:cNvGrpSpPr/>
        <p:nvPr/>
      </p:nvGrpSpPr>
      <p:grpSpPr>
        <a:xfrm>
          <a:off x="0" y="0"/>
          <a:ext cx="0" cy="0"/>
          <a:chOff x="0" y="0"/>
          <a:chExt cx="0" cy="0"/>
        </a:xfrm>
      </p:grpSpPr>
      <p:sp>
        <p:nvSpPr>
          <p:cNvPr id="564" name="Google Shape;564;p7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65" name="Google Shape;565;p7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66" name="Google Shape;566;p7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7"/>
        <p:cNvGrpSpPr/>
        <p:nvPr/>
      </p:nvGrpSpPr>
      <p:grpSpPr>
        <a:xfrm>
          <a:off x="0" y="0"/>
          <a:ext cx="0" cy="0"/>
          <a:chOff x="0" y="0"/>
          <a:chExt cx="0" cy="0"/>
        </a:xfrm>
      </p:grpSpPr>
      <p:sp>
        <p:nvSpPr>
          <p:cNvPr id="568" name="Google Shape;568;p8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569" name="Google Shape;569;p8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panose="020B0604020202020204"/>
              <a:buNone/>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ctr"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ctr"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ctr"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ctr" rtl="0">
              <a:spcBef>
                <a:spcPts val="400"/>
              </a:spcBef>
              <a:spcAft>
                <a:spcPts val="0"/>
              </a:spcAft>
              <a:buClr>
                <a:schemeClr val="dk1"/>
              </a:buClr>
              <a:buSzPts val="2000"/>
              <a:buFont typeface="Times New Roman" panose="02020603050405020304"/>
              <a:buNone/>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400"/>
              </a:spcBef>
              <a:spcAft>
                <a:spcPts val="0"/>
              </a:spcAft>
              <a:buClr>
                <a:schemeClr val="dk1"/>
              </a:buClr>
              <a:buSzPts val="2000"/>
              <a:buFont typeface="Times New Roman" panose="02020603050405020304"/>
              <a:buNone/>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400"/>
              </a:spcBef>
              <a:spcAft>
                <a:spcPts val="0"/>
              </a:spcAft>
              <a:buClr>
                <a:schemeClr val="dk1"/>
              </a:buClr>
              <a:buSzPts val="2000"/>
              <a:buFont typeface="Times New Roman" panose="02020603050405020304"/>
              <a:buNone/>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400"/>
              </a:spcBef>
              <a:spcAft>
                <a:spcPts val="0"/>
              </a:spcAft>
              <a:buClr>
                <a:schemeClr val="dk1"/>
              </a:buClr>
              <a:buSzPts val="2000"/>
              <a:buFont typeface="Times New Roman" panose="02020603050405020304"/>
              <a:buNone/>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570" name="Google Shape;570;p8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71" name="Google Shape;571;p8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72" name="Google Shape;572;p8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73"/>
        <p:cNvGrpSpPr/>
        <p:nvPr/>
      </p:nvGrpSpPr>
      <p:grpSpPr>
        <a:xfrm>
          <a:off x="0" y="0"/>
          <a:ext cx="0" cy="0"/>
          <a:chOff x="0" y="0"/>
          <a:chExt cx="0" cy="0"/>
        </a:xfrm>
      </p:grpSpPr>
      <p:sp>
        <p:nvSpPr>
          <p:cNvPr id="574" name="Google Shape;574;p8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575" name="Google Shape;575;p8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576" name="Google Shape;576;p8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77" name="Google Shape;577;p8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78" name="Google Shape;578;p8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9"/>
        <p:cNvGrpSpPr/>
        <p:nvPr/>
      </p:nvGrpSpPr>
      <p:grpSpPr>
        <a:xfrm>
          <a:off x="0" y="0"/>
          <a:ext cx="0" cy="0"/>
          <a:chOff x="0" y="0"/>
          <a:chExt cx="0" cy="0"/>
        </a:xfrm>
      </p:grpSpPr>
      <p:sp>
        <p:nvSpPr>
          <p:cNvPr id="580" name="Google Shape;580;p8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581" name="Google Shape;581;p8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360"/>
              </a:spcBef>
              <a:spcAft>
                <a:spcPts val="0"/>
              </a:spcAft>
              <a:buClr>
                <a:schemeClr val="dk1"/>
              </a:buClr>
              <a:buSzPts val="18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20"/>
              </a:spcBef>
              <a:spcAft>
                <a:spcPts val="0"/>
              </a:spcAft>
              <a:buClr>
                <a:schemeClr val="dk1"/>
              </a:buClr>
              <a:buSzPts val="1600"/>
              <a:buFont typeface="Arial" panose="020B0604020202020204"/>
              <a:buNone/>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280"/>
              </a:spcBef>
              <a:spcAft>
                <a:spcPts val="0"/>
              </a:spcAft>
              <a:buClr>
                <a:schemeClr val="dk1"/>
              </a:buClr>
              <a:buSzPts val="1400"/>
              <a:buFont typeface="Times New Roman" panose="02020603050405020304"/>
              <a:buNone/>
              <a:defRPr sz="14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228600" algn="l" rtl="0">
              <a:spcBef>
                <a:spcPts val="280"/>
              </a:spcBef>
              <a:spcAft>
                <a:spcPts val="0"/>
              </a:spcAft>
              <a:buClr>
                <a:schemeClr val="dk1"/>
              </a:buClr>
              <a:buSzPts val="1400"/>
              <a:buFont typeface="Times New Roman" panose="02020603050405020304"/>
              <a:buNone/>
              <a:defRPr sz="14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228600" algn="l" rtl="0">
              <a:spcBef>
                <a:spcPts val="280"/>
              </a:spcBef>
              <a:spcAft>
                <a:spcPts val="0"/>
              </a:spcAft>
              <a:buClr>
                <a:schemeClr val="dk1"/>
              </a:buClr>
              <a:buSzPts val="1400"/>
              <a:buFont typeface="Times New Roman" panose="02020603050405020304"/>
              <a:buNone/>
              <a:defRPr sz="14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228600" algn="l" rtl="0">
              <a:spcBef>
                <a:spcPts val="280"/>
              </a:spcBef>
              <a:spcAft>
                <a:spcPts val="0"/>
              </a:spcAft>
              <a:buClr>
                <a:schemeClr val="dk1"/>
              </a:buClr>
              <a:buSzPts val="1400"/>
              <a:buFont typeface="Times New Roman" panose="02020603050405020304"/>
              <a:buNone/>
              <a:defRPr sz="14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582" name="Google Shape;582;p8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83" name="Google Shape;583;p8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84" name="Google Shape;584;p8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85"/>
        <p:cNvGrpSpPr/>
        <p:nvPr/>
      </p:nvGrpSpPr>
      <p:grpSpPr>
        <a:xfrm>
          <a:off x="0" y="0"/>
          <a:ext cx="0" cy="0"/>
          <a:chOff x="0" y="0"/>
          <a:chExt cx="0" cy="0"/>
        </a:xfrm>
      </p:grpSpPr>
      <p:sp>
        <p:nvSpPr>
          <p:cNvPr id="586" name="Google Shape;586;p8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587" name="Google Shape;587;p83"/>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Times New Roman" panose="02020603050405020304"/>
              <a:buChar char="»"/>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342900" algn="l" rtl="0">
              <a:spcBef>
                <a:spcPts val="360"/>
              </a:spcBef>
              <a:spcAft>
                <a:spcPts val="0"/>
              </a:spcAft>
              <a:buClr>
                <a:schemeClr val="dk1"/>
              </a:buClr>
              <a:buSzPts val="1800"/>
              <a:buFont typeface="Times New Roman" panose="02020603050405020304"/>
              <a:buChar char="»"/>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342900" algn="l" rtl="0">
              <a:spcBef>
                <a:spcPts val="360"/>
              </a:spcBef>
              <a:spcAft>
                <a:spcPts val="0"/>
              </a:spcAft>
              <a:buClr>
                <a:schemeClr val="dk1"/>
              </a:buClr>
              <a:buSzPts val="1800"/>
              <a:buFont typeface="Times New Roman" panose="02020603050405020304"/>
              <a:buChar char="»"/>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342900" algn="l" rtl="0">
              <a:spcBef>
                <a:spcPts val="360"/>
              </a:spcBef>
              <a:spcAft>
                <a:spcPts val="0"/>
              </a:spcAft>
              <a:buClr>
                <a:schemeClr val="dk1"/>
              </a:buClr>
              <a:buSzPts val="1800"/>
              <a:buFont typeface="Times New Roman" panose="02020603050405020304"/>
              <a:buChar char="»"/>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588" name="Google Shape;588;p83"/>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dk1"/>
              </a:buClr>
              <a:buSzPts val="1800"/>
              <a:buFont typeface="Times New Roman" panose="02020603050405020304"/>
              <a:buChar char="»"/>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342900" algn="l" rtl="0">
              <a:spcBef>
                <a:spcPts val="360"/>
              </a:spcBef>
              <a:spcAft>
                <a:spcPts val="0"/>
              </a:spcAft>
              <a:buClr>
                <a:schemeClr val="dk1"/>
              </a:buClr>
              <a:buSzPts val="1800"/>
              <a:buFont typeface="Times New Roman" panose="02020603050405020304"/>
              <a:buChar char="»"/>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342900" algn="l" rtl="0">
              <a:spcBef>
                <a:spcPts val="360"/>
              </a:spcBef>
              <a:spcAft>
                <a:spcPts val="0"/>
              </a:spcAft>
              <a:buClr>
                <a:schemeClr val="dk1"/>
              </a:buClr>
              <a:buSzPts val="1800"/>
              <a:buFont typeface="Times New Roman" panose="02020603050405020304"/>
              <a:buChar char="»"/>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342900" algn="l" rtl="0">
              <a:spcBef>
                <a:spcPts val="360"/>
              </a:spcBef>
              <a:spcAft>
                <a:spcPts val="0"/>
              </a:spcAft>
              <a:buClr>
                <a:schemeClr val="dk1"/>
              </a:buClr>
              <a:buSzPts val="1800"/>
              <a:buFont typeface="Times New Roman" panose="02020603050405020304"/>
              <a:buChar char="»"/>
              <a:defRPr sz="18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589" name="Google Shape;589;p8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90" name="Google Shape;590;p8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91" name="Google Shape;591;p8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92"/>
        <p:cNvGrpSpPr/>
        <p:nvPr/>
      </p:nvGrpSpPr>
      <p:grpSpPr>
        <a:xfrm>
          <a:off x="0" y="0"/>
          <a:ext cx="0" cy="0"/>
          <a:chOff x="0" y="0"/>
          <a:chExt cx="0" cy="0"/>
        </a:xfrm>
      </p:grpSpPr>
      <p:sp>
        <p:nvSpPr>
          <p:cNvPr id="593" name="Google Shape;593;p8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594" name="Google Shape;594;p8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panose="020B0604020202020204"/>
              <a:buNone/>
              <a:defRPr sz="2400" b="1"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400"/>
              </a:spcBef>
              <a:spcAft>
                <a:spcPts val="0"/>
              </a:spcAft>
              <a:buClr>
                <a:schemeClr val="dk1"/>
              </a:buClr>
              <a:buSzPts val="2000"/>
              <a:buFont typeface="Arial" panose="020B0604020202020204"/>
              <a:buNone/>
              <a:defRPr sz="2000" b="1"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dk1"/>
              </a:buClr>
              <a:buSzPts val="1800"/>
              <a:buFont typeface="Arial" panose="020B0604020202020204"/>
              <a:buNone/>
              <a:defRPr sz="1800" b="1"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Times New Roman" panose="02020603050405020304"/>
              <a:buNone/>
              <a:defRPr sz="16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228600" algn="l" rtl="0">
              <a:spcBef>
                <a:spcPts val="320"/>
              </a:spcBef>
              <a:spcAft>
                <a:spcPts val="0"/>
              </a:spcAft>
              <a:buClr>
                <a:schemeClr val="dk1"/>
              </a:buClr>
              <a:buSzPts val="1600"/>
              <a:buFont typeface="Times New Roman" panose="02020603050405020304"/>
              <a:buNone/>
              <a:defRPr sz="16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228600" algn="l" rtl="0">
              <a:spcBef>
                <a:spcPts val="320"/>
              </a:spcBef>
              <a:spcAft>
                <a:spcPts val="0"/>
              </a:spcAft>
              <a:buClr>
                <a:schemeClr val="dk1"/>
              </a:buClr>
              <a:buSzPts val="1600"/>
              <a:buFont typeface="Times New Roman" panose="02020603050405020304"/>
              <a:buNone/>
              <a:defRPr sz="16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228600" algn="l" rtl="0">
              <a:spcBef>
                <a:spcPts val="320"/>
              </a:spcBef>
              <a:spcAft>
                <a:spcPts val="0"/>
              </a:spcAft>
              <a:buClr>
                <a:schemeClr val="dk1"/>
              </a:buClr>
              <a:buSzPts val="1600"/>
              <a:buFont typeface="Times New Roman" panose="02020603050405020304"/>
              <a:buNone/>
              <a:defRPr sz="16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595" name="Google Shape;595;p8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Times New Roman" panose="02020603050405020304"/>
              <a:buChar char="»"/>
              <a:defRPr sz="16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330200" algn="l" rtl="0">
              <a:spcBef>
                <a:spcPts val="320"/>
              </a:spcBef>
              <a:spcAft>
                <a:spcPts val="0"/>
              </a:spcAft>
              <a:buClr>
                <a:schemeClr val="dk1"/>
              </a:buClr>
              <a:buSzPts val="1600"/>
              <a:buFont typeface="Times New Roman" panose="02020603050405020304"/>
              <a:buChar char="»"/>
              <a:defRPr sz="16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330200" algn="l" rtl="0">
              <a:spcBef>
                <a:spcPts val="320"/>
              </a:spcBef>
              <a:spcAft>
                <a:spcPts val="0"/>
              </a:spcAft>
              <a:buClr>
                <a:schemeClr val="dk1"/>
              </a:buClr>
              <a:buSzPts val="1600"/>
              <a:buFont typeface="Times New Roman" panose="02020603050405020304"/>
              <a:buChar char="»"/>
              <a:defRPr sz="16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330200" algn="l" rtl="0">
              <a:spcBef>
                <a:spcPts val="320"/>
              </a:spcBef>
              <a:spcAft>
                <a:spcPts val="0"/>
              </a:spcAft>
              <a:buClr>
                <a:schemeClr val="dk1"/>
              </a:buClr>
              <a:buSzPts val="1600"/>
              <a:buFont typeface="Times New Roman" panose="02020603050405020304"/>
              <a:buChar char="»"/>
              <a:defRPr sz="16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596" name="Google Shape;596;p8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panose="020B0604020202020204"/>
              <a:buNone/>
              <a:defRPr sz="2400" b="1"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400"/>
              </a:spcBef>
              <a:spcAft>
                <a:spcPts val="0"/>
              </a:spcAft>
              <a:buClr>
                <a:schemeClr val="dk1"/>
              </a:buClr>
              <a:buSzPts val="2000"/>
              <a:buFont typeface="Arial" panose="020B0604020202020204"/>
              <a:buNone/>
              <a:defRPr sz="2000" b="1"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dk1"/>
              </a:buClr>
              <a:buSzPts val="1800"/>
              <a:buFont typeface="Arial" panose="020B0604020202020204"/>
              <a:buNone/>
              <a:defRPr sz="1800" b="1"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dk1"/>
              </a:buClr>
              <a:buSzPts val="1600"/>
              <a:buFont typeface="Arial" panose="020B0604020202020204"/>
              <a:buNone/>
              <a:defRPr sz="1600" b="1"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dk1"/>
              </a:buClr>
              <a:buSzPts val="1600"/>
              <a:buFont typeface="Times New Roman" panose="02020603050405020304"/>
              <a:buNone/>
              <a:defRPr sz="16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228600" algn="l" rtl="0">
              <a:spcBef>
                <a:spcPts val="320"/>
              </a:spcBef>
              <a:spcAft>
                <a:spcPts val="0"/>
              </a:spcAft>
              <a:buClr>
                <a:schemeClr val="dk1"/>
              </a:buClr>
              <a:buSzPts val="1600"/>
              <a:buFont typeface="Times New Roman" panose="02020603050405020304"/>
              <a:buNone/>
              <a:defRPr sz="16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228600" algn="l" rtl="0">
              <a:spcBef>
                <a:spcPts val="320"/>
              </a:spcBef>
              <a:spcAft>
                <a:spcPts val="0"/>
              </a:spcAft>
              <a:buClr>
                <a:schemeClr val="dk1"/>
              </a:buClr>
              <a:buSzPts val="1600"/>
              <a:buFont typeface="Times New Roman" panose="02020603050405020304"/>
              <a:buNone/>
              <a:defRPr sz="16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228600" algn="l" rtl="0">
              <a:spcBef>
                <a:spcPts val="320"/>
              </a:spcBef>
              <a:spcAft>
                <a:spcPts val="0"/>
              </a:spcAft>
              <a:buClr>
                <a:schemeClr val="dk1"/>
              </a:buClr>
              <a:buSzPts val="1600"/>
              <a:buFont typeface="Times New Roman" panose="02020603050405020304"/>
              <a:buNone/>
              <a:defRPr sz="16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597" name="Google Shape;597;p8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chemeClr val="dk1"/>
              </a:buClr>
              <a:buSzPts val="1600"/>
              <a:buFont typeface="Arial" panose="020B0604020202020204"/>
              <a:buChar char="»"/>
              <a:defRPr sz="16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dk1"/>
              </a:buClr>
              <a:buSzPts val="1600"/>
              <a:buFont typeface="Times New Roman" panose="02020603050405020304"/>
              <a:buChar char="»"/>
              <a:defRPr sz="16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330200" algn="l" rtl="0">
              <a:spcBef>
                <a:spcPts val="320"/>
              </a:spcBef>
              <a:spcAft>
                <a:spcPts val="0"/>
              </a:spcAft>
              <a:buClr>
                <a:schemeClr val="dk1"/>
              </a:buClr>
              <a:buSzPts val="1600"/>
              <a:buFont typeface="Times New Roman" panose="02020603050405020304"/>
              <a:buChar char="»"/>
              <a:defRPr sz="16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330200" algn="l" rtl="0">
              <a:spcBef>
                <a:spcPts val="320"/>
              </a:spcBef>
              <a:spcAft>
                <a:spcPts val="0"/>
              </a:spcAft>
              <a:buClr>
                <a:schemeClr val="dk1"/>
              </a:buClr>
              <a:buSzPts val="1600"/>
              <a:buFont typeface="Times New Roman" panose="02020603050405020304"/>
              <a:buChar char="»"/>
              <a:defRPr sz="16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330200" algn="l" rtl="0">
              <a:spcBef>
                <a:spcPts val="320"/>
              </a:spcBef>
              <a:spcAft>
                <a:spcPts val="0"/>
              </a:spcAft>
              <a:buClr>
                <a:schemeClr val="dk1"/>
              </a:buClr>
              <a:buSzPts val="1600"/>
              <a:buFont typeface="Times New Roman" panose="02020603050405020304"/>
              <a:buChar char="»"/>
              <a:defRPr sz="16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598" name="Google Shape;598;p8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99" name="Google Shape;599;p8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600" name="Google Shape;600;p8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1"/>
        <p:cNvGrpSpPr/>
        <p:nvPr/>
      </p:nvGrpSpPr>
      <p:grpSpPr>
        <a:xfrm>
          <a:off x="0" y="0"/>
          <a:ext cx="0" cy="0"/>
          <a:chOff x="0" y="0"/>
          <a:chExt cx="0" cy="0"/>
        </a:xfrm>
      </p:grpSpPr>
      <p:sp>
        <p:nvSpPr>
          <p:cNvPr id="602" name="Google Shape;602;p8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603" name="Google Shape;603;p8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604" name="Google Shape;604;p8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605" name="Google Shape;605;p8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6"/>
        <p:cNvGrpSpPr/>
        <p:nvPr/>
      </p:nvGrpSpPr>
      <p:grpSpPr>
        <a:xfrm>
          <a:off x="0" y="0"/>
          <a:ext cx="0" cy="0"/>
          <a:chOff x="0" y="0"/>
          <a:chExt cx="0" cy="0"/>
        </a:xfrm>
      </p:grpSpPr>
      <p:sp>
        <p:nvSpPr>
          <p:cNvPr id="607" name="Google Shape;607;p8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608" name="Google Shape;608;p8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609" name="Google Shape;609;p8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240"/>
              </a:spcBef>
              <a:spcAft>
                <a:spcPts val="0"/>
              </a:spcAft>
              <a:buClr>
                <a:schemeClr val="dk1"/>
              </a:buClr>
              <a:buSzPts val="12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dk1"/>
              </a:buClr>
              <a:buSzPts val="1000"/>
              <a:buFont typeface="Arial" panose="020B0604020202020204"/>
              <a:buNone/>
              <a:defRPr sz="1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Times New Roman" panose="02020603050405020304"/>
              <a:buNone/>
              <a:defRPr sz="9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228600" algn="l" rtl="0">
              <a:spcBef>
                <a:spcPts val="180"/>
              </a:spcBef>
              <a:spcAft>
                <a:spcPts val="0"/>
              </a:spcAft>
              <a:buClr>
                <a:schemeClr val="dk1"/>
              </a:buClr>
              <a:buSzPts val="900"/>
              <a:buFont typeface="Times New Roman" panose="02020603050405020304"/>
              <a:buNone/>
              <a:defRPr sz="9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228600" algn="l" rtl="0">
              <a:spcBef>
                <a:spcPts val="180"/>
              </a:spcBef>
              <a:spcAft>
                <a:spcPts val="0"/>
              </a:spcAft>
              <a:buClr>
                <a:schemeClr val="dk1"/>
              </a:buClr>
              <a:buSzPts val="900"/>
              <a:buFont typeface="Times New Roman" panose="02020603050405020304"/>
              <a:buNone/>
              <a:defRPr sz="9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228600" algn="l" rtl="0">
              <a:spcBef>
                <a:spcPts val="180"/>
              </a:spcBef>
              <a:spcAft>
                <a:spcPts val="0"/>
              </a:spcAft>
              <a:buClr>
                <a:schemeClr val="dk1"/>
              </a:buClr>
              <a:buSzPts val="900"/>
              <a:buFont typeface="Times New Roman" panose="02020603050405020304"/>
              <a:buNone/>
              <a:defRPr sz="9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610" name="Google Shape;610;p8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611" name="Google Shape;611;p8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612" name="Google Shape;612;p8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3"/>
        <p:cNvGrpSpPr/>
        <p:nvPr/>
      </p:nvGrpSpPr>
      <p:grpSpPr>
        <a:xfrm>
          <a:off x="0" y="0"/>
          <a:ext cx="0" cy="0"/>
          <a:chOff x="0" y="0"/>
          <a:chExt cx="0" cy="0"/>
        </a:xfrm>
      </p:grpSpPr>
      <p:sp>
        <p:nvSpPr>
          <p:cNvPr id="614" name="Google Shape;614;p8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615" name="Google Shape;615;p8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panose="020B0604020202020204"/>
              <a:buNone/>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56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48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4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400"/>
              </a:spcBef>
              <a:spcAft>
                <a:spcPts val="0"/>
              </a:spcAft>
              <a:buClr>
                <a:schemeClr val="dk1"/>
              </a:buClr>
              <a:buSzPts val="2000"/>
              <a:buFont typeface="Times New Roman" panose="02020603050405020304"/>
              <a:buNone/>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R="0" lvl="6" algn="l" rtl="0">
              <a:spcBef>
                <a:spcPts val="400"/>
              </a:spcBef>
              <a:spcAft>
                <a:spcPts val="0"/>
              </a:spcAft>
              <a:buClr>
                <a:schemeClr val="dk1"/>
              </a:buClr>
              <a:buSzPts val="2000"/>
              <a:buFont typeface="Times New Roman" panose="02020603050405020304"/>
              <a:buNone/>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R="0" lvl="7" algn="l" rtl="0">
              <a:spcBef>
                <a:spcPts val="400"/>
              </a:spcBef>
              <a:spcAft>
                <a:spcPts val="0"/>
              </a:spcAft>
              <a:buClr>
                <a:schemeClr val="dk1"/>
              </a:buClr>
              <a:buSzPts val="2000"/>
              <a:buFont typeface="Times New Roman" panose="02020603050405020304"/>
              <a:buNone/>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R="0" lvl="8" algn="l" rtl="0">
              <a:spcBef>
                <a:spcPts val="400"/>
              </a:spcBef>
              <a:spcAft>
                <a:spcPts val="0"/>
              </a:spcAft>
              <a:buClr>
                <a:schemeClr val="dk1"/>
              </a:buClr>
              <a:buSzPts val="2000"/>
              <a:buFont typeface="Times New Roman" panose="02020603050405020304"/>
              <a:buNone/>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616" name="Google Shape;616;p8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panose="020B0604020202020204"/>
              <a:buNone/>
              <a:defRPr sz="1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240"/>
              </a:spcBef>
              <a:spcAft>
                <a:spcPts val="0"/>
              </a:spcAft>
              <a:buClr>
                <a:schemeClr val="dk1"/>
              </a:buClr>
              <a:buSzPts val="1200"/>
              <a:buFont typeface="Arial" panose="020B0604020202020204"/>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chemeClr val="dk1"/>
              </a:buClr>
              <a:buSzPts val="1000"/>
              <a:buFont typeface="Arial" panose="020B0604020202020204"/>
              <a:buNone/>
              <a:defRPr sz="1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Times New Roman" panose="02020603050405020304"/>
              <a:buNone/>
              <a:defRPr sz="9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228600" algn="l" rtl="0">
              <a:spcBef>
                <a:spcPts val="180"/>
              </a:spcBef>
              <a:spcAft>
                <a:spcPts val="0"/>
              </a:spcAft>
              <a:buClr>
                <a:schemeClr val="dk1"/>
              </a:buClr>
              <a:buSzPts val="900"/>
              <a:buFont typeface="Times New Roman" panose="02020603050405020304"/>
              <a:buNone/>
              <a:defRPr sz="9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228600" algn="l" rtl="0">
              <a:spcBef>
                <a:spcPts val="180"/>
              </a:spcBef>
              <a:spcAft>
                <a:spcPts val="0"/>
              </a:spcAft>
              <a:buClr>
                <a:schemeClr val="dk1"/>
              </a:buClr>
              <a:buSzPts val="900"/>
              <a:buFont typeface="Times New Roman" panose="02020603050405020304"/>
              <a:buNone/>
              <a:defRPr sz="9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228600" algn="l" rtl="0">
              <a:spcBef>
                <a:spcPts val="180"/>
              </a:spcBef>
              <a:spcAft>
                <a:spcPts val="0"/>
              </a:spcAft>
              <a:buClr>
                <a:schemeClr val="dk1"/>
              </a:buClr>
              <a:buSzPts val="900"/>
              <a:buFont typeface="Times New Roman" panose="02020603050405020304"/>
              <a:buNone/>
              <a:defRPr sz="9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617" name="Google Shape;617;p8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618" name="Google Shape;618;p8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619" name="Google Shape;619;p8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64" name="Google Shape;64;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65" name="Google Shape;65;p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20"/>
        <p:cNvGrpSpPr/>
        <p:nvPr/>
      </p:nvGrpSpPr>
      <p:grpSpPr>
        <a:xfrm>
          <a:off x="0" y="0"/>
          <a:ext cx="0" cy="0"/>
          <a:chOff x="0" y="0"/>
          <a:chExt cx="0" cy="0"/>
        </a:xfrm>
      </p:grpSpPr>
      <p:sp>
        <p:nvSpPr>
          <p:cNvPr id="621" name="Google Shape;621;p8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622" name="Google Shape;622;p88"/>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623" name="Google Shape;623;p8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624" name="Google Shape;624;p8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625" name="Google Shape;625;p8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26"/>
        <p:cNvGrpSpPr/>
        <p:nvPr/>
      </p:nvGrpSpPr>
      <p:grpSpPr>
        <a:xfrm>
          <a:off x="0" y="0"/>
          <a:ext cx="0" cy="0"/>
          <a:chOff x="0" y="0"/>
          <a:chExt cx="0" cy="0"/>
        </a:xfrm>
      </p:grpSpPr>
      <p:sp>
        <p:nvSpPr>
          <p:cNvPr id="627" name="Google Shape;627;p89"/>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628" name="Google Shape;628;p89"/>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629" name="Google Shape;629;p8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630" name="Google Shape;630;p8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631" name="Google Shape;631;p8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0"/>
        <p:cNvGrpSpPr/>
        <p:nvPr/>
      </p:nvGrpSpPr>
      <p:grpSpPr>
        <a:xfrm>
          <a:off x="0" y="0"/>
          <a:ext cx="0" cy="0"/>
          <a:chOff x="0" y="0"/>
          <a:chExt cx="0" cy="0"/>
        </a:xfrm>
      </p:grpSpPr>
      <p:sp>
        <p:nvSpPr>
          <p:cNvPr id="661" name="Google Shape;661;p9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1pPr>
            <a:lvl2pPr marR="0" lvl="1"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2pPr>
            <a:lvl3pPr marR="0" lvl="2"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3pPr>
            <a:lvl4pPr marR="0" lvl="3"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4pPr>
            <a:lvl5pPr marR="0" lvl="4"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5pPr>
            <a:lvl6pPr marR="0" lvl="5"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6pPr>
            <a:lvl7pPr marR="0" lvl="6"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7pPr>
            <a:lvl8pPr marR="0" lvl="7"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8pPr>
            <a:lvl9pPr marR="0" lvl="8"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9pPr>
          </a:lstStyle>
          <a:p>
            <a:endParaRPr/>
          </a:p>
        </p:txBody>
      </p:sp>
      <p:sp>
        <p:nvSpPr>
          <p:cNvPr id="662" name="Google Shape;662;p9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chemeClr val="lt1"/>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663" name="Google Shape;663;p91"/>
          <p:cNvSpPr txBox="1">
            <a:spLocks noGrp="1"/>
          </p:cNvSpPr>
          <p:nvPr>
            <p:ph type="sldNum" idx="12"/>
          </p:nvPr>
        </p:nvSpPr>
        <p:spPr>
          <a:xfrm>
            <a:off x="6553200" y="6243638"/>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1pPr>
            <a:lvl2pPr marL="0" marR="0" lvl="1"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2pPr>
            <a:lvl3pPr marL="0" marR="0" lvl="2"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3pPr>
            <a:lvl4pPr marL="0" marR="0" lvl="3"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4pPr>
            <a:lvl5pPr marL="0" marR="0" lvl="4"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5pPr>
            <a:lvl6pPr marL="0" marR="0" lvl="5"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6pPr>
            <a:lvl7pPr marL="0" marR="0" lvl="6"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7pPr>
            <a:lvl8pPr marL="0" marR="0" lvl="7"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8pPr>
            <a:lvl9pPr marL="0" marR="0" lvl="8"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9pPr>
          </a:lstStyle>
          <a:p>
            <a:pPr marL="0" lvl="0" indent="0" algn="r" rtl="0">
              <a:spcBef>
                <a:spcPts val="0"/>
              </a:spcBef>
              <a:spcAft>
                <a:spcPts val="0"/>
              </a:spcAft>
              <a:buNone/>
            </a:pPr>
            <a:fld id="{00000000-1234-1234-1234-123412341234}" type="slidenum">
              <a:rPr lang="en-US"/>
              <a:t>‹#›</a:t>
            </a:fld>
            <a:endParaRPr lang="en-US"/>
          </a:p>
        </p:txBody>
      </p:sp>
      <p:sp>
        <p:nvSpPr>
          <p:cNvPr id="664" name="Google Shape;664;p9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chemeClr val="lt1"/>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5"/>
        <p:cNvGrpSpPr/>
        <p:nvPr/>
      </p:nvGrpSpPr>
      <p:grpSpPr>
        <a:xfrm>
          <a:off x="0" y="0"/>
          <a:ext cx="0" cy="0"/>
          <a:chOff x="0" y="0"/>
          <a:chExt cx="0" cy="0"/>
        </a:xfrm>
      </p:grpSpPr>
      <p:sp>
        <p:nvSpPr>
          <p:cNvPr id="666" name="Google Shape;666;p92"/>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1pPr>
            <a:lvl2pPr marR="0" lvl="1"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2pPr>
            <a:lvl3pPr marR="0" lvl="2"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3pPr>
            <a:lvl4pPr marR="0" lvl="3"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4pPr>
            <a:lvl5pPr marR="0" lvl="4"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5pPr>
            <a:lvl6pPr marR="0" lvl="5"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6pPr>
            <a:lvl7pPr marR="0" lvl="6"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7pPr>
            <a:lvl8pPr marR="0" lvl="7"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8pPr>
            <a:lvl9pPr marR="0" lvl="8"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9pPr>
          </a:lstStyle>
          <a:p>
            <a:endParaRPr/>
          </a:p>
        </p:txBody>
      </p:sp>
      <p:sp>
        <p:nvSpPr>
          <p:cNvPr id="667" name="Google Shape;667;p92"/>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marR="0" lvl="0" indent="-391160" algn="l" rtl="0">
              <a:spcBef>
                <a:spcPts val="640"/>
              </a:spcBef>
              <a:spcAft>
                <a:spcPts val="0"/>
              </a:spcAft>
              <a:buClr>
                <a:schemeClr val="hlink"/>
              </a:buClr>
              <a:buSzPts val="2560"/>
              <a:buFont typeface="Noto Sans Symbols"/>
              <a:buChar char="●"/>
              <a:defRPr sz="3200" b="0" i="0" u="none" strike="noStrike" cap="none">
                <a:solidFill>
                  <a:schemeClr val="lt1"/>
                </a:solidFill>
                <a:latin typeface="Tahoma" panose="020B0604030504040204"/>
                <a:ea typeface="Tahoma" panose="020B0604030504040204"/>
                <a:cs typeface="Tahoma" panose="020B0604030504040204"/>
                <a:sym typeface="Tahoma" panose="020B0604030504040204"/>
              </a:defRPr>
            </a:lvl1pPr>
            <a:lvl2pPr marL="914400" marR="0" lvl="1" indent="-370840" algn="l" rtl="0">
              <a:spcBef>
                <a:spcPts val="560"/>
              </a:spcBef>
              <a:spcAft>
                <a:spcPts val="0"/>
              </a:spcAft>
              <a:buClr>
                <a:schemeClr val="folHlink"/>
              </a:buClr>
              <a:buSzPts val="2240"/>
              <a:buFont typeface="Noto Sans Symbols"/>
              <a:buChar char="●"/>
              <a:defRPr sz="2800" b="0" i="0" u="none" strike="noStrike" cap="none">
                <a:solidFill>
                  <a:schemeClr val="lt1"/>
                </a:solidFill>
                <a:latin typeface="Tahoma" panose="020B0604030504040204"/>
                <a:ea typeface="Tahoma" panose="020B0604030504040204"/>
                <a:cs typeface="Tahoma" panose="020B0604030504040204"/>
                <a:sym typeface="Tahoma" panose="020B0604030504040204"/>
              </a:defRPr>
            </a:lvl2pPr>
            <a:lvl3pPr marL="1371600" marR="0" lvl="2" indent="-350520" algn="l" rtl="0">
              <a:spcBef>
                <a:spcPts val="480"/>
              </a:spcBef>
              <a:spcAft>
                <a:spcPts val="0"/>
              </a:spcAft>
              <a:buClr>
                <a:schemeClr val="lt2"/>
              </a:buClr>
              <a:buSzPts val="1920"/>
              <a:buFont typeface="Noto Sans Symbols"/>
              <a:buChar char="●"/>
              <a:defRPr sz="2400" b="0" i="0" u="none" strike="noStrike" cap="none">
                <a:solidFill>
                  <a:schemeClr val="lt1"/>
                </a:solidFill>
                <a:latin typeface="Tahoma" panose="020B0604030504040204"/>
                <a:ea typeface="Tahoma" panose="020B0604030504040204"/>
                <a:cs typeface="Tahoma" panose="020B0604030504040204"/>
                <a:sym typeface="Tahoma" panose="020B0604030504040204"/>
              </a:defRPr>
            </a:lvl3pPr>
            <a:lvl4pPr marL="1828800" marR="0" lvl="3" indent="-330200" algn="l" rtl="0">
              <a:spcBef>
                <a:spcPts val="400"/>
              </a:spcBef>
              <a:spcAft>
                <a:spcPts val="0"/>
              </a:spcAft>
              <a:buClr>
                <a:schemeClr val="hlink"/>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4pPr>
            <a:lvl5pPr marL="2286000" marR="0" lvl="4" indent="-330200"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5pPr>
            <a:lvl6pPr marL="2743200" marR="0" lvl="5" indent="-330200"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330200"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330200"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330200"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668" name="Google Shape;668;p9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chemeClr val="lt1"/>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669" name="Google Shape;669;p92"/>
          <p:cNvSpPr txBox="1">
            <a:spLocks noGrp="1"/>
          </p:cNvSpPr>
          <p:nvPr>
            <p:ph type="sldNum" idx="12"/>
          </p:nvPr>
        </p:nvSpPr>
        <p:spPr>
          <a:xfrm>
            <a:off x="6553200" y="6243638"/>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1pPr>
            <a:lvl2pPr marL="0" marR="0" lvl="1"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2pPr>
            <a:lvl3pPr marL="0" marR="0" lvl="2"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3pPr>
            <a:lvl4pPr marL="0" marR="0" lvl="3"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4pPr>
            <a:lvl5pPr marL="0" marR="0" lvl="4"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5pPr>
            <a:lvl6pPr marL="0" marR="0" lvl="5"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6pPr>
            <a:lvl7pPr marL="0" marR="0" lvl="6"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7pPr>
            <a:lvl8pPr marL="0" marR="0" lvl="7"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8pPr>
            <a:lvl9pPr marL="0" marR="0" lvl="8"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9pPr>
          </a:lstStyle>
          <a:p>
            <a:pPr marL="0" lvl="0" indent="0" algn="r" rtl="0">
              <a:spcBef>
                <a:spcPts val="0"/>
              </a:spcBef>
              <a:spcAft>
                <a:spcPts val="0"/>
              </a:spcAft>
              <a:buNone/>
            </a:pPr>
            <a:fld id="{00000000-1234-1234-1234-123412341234}" type="slidenum">
              <a:rPr lang="en-US"/>
              <a:t>‹#›</a:t>
            </a:fld>
            <a:endParaRPr lang="en-US"/>
          </a:p>
        </p:txBody>
      </p:sp>
      <p:sp>
        <p:nvSpPr>
          <p:cNvPr id="670" name="Google Shape;670;p9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chemeClr val="lt1"/>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671"/>
        <p:cNvGrpSpPr/>
        <p:nvPr/>
      </p:nvGrpSpPr>
      <p:grpSpPr>
        <a:xfrm>
          <a:off x="0" y="0"/>
          <a:ext cx="0" cy="0"/>
          <a:chOff x="0" y="0"/>
          <a:chExt cx="0" cy="0"/>
        </a:xfrm>
      </p:grpSpPr>
      <p:grpSp>
        <p:nvGrpSpPr>
          <p:cNvPr id="672" name="Google Shape;672;p93"/>
          <p:cNvGrpSpPr/>
          <p:nvPr/>
        </p:nvGrpSpPr>
        <p:grpSpPr>
          <a:xfrm>
            <a:off x="0" y="0"/>
            <a:ext cx="9159875" cy="6858000"/>
            <a:chOff x="0" y="0"/>
            <a:chExt cx="5770" cy="4320"/>
          </a:xfrm>
        </p:grpSpPr>
        <p:sp>
          <p:nvSpPr>
            <p:cNvPr id="673" name="Google Shape;673;p93"/>
            <p:cNvSpPr/>
            <p:nvPr/>
          </p:nvSpPr>
          <p:spPr>
            <a:xfrm>
              <a:off x="5232" y="1"/>
              <a:ext cx="528" cy="4319"/>
            </a:xfrm>
            <a:prstGeom prst="rect">
              <a:avLst/>
            </a:prstGeom>
            <a:gradFill>
              <a:gsLst>
                <a:gs pos="0">
                  <a:schemeClr val="accent2"/>
                </a:gs>
                <a:gs pos="100000">
                  <a:srgbClr val="46464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74" name="Google Shape;674;p93"/>
            <p:cNvSpPr/>
            <p:nvPr/>
          </p:nvSpPr>
          <p:spPr>
            <a:xfrm>
              <a:off x="1056" y="0"/>
              <a:ext cx="192" cy="4320"/>
            </a:xfrm>
            <a:prstGeom prst="rect">
              <a:avLst/>
            </a:prstGeom>
            <a:gradFill>
              <a:gsLst>
                <a:gs pos="0">
                  <a:schemeClr val="dk2"/>
                </a:gs>
                <a:gs pos="100000">
                  <a:schemeClr val="dk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75" name="Google Shape;675;p93"/>
            <p:cNvSpPr/>
            <p:nvPr/>
          </p:nvSpPr>
          <p:spPr>
            <a:xfrm>
              <a:off x="1728" y="0"/>
              <a:ext cx="432" cy="4320"/>
            </a:xfrm>
            <a:prstGeom prst="rect">
              <a:avLst/>
            </a:prstGeom>
            <a:gradFill>
              <a:gsLst>
                <a:gs pos="0">
                  <a:schemeClr val="dk2"/>
                </a:gs>
                <a:gs pos="100000">
                  <a:schemeClr val="dk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76" name="Google Shape;676;p93"/>
            <p:cNvSpPr/>
            <p:nvPr/>
          </p:nvSpPr>
          <p:spPr>
            <a:xfrm>
              <a:off x="2256" y="0"/>
              <a:ext cx="240" cy="4320"/>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77" name="Google Shape;677;p93"/>
            <p:cNvSpPr/>
            <p:nvPr/>
          </p:nvSpPr>
          <p:spPr>
            <a:xfrm>
              <a:off x="1344" y="0"/>
              <a:ext cx="384" cy="4320"/>
            </a:xfrm>
            <a:prstGeom prst="rect">
              <a:avLst/>
            </a:prstGeom>
            <a:gradFill>
              <a:gsLst>
                <a:gs pos="0">
                  <a:schemeClr val="dk1"/>
                </a:gs>
                <a:gs pos="100000">
                  <a:schemeClr val="dk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78" name="Google Shape;678;p93"/>
            <p:cNvSpPr/>
            <p:nvPr/>
          </p:nvSpPr>
          <p:spPr>
            <a:xfrm>
              <a:off x="480" y="0"/>
              <a:ext cx="576" cy="4320"/>
            </a:xfrm>
            <a:prstGeom prst="rect">
              <a:avLst/>
            </a:prstGeom>
            <a:gradFill>
              <a:gsLst>
                <a:gs pos="0">
                  <a:schemeClr val="dk1"/>
                </a:gs>
                <a:gs pos="100000">
                  <a:schemeClr val="dk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79" name="Google Shape;679;p93"/>
            <p:cNvSpPr/>
            <p:nvPr/>
          </p:nvSpPr>
          <p:spPr>
            <a:xfrm>
              <a:off x="288" y="0"/>
              <a:ext cx="192" cy="4320"/>
            </a:xfrm>
            <a:prstGeom prst="rect">
              <a:avLst/>
            </a:prstGeom>
            <a:gradFill>
              <a:gsLst>
                <a:gs pos="0">
                  <a:schemeClr val="dk1"/>
                </a:gs>
                <a:gs pos="50000">
                  <a:srgbClr val="591D00"/>
                </a:gs>
                <a:gs pos="100000">
                  <a:schemeClr val="dk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80" name="Google Shape;680;p93"/>
            <p:cNvSpPr/>
            <p:nvPr/>
          </p:nvSpPr>
          <p:spPr>
            <a:xfrm>
              <a:off x="0" y="0"/>
              <a:ext cx="288" cy="4320"/>
            </a:xfrm>
            <a:prstGeom prst="rect">
              <a:avLst/>
            </a:prstGeom>
            <a:gradFill>
              <a:gsLst>
                <a:gs pos="0">
                  <a:srgbClr val="561C00"/>
                </a:gs>
                <a:gs pos="100000">
                  <a:schemeClr val="dk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81" name="Google Shape;681;p93"/>
            <p:cNvSpPr/>
            <p:nvPr/>
          </p:nvSpPr>
          <p:spPr>
            <a:xfrm>
              <a:off x="2160" y="0"/>
              <a:ext cx="240" cy="4320"/>
            </a:xfrm>
            <a:prstGeom prst="rect">
              <a:avLst/>
            </a:prstGeom>
            <a:gradFill>
              <a:gsLst>
                <a:gs pos="0">
                  <a:schemeClr val="dk1"/>
                </a:gs>
                <a:gs pos="100000">
                  <a:schemeClr val="dk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82" name="Google Shape;682;p93"/>
            <p:cNvSpPr/>
            <p:nvPr/>
          </p:nvSpPr>
          <p:spPr>
            <a:xfrm>
              <a:off x="2784" y="0"/>
              <a:ext cx="528" cy="4320"/>
            </a:xfrm>
            <a:prstGeom prst="rect">
              <a:avLst/>
            </a:prstGeom>
            <a:gradFill>
              <a:gsLst>
                <a:gs pos="0">
                  <a:schemeClr val="dk2"/>
                </a:gs>
                <a:gs pos="100000">
                  <a:schemeClr val="dk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83" name="Google Shape;683;p93"/>
            <p:cNvSpPr/>
            <p:nvPr/>
          </p:nvSpPr>
          <p:spPr>
            <a:xfrm>
              <a:off x="1248" y="0"/>
              <a:ext cx="144" cy="432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84" name="Google Shape;684;p93"/>
            <p:cNvSpPr/>
            <p:nvPr/>
          </p:nvSpPr>
          <p:spPr>
            <a:xfrm>
              <a:off x="3300" y="0"/>
              <a:ext cx="252" cy="432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85" name="Google Shape;685;p93"/>
            <p:cNvSpPr/>
            <p:nvPr/>
          </p:nvSpPr>
          <p:spPr>
            <a:xfrm>
              <a:off x="4656" y="0"/>
              <a:ext cx="144" cy="4320"/>
            </a:xfrm>
            <a:prstGeom prst="rect">
              <a:avLst/>
            </a:prstGeom>
            <a:gradFill>
              <a:gsLst>
                <a:gs pos="0">
                  <a:schemeClr val="dk1"/>
                </a:gs>
                <a:gs pos="50000">
                  <a:srgbClr val="5E1F00"/>
                </a:gs>
                <a:gs pos="100000">
                  <a:schemeClr val="dk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86" name="Google Shape;686;p93"/>
            <p:cNvSpPr/>
            <p:nvPr/>
          </p:nvSpPr>
          <p:spPr>
            <a:xfrm>
              <a:off x="4608" y="0"/>
              <a:ext cx="672" cy="4320"/>
            </a:xfrm>
            <a:prstGeom prst="rect">
              <a:avLst/>
            </a:prstGeom>
            <a:gradFill>
              <a:gsLst>
                <a:gs pos="0">
                  <a:schemeClr val="dk1"/>
                </a:gs>
                <a:gs pos="100000">
                  <a:schemeClr val="accent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87" name="Google Shape;687;p93"/>
            <p:cNvSpPr/>
            <p:nvPr/>
          </p:nvSpPr>
          <p:spPr>
            <a:xfrm>
              <a:off x="3504" y="0"/>
              <a:ext cx="624" cy="4320"/>
            </a:xfrm>
            <a:prstGeom prst="rect">
              <a:avLst/>
            </a:prstGeom>
            <a:gradFill>
              <a:gsLst>
                <a:gs pos="0">
                  <a:schemeClr val="dk1"/>
                </a:gs>
                <a:gs pos="50000">
                  <a:schemeClr val="dk2"/>
                </a:gs>
                <a:gs pos="100000">
                  <a:schemeClr val="dk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88" name="Google Shape;688;p93"/>
            <p:cNvSpPr/>
            <p:nvPr/>
          </p:nvSpPr>
          <p:spPr>
            <a:xfrm>
              <a:off x="3840" y="0"/>
              <a:ext cx="528" cy="4320"/>
            </a:xfrm>
            <a:prstGeom prst="rect">
              <a:avLst/>
            </a:prstGeom>
            <a:gradFill>
              <a:gsLst>
                <a:gs pos="0">
                  <a:schemeClr val="dk2"/>
                </a:gs>
                <a:gs pos="100000">
                  <a:schemeClr val="dk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89" name="Google Shape;689;p93"/>
            <p:cNvSpPr/>
            <p:nvPr/>
          </p:nvSpPr>
          <p:spPr>
            <a:xfrm>
              <a:off x="4368" y="0"/>
              <a:ext cx="240" cy="4320"/>
            </a:xfrm>
            <a:prstGeom prst="rect">
              <a:avLst/>
            </a:prstGeom>
            <a:gradFill>
              <a:gsLst>
                <a:gs pos="0">
                  <a:schemeClr val="dk1"/>
                </a:gs>
                <a:gs pos="50000">
                  <a:srgbClr val="5E1F00"/>
                </a:gs>
                <a:gs pos="100000">
                  <a:schemeClr val="dk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90" name="Google Shape;690;p93"/>
            <p:cNvSpPr/>
            <p:nvPr/>
          </p:nvSpPr>
          <p:spPr>
            <a:xfrm>
              <a:off x="2680" y="0"/>
              <a:ext cx="152" cy="4320"/>
            </a:xfrm>
            <a:prstGeom prst="rect">
              <a:avLst/>
            </a:prstGeom>
            <a:gradFill>
              <a:gsLst>
                <a:gs pos="0">
                  <a:schemeClr val="dk1"/>
                </a:gs>
                <a:gs pos="100000">
                  <a:schemeClr val="dk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91" name="Google Shape;691;p93"/>
            <p:cNvSpPr/>
            <p:nvPr/>
          </p:nvSpPr>
          <p:spPr>
            <a:xfrm>
              <a:off x="2366" y="0"/>
              <a:ext cx="336" cy="4320"/>
            </a:xfrm>
            <a:prstGeom prst="rect">
              <a:avLst/>
            </a:prstGeom>
            <a:gradFill>
              <a:gsLst>
                <a:gs pos="0">
                  <a:schemeClr val="dk2"/>
                </a:gs>
                <a:gs pos="100000">
                  <a:schemeClr val="dk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92" name="Google Shape;692;p93"/>
            <p:cNvSpPr/>
            <p:nvPr/>
          </p:nvSpPr>
          <p:spPr>
            <a:xfrm>
              <a:off x="1" y="3875"/>
              <a:ext cx="5760" cy="445"/>
            </a:xfrm>
            <a:custGeom>
              <a:avLst/>
              <a:gdLst/>
              <a:ahLst/>
              <a:cxnLst/>
              <a:rect l="l" t="t" r="r" b="b"/>
              <a:pathLst>
                <a:path w="5760" h="445" extrusionOk="0">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93" name="Google Shape;693;p93"/>
            <p:cNvSpPr/>
            <p:nvPr/>
          </p:nvSpPr>
          <p:spPr>
            <a:xfrm>
              <a:off x="0" y="3867"/>
              <a:ext cx="5770" cy="174"/>
            </a:xfrm>
            <a:custGeom>
              <a:avLst/>
              <a:gdLst/>
              <a:ahLst/>
              <a:cxnLst/>
              <a:rect l="l" t="t" r="r" b="b"/>
              <a:pathLst>
                <a:path w="5770" h="174" extrusionOk="0">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a:gsLst>
                <a:gs pos="0">
                  <a:schemeClr val="accent2"/>
                </a:gs>
                <a:gs pos="50000">
                  <a:srgbClr val="353535"/>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grpSp>
      <p:sp>
        <p:nvSpPr>
          <p:cNvPr id="694" name="Google Shape;694;p93"/>
          <p:cNvSpPr txBox="1">
            <a:spLocks noGrp="1"/>
          </p:cNvSpPr>
          <p:nvPr>
            <p:ph type="ctrTitle"/>
          </p:nvPr>
        </p:nvSpPr>
        <p:spPr>
          <a:xfrm>
            <a:off x="685800" y="1600200"/>
            <a:ext cx="7772400" cy="1828800"/>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800" b="0" i="0" u="none" strike="noStrike" cap="none">
                <a:solidFill>
                  <a:schemeClr val="lt2"/>
                </a:solidFill>
                <a:latin typeface="Tahoma" panose="020B0604030504040204"/>
                <a:ea typeface="Tahoma" panose="020B0604030504040204"/>
                <a:cs typeface="Tahoma" panose="020B0604030504040204"/>
                <a:sym typeface="Tahoma" panose="020B0604030504040204"/>
              </a:defRPr>
            </a:lvl1pPr>
            <a:lvl2pPr marR="0" lvl="1"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2pPr>
            <a:lvl3pPr marR="0" lvl="2"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3pPr>
            <a:lvl4pPr marR="0" lvl="3"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4pPr>
            <a:lvl5pPr marR="0" lvl="4"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5pPr>
            <a:lvl6pPr marR="0" lvl="5"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6pPr>
            <a:lvl7pPr marR="0" lvl="6"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7pPr>
            <a:lvl8pPr marR="0" lvl="7"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8pPr>
            <a:lvl9pPr marR="0" lvl="8"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9pPr>
          </a:lstStyle>
          <a:p>
            <a:endParaRPr/>
          </a:p>
        </p:txBody>
      </p:sp>
      <p:sp>
        <p:nvSpPr>
          <p:cNvPr id="695" name="Google Shape;695;p9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hlink"/>
              </a:buClr>
              <a:buSzPts val="2560"/>
              <a:buFont typeface="Noto Sans Symbols"/>
              <a:buNone/>
              <a:defRPr sz="3200" b="0" i="0" u="none" strike="noStrike" cap="none">
                <a:solidFill>
                  <a:schemeClr val="lt1"/>
                </a:solidFill>
                <a:latin typeface="Tahoma" panose="020B0604030504040204"/>
                <a:ea typeface="Tahoma" panose="020B0604030504040204"/>
                <a:cs typeface="Tahoma" panose="020B0604030504040204"/>
                <a:sym typeface="Tahoma" panose="020B0604030504040204"/>
              </a:defRPr>
            </a:lvl1pPr>
            <a:lvl2pPr marR="0" lvl="1" algn="l" rtl="0">
              <a:spcBef>
                <a:spcPts val="560"/>
              </a:spcBef>
              <a:spcAft>
                <a:spcPts val="0"/>
              </a:spcAft>
              <a:buClr>
                <a:schemeClr val="folHlink"/>
              </a:buClr>
              <a:buSzPts val="2240"/>
              <a:buFont typeface="Noto Sans Symbols"/>
              <a:buChar char="●"/>
              <a:defRPr sz="2800" b="0" i="0" u="none" strike="noStrike" cap="none">
                <a:solidFill>
                  <a:schemeClr val="lt1"/>
                </a:solidFill>
                <a:latin typeface="Tahoma" panose="020B0604030504040204"/>
                <a:ea typeface="Tahoma" panose="020B0604030504040204"/>
                <a:cs typeface="Tahoma" panose="020B0604030504040204"/>
                <a:sym typeface="Tahoma" panose="020B0604030504040204"/>
              </a:defRPr>
            </a:lvl2pPr>
            <a:lvl3pPr marR="0" lvl="2" algn="l" rtl="0">
              <a:spcBef>
                <a:spcPts val="480"/>
              </a:spcBef>
              <a:spcAft>
                <a:spcPts val="0"/>
              </a:spcAft>
              <a:buClr>
                <a:schemeClr val="lt2"/>
              </a:buClr>
              <a:buSzPts val="1920"/>
              <a:buFont typeface="Noto Sans Symbols"/>
              <a:buChar char="●"/>
              <a:defRPr sz="2400" b="0" i="0" u="none" strike="noStrike" cap="none">
                <a:solidFill>
                  <a:schemeClr val="lt1"/>
                </a:solidFill>
                <a:latin typeface="Tahoma" panose="020B0604030504040204"/>
                <a:ea typeface="Tahoma" panose="020B0604030504040204"/>
                <a:cs typeface="Tahoma" panose="020B0604030504040204"/>
                <a:sym typeface="Tahoma" panose="020B0604030504040204"/>
              </a:defRPr>
            </a:lvl3pPr>
            <a:lvl4pPr marR="0" lvl="3" algn="l" rtl="0">
              <a:spcBef>
                <a:spcPts val="400"/>
              </a:spcBef>
              <a:spcAft>
                <a:spcPts val="0"/>
              </a:spcAft>
              <a:buClr>
                <a:schemeClr val="hlink"/>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4pPr>
            <a:lvl5pPr marR="0" lvl="4"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5pPr>
            <a:lvl6pPr marR="0" lvl="5"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R="0" lvl="6"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R="0" lvl="7"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R="0" lvl="8"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696" name="Google Shape;696;p93"/>
          <p:cNvSpPr txBox="1">
            <a:spLocks noGrp="1"/>
          </p:cNvSpPr>
          <p:nvPr>
            <p:ph type="dt" idx="10"/>
          </p:nvPr>
        </p:nvSpPr>
        <p:spPr>
          <a:xfrm>
            <a:off x="457200" y="6243638"/>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chemeClr val="lt1"/>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697" name="Google Shape;697;p9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chemeClr val="lt1"/>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698" name="Google Shape;698;p93"/>
          <p:cNvSpPr txBox="1">
            <a:spLocks noGrp="1"/>
          </p:cNvSpPr>
          <p:nvPr>
            <p:ph type="sldNum" idx="12"/>
          </p:nvPr>
        </p:nvSpPr>
        <p:spPr>
          <a:xfrm>
            <a:off x="6553200" y="6243638"/>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1pPr>
            <a:lvl2pPr marL="0" marR="0" lvl="1"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2pPr>
            <a:lvl3pPr marL="0" marR="0" lvl="2"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3pPr>
            <a:lvl4pPr marL="0" marR="0" lvl="3"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4pPr>
            <a:lvl5pPr marL="0" marR="0" lvl="4"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5pPr>
            <a:lvl6pPr marL="0" marR="0" lvl="5"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6pPr>
            <a:lvl7pPr marL="0" marR="0" lvl="6"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7pPr>
            <a:lvl8pPr marL="0" marR="0" lvl="7"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8pPr>
            <a:lvl9pPr marL="0" marR="0" lvl="8"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99"/>
        <p:cNvGrpSpPr/>
        <p:nvPr/>
      </p:nvGrpSpPr>
      <p:grpSpPr>
        <a:xfrm>
          <a:off x="0" y="0"/>
          <a:ext cx="0" cy="0"/>
          <a:chOff x="0" y="0"/>
          <a:chExt cx="0" cy="0"/>
        </a:xfrm>
      </p:grpSpPr>
      <p:sp>
        <p:nvSpPr>
          <p:cNvPr id="700" name="Google Shape;700;p9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1"/>
          <a:lstStyle>
            <a:lvl1pPr marR="0" lvl="0" algn="l" rtl="0">
              <a:spcBef>
                <a:spcPts val="0"/>
              </a:spcBef>
              <a:spcAft>
                <a:spcPts val="0"/>
              </a:spcAft>
              <a:buSzPts val="1400"/>
              <a:buNone/>
              <a:defRPr sz="4000" b="1" i="0" u="none" strike="noStrike" cap="none">
                <a:solidFill>
                  <a:schemeClr val="lt2"/>
                </a:solidFill>
                <a:latin typeface="Tahoma" panose="020B0604030504040204"/>
                <a:ea typeface="Tahoma" panose="020B0604030504040204"/>
                <a:cs typeface="Tahoma" panose="020B0604030504040204"/>
                <a:sym typeface="Tahoma" panose="020B0604030504040204"/>
              </a:defRPr>
            </a:lvl1pPr>
            <a:lvl2pPr marR="0" lvl="1"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2pPr>
            <a:lvl3pPr marR="0" lvl="2"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3pPr>
            <a:lvl4pPr marR="0" lvl="3"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4pPr>
            <a:lvl5pPr marR="0" lvl="4"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5pPr>
            <a:lvl6pPr marR="0" lvl="5"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6pPr>
            <a:lvl7pPr marR="0" lvl="6"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7pPr>
            <a:lvl8pPr marR="0" lvl="7"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8pPr>
            <a:lvl9pPr marR="0" lvl="8"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9pPr>
          </a:lstStyle>
          <a:p>
            <a:endParaRPr/>
          </a:p>
        </p:txBody>
      </p:sp>
      <p:sp>
        <p:nvSpPr>
          <p:cNvPr id="701" name="Google Shape;701;p9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hlink"/>
              </a:buClr>
              <a:buSzPts val="1600"/>
              <a:buFont typeface="Noto Sans Symbols"/>
              <a:buNone/>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1pPr>
            <a:lvl2pPr marL="914400" marR="0" lvl="1" indent="-228600" algn="l" rtl="0">
              <a:spcBef>
                <a:spcPts val="360"/>
              </a:spcBef>
              <a:spcAft>
                <a:spcPts val="0"/>
              </a:spcAft>
              <a:buClr>
                <a:schemeClr val="folHlink"/>
              </a:buClr>
              <a:buSzPts val="1440"/>
              <a:buFont typeface="Noto Sans Symbols"/>
              <a:buNone/>
              <a:defRPr sz="1800" b="0" i="0" u="none" strike="noStrike" cap="none">
                <a:solidFill>
                  <a:schemeClr val="lt1"/>
                </a:solidFill>
                <a:latin typeface="Tahoma" panose="020B0604030504040204"/>
                <a:ea typeface="Tahoma" panose="020B0604030504040204"/>
                <a:cs typeface="Tahoma" panose="020B0604030504040204"/>
                <a:sym typeface="Tahoma" panose="020B0604030504040204"/>
              </a:defRPr>
            </a:lvl2pPr>
            <a:lvl3pPr marL="1371600" marR="0" lvl="2" indent="-228600" algn="l" rtl="0">
              <a:spcBef>
                <a:spcPts val="320"/>
              </a:spcBef>
              <a:spcAft>
                <a:spcPts val="0"/>
              </a:spcAft>
              <a:buClr>
                <a:schemeClr val="lt2"/>
              </a:buClr>
              <a:buSzPts val="1280"/>
              <a:buFont typeface="Noto Sans Symbols"/>
              <a:buNone/>
              <a:defRPr sz="1600" b="0" i="0" u="none" strike="noStrike" cap="none">
                <a:solidFill>
                  <a:schemeClr val="lt1"/>
                </a:solidFill>
                <a:latin typeface="Tahoma" panose="020B0604030504040204"/>
                <a:ea typeface="Tahoma" panose="020B0604030504040204"/>
                <a:cs typeface="Tahoma" panose="020B0604030504040204"/>
                <a:sym typeface="Tahoma" panose="020B0604030504040204"/>
              </a:defRPr>
            </a:lvl3pPr>
            <a:lvl4pPr marL="1828800" marR="0" lvl="3" indent="-228600" algn="l" rtl="0">
              <a:spcBef>
                <a:spcPts val="280"/>
              </a:spcBef>
              <a:spcAft>
                <a:spcPts val="0"/>
              </a:spcAft>
              <a:buClr>
                <a:schemeClr val="hlink"/>
              </a:buClr>
              <a:buSzPts val="1120"/>
              <a:buFont typeface="Noto Sans Symbols"/>
              <a:buNone/>
              <a:defRPr sz="1400" b="0" i="0" u="none" strike="noStrike" cap="none">
                <a:solidFill>
                  <a:schemeClr val="lt1"/>
                </a:solidFill>
                <a:latin typeface="Tahoma" panose="020B0604030504040204"/>
                <a:ea typeface="Tahoma" panose="020B0604030504040204"/>
                <a:cs typeface="Tahoma" panose="020B0604030504040204"/>
                <a:sym typeface="Tahoma" panose="020B0604030504040204"/>
              </a:defRPr>
            </a:lvl4pPr>
            <a:lvl5pPr marL="2286000" marR="0" lvl="4" indent="-228600" algn="l" rtl="0">
              <a:spcBef>
                <a:spcPts val="280"/>
              </a:spcBef>
              <a:spcAft>
                <a:spcPts val="0"/>
              </a:spcAft>
              <a:buClr>
                <a:schemeClr val="lt1"/>
              </a:buClr>
              <a:buSzPts val="1120"/>
              <a:buFont typeface="Noto Sans Symbols"/>
              <a:buNone/>
              <a:defRPr sz="1400" b="0" i="0" u="none" strike="noStrike" cap="none">
                <a:solidFill>
                  <a:schemeClr val="lt1"/>
                </a:solidFill>
                <a:latin typeface="Tahoma" panose="020B0604030504040204"/>
                <a:ea typeface="Tahoma" panose="020B0604030504040204"/>
                <a:cs typeface="Tahoma" panose="020B0604030504040204"/>
                <a:sym typeface="Tahoma" panose="020B0604030504040204"/>
              </a:defRPr>
            </a:lvl5pPr>
            <a:lvl6pPr marL="2743200" marR="0" lvl="5" indent="-228600" algn="l" rtl="0">
              <a:spcBef>
                <a:spcPts val="280"/>
              </a:spcBef>
              <a:spcAft>
                <a:spcPts val="0"/>
              </a:spcAft>
              <a:buClr>
                <a:schemeClr val="lt1"/>
              </a:buClr>
              <a:buSzPts val="1120"/>
              <a:buFont typeface="Noto Sans Symbols"/>
              <a:buNone/>
              <a:defRPr sz="14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228600" algn="l" rtl="0">
              <a:spcBef>
                <a:spcPts val="280"/>
              </a:spcBef>
              <a:spcAft>
                <a:spcPts val="0"/>
              </a:spcAft>
              <a:buClr>
                <a:schemeClr val="lt1"/>
              </a:buClr>
              <a:buSzPts val="1120"/>
              <a:buFont typeface="Noto Sans Symbols"/>
              <a:buNone/>
              <a:defRPr sz="14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228600" algn="l" rtl="0">
              <a:spcBef>
                <a:spcPts val="280"/>
              </a:spcBef>
              <a:spcAft>
                <a:spcPts val="0"/>
              </a:spcAft>
              <a:buClr>
                <a:schemeClr val="lt1"/>
              </a:buClr>
              <a:buSzPts val="1120"/>
              <a:buFont typeface="Noto Sans Symbols"/>
              <a:buNone/>
              <a:defRPr sz="14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228600" algn="l" rtl="0">
              <a:spcBef>
                <a:spcPts val="280"/>
              </a:spcBef>
              <a:spcAft>
                <a:spcPts val="0"/>
              </a:spcAft>
              <a:buClr>
                <a:schemeClr val="lt1"/>
              </a:buClr>
              <a:buSzPts val="1120"/>
              <a:buFont typeface="Noto Sans Symbols"/>
              <a:buNone/>
              <a:defRPr sz="14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702" name="Google Shape;702;p9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chemeClr val="lt1"/>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703" name="Google Shape;703;p94"/>
          <p:cNvSpPr txBox="1">
            <a:spLocks noGrp="1"/>
          </p:cNvSpPr>
          <p:nvPr>
            <p:ph type="sldNum" idx="12"/>
          </p:nvPr>
        </p:nvSpPr>
        <p:spPr>
          <a:xfrm>
            <a:off x="6553200" y="6243638"/>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1pPr>
            <a:lvl2pPr marL="0" marR="0" lvl="1"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2pPr>
            <a:lvl3pPr marL="0" marR="0" lvl="2"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3pPr>
            <a:lvl4pPr marL="0" marR="0" lvl="3"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4pPr>
            <a:lvl5pPr marL="0" marR="0" lvl="4"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5pPr>
            <a:lvl6pPr marL="0" marR="0" lvl="5"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6pPr>
            <a:lvl7pPr marL="0" marR="0" lvl="6"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7pPr>
            <a:lvl8pPr marL="0" marR="0" lvl="7"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8pPr>
            <a:lvl9pPr marL="0" marR="0" lvl="8"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9pPr>
          </a:lstStyle>
          <a:p>
            <a:pPr marL="0" lvl="0" indent="0" algn="r" rtl="0">
              <a:spcBef>
                <a:spcPts val="0"/>
              </a:spcBef>
              <a:spcAft>
                <a:spcPts val="0"/>
              </a:spcAft>
              <a:buNone/>
            </a:pPr>
            <a:fld id="{00000000-1234-1234-1234-123412341234}" type="slidenum">
              <a:rPr lang="en-US"/>
              <a:t>‹#›</a:t>
            </a:fld>
            <a:endParaRPr lang="en-US"/>
          </a:p>
        </p:txBody>
      </p:sp>
      <p:sp>
        <p:nvSpPr>
          <p:cNvPr id="704" name="Google Shape;704;p94"/>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chemeClr val="lt1"/>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05"/>
        <p:cNvGrpSpPr/>
        <p:nvPr/>
      </p:nvGrpSpPr>
      <p:grpSpPr>
        <a:xfrm>
          <a:off x="0" y="0"/>
          <a:ext cx="0" cy="0"/>
          <a:chOff x="0" y="0"/>
          <a:chExt cx="0" cy="0"/>
        </a:xfrm>
      </p:grpSpPr>
      <p:sp>
        <p:nvSpPr>
          <p:cNvPr id="706" name="Google Shape;706;p95"/>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1pPr>
            <a:lvl2pPr marR="0" lvl="1"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2pPr>
            <a:lvl3pPr marR="0" lvl="2"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3pPr>
            <a:lvl4pPr marR="0" lvl="3"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4pPr>
            <a:lvl5pPr marR="0" lvl="4"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5pPr>
            <a:lvl6pPr marR="0" lvl="5"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6pPr>
            <a:lvl7pPr marR="0" lvl="6"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7pPr>
            <a:lvl8pPr marR="0" lvl="7"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8pPr>
            <a:lvl9pPr marR="0" lvl="8"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9pPr>
          </a:lstStyle>
          <a:p>
            <a:endParaRPr/>
          </a:p>
        </p:txBody>
      </p:sp>
      <p:sp>
        <p:nvSpPr>
          <p:cNvPr id="707" name="Google Shape;707;p95"/>
          <p:cNvSpPr txBox="1">
            <a:spLocks noGrp="1"/>
          </p:cNvSpPr>
          <p:nvPr>
            <p:ph type="body" idx="1"/>
          </p:nvPr>
        </p:nvSpPr>
        <p:spPr>
          <a:xfrm>
            <a:off x="457200" y="1600200"/>
            <a:ext cx="4038600" cy="4530725"/>
          </a:xfrm>
          <a:prstGeom prst="rect">
            <a:avLst/>
          </a:prstGeom>
          <a:noFill/>
          <a:ln>
            <a:noFill/>
          </a:ln>
        </p:spPr>
        <p:txBody>
          <a:bodyPr spcFirstLastPara="1" wrap="square" lIns="91425" tIns="45700" rIns="91425" bIns="45700" anchor="t" anchorCtr="0"/>
          <a:lstStyle>
            <a:lvl1pPr marL="457200" marR="0" lvl="0" indent="-370840" algn="l" rtl="0">
              <a:spcBef>
                <a:spcPts val="560"/>
              </a:spcBef>
              <a:spcAft>
                <a:spcPts val="0"/>
              </a:spcAft>
              <a:buClr>
                <a:schemeClr val="hlink"/>
              </a:buClr>
              <a:buSzPts val="2240"/>
              <a:buFont typeface="Noto Sans Symbols"/>
              <a:buChar char="●"/>
              <a:defRPr sz="2800" b="0" i="0" u="none" strike="noStrike" cap="none">
                <a:solidFill>
                  <a:schemeClr val="lt1"/>
                </a:solidFill>
                <a:latin typeface="Tahoma" panose="020B0604030504040204"/>
                <a:ea typeface="Tahoma" panose="020B0604030504040204"/>
                <a:cs typeface="Tahoma" panose="020B0604030504040204"/>
                <a:sym typeface="Tahoma" panose="020B0604030504040204"/>
              </a:defRPr>
            </a:lvl1pPr>
            <a:lvl2pPr marL="914400" marR="0" lvl="1" indent="-350520" algn="l" rtl="0">
              <a:spcBef>
                <a:spcPts val="480"/>
              </a:spcBef>
              <a:spcAft>
                <a:spcPts val="0"/>
              </a:spcAft>
              <a:buClr>
                <a:schemeClr val="folHlink"/>
              </a:buClr>
              <a:buSzPts val="1920"/>
              <a:buFont typeface="Noto Sans Symbols"/>
              <a:buChar char="●"/>
              <a:defRPr sz="2400" b="0" i="0" u="none" strike="noStrike" cap="none">
                <a:solidFill>
                  <a:schemeClr val="lt1"/>
                </a:solidFill>
                <a:latin typeface="Tahoma" panose="020B0604030504040204"/>
                <a:ea typeface="Tahoma" panose="020B0604030504040204"/>
                <a:cs typeface="Tahoma" panose="020B0604030504040204"/>
                <a:sym typeface="Tahoma" panose="020B0604030504040204"/>
              </a:defRPr>
            </a:lvl2pPr>
            <a:lvl3pPr marL="1371600" marR="0" lvl="2" indent="-330200" algn="l" rtl="0">
              <a:spcBef>
                <a:spcPts val="400"/>
              </a:spcBef>
              <a:spcAft>
                <a:spcPts val="0"/>
              </a:spcAft>
              <a:buClr>
                <a:schemeClr val="lt2"/>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3pPr>
            <a:lvl4pPr marL="1828800" marR="0" lvl="3" indent="-320040" algn="l" rtl="0">
              <a:spcBef>
                <a:spcPts val="360"/>
              </a:spcBef>
              <a:spcAft>
                <a:spcPts val="0"/>
              </a:spcAft>
              <a:buClr>
                <a:schemeClr val="hlink"/>
              </a:buClr>
              <a:buSzPts val="1440"/>
              <a:buFont typeface="Noto Sans Symbols"/>
              <a:buChar char="●"/>
              <a:defRPr sz="1800" b="0" i="0" u="none" strike="noStrike" cap="none">
                <a:solidFill>
                  <a:schemeClr val="lt1"/>
                </a:solidFill>
                <a:latin typeface="Tahoma" panose="020B0604030504040204"/>
                <a:ea typeface="Tahoma" panose="020B0604030504040204"/>
                <a:cs typeface="Tahoma" panose="020B0604030504040204"/>
                <a:sym typeface="Tahoma" panose="020B0604030504040204"/>
              </a:defRPr>
            </a:lvl4pPr>
            <a:lvl5pPr marL="2286000" marR="0" lvl="4" indent="-320040" algn="l" rtl="0">
              <a:spcBef>
                <a:spcPts val="360"/>
              </a:spcBef>
              <a:spcAft>
                <a:spcPts val="0"/>
              </a:spcAft>
              <a:buClr>
                <a:schemeClr val="lt1"/>
              </a:buClr>
              <a:buSzPts val="1440"/>
              <a:buFont typeface="Noto Sans Symbols"/>
              <a:buChar char="●"/>
              <a:defRPr sz="1800" b="0" i="0" u="none" strike="noStrike" cap="none">
                <a:solidFill>
                  <a:schemeClr val="lt1"/>
                </a:solidFill>
                <a:latin typeface="Tahoma" panose="020B0604030504040204"/>
                <a:ea typeface="Tahoma" panose="020B0604030504040204"/>
                <a:cs typeface="Tahoma" panose="020B0604030504040204"/>
                <a:sym typeface="Tahoma" panose="020B0604030504040204"/>
              </a:defRPr>
            </a:lvl5pPr>
            <a:lvl6pPr marL="2743200" marR="0" lvl="5" indent="-320040" algn="l" rtl="0">
              <a:spcBef>
                <a:spcPts val="360"/>
              </a:spcBef>
              <a:spcAft>
                <a:spcPts val="0"/>
              </a:spcAft>
              <a:buClr>
                <a:schemeClr val="lt1"/>
              </a:buClr>
              <a:buSzPts val="1440"/>
              <a:buFont typeface="Noto Sans Symbols"/>
              <a:buChar char="●"/>
              <a:defRPr sz="18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320040" algn="l" rtl="0">
              <a:spcBef>
                <a:spcPts val="360"/>
              </a:spcBef>
              <a:spcAft>
                <a:spcPts val="0"/>
              </a:spcAft>
              <a:buClr>
                <a:schemeClr val="lt1"/>
              </a:buClr>
              <a:buSzPts val="1440"/>
              <a:buFont typeface="Noto Sans Symbols"/>
              <a:buChar char="●"/>
              <a:defRPr sz="18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320040" algn="l" rtl="0">
              <a:spcBef>
                <a:spcPts val="360"/>
              </a:spcBef>
              <a:spcAft>
                <a:spcPts val="0"/>
              </a:spcAft>
              <a:buClr>
                <a:schemeClr val="lt1"/>
              </a:buClr>
              <a:buSzPts val="1440"/>
              <a:buFont typeface="Noto Sans Symbols"/>
              <a:buChar char="●"/>
              <a:defRPr sz="18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320040" algn="l" rtl="0">
              <a:spcBef>
                <a:spcPts val="360"/>
              </a:spcBef>
              <a:spcAft>
                <a:spcPts val="0"/>
              </a:spcAft>
              <a:buClr>
                <a:schemeClr val="lt1"/>
              </a:buClr>
              <a:buSzPts val="1440"/>
              <a:buFont typeface="Noto Sans Symbols"/>
              <a:buChar char="●"/>
              <a:defRPr sz="18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708" name="Google Shape;708;p95"/>
          <p:cNvSpPr txBox="1">
            <a:spLocks noGrp="1"/>
          </p:cNvSpPr>
          <p:nvPr>
            <p:ph type="body" idx="2"/>
          </p:nvPr>
        </p:nvSpPr>
        <p:spPr>
          <a:xfrm>
            <a:off x="4648200" y="1600200"/>
            <a:ext cx="4038600" cy="4530725"/>
          </a:xfrm>
          <a:prstGeom prst="rect">
            <a:avLst/>
          </a:prstGeom>
          <a:noFill/>
          <a:ln>
            <a:noFill/>
          </a:ln>
        </p:spPr>
        <p:txBody>
          <a:bodyPr spcFirstLastPara="1" wrap="square" lIns="91425" tIns="45700" rIns="91425" bIns="45700" anchor="t" anchorCtr="0"/>
          <a:lstStyle>
            <a:lvl1pPr marL="457200" marR="0" lvl="0" indent="-370840" algn="l" rtl="0">
              <a:spcBef>
                <a:spcPts val="560"/>
              </a:spcBef>
              <a:spcAft>
                <a:spcPts val="0"/>
              </a:spcAft>
              <a:buClr>
                <a:schemeClr val="hlink"/>
              </a:buClr>
              <a:buSzPts val="2240"/>
              <a:buFont typeface="Noto Sans Symbols"/>
              <a:buChar char="●"/>
              <a:defRPr sz="2800" b="0" i="0" u="none" strike="noStrike" cap="none">
                <a:solidFill>
                  <a:schemeClr val="lt1"/>
                </a:solidFill>
                <a:latin typeface="Tahoma" panose="020B0604030504040204"/>
                <a:ea typeface="Tahoma" panose="020B0604030504040204"/>
                <a:cs typeface="Tahoma" panose="020B0604030504040204"/>
                <a:sym typeface="Tahoma" panose="020B0604030504040204"/>
              </a:defRPr>
            </a:lvl1pPr>
            <a:lvl2pPr marL="914400" marR="0" lvl="1" indent="-350520" algn="l" rtl="0">
              <a:spcBef>
                <a:spcPts val="480"/>
              </a:spcBef>
              <a:spcAft>
                <a:spcPts val="0"/>
              </a:spcAft>
              <a:buClr>
                <a:schemeClr val="folHlink"/>
              </a:buClr>
              <a:buSzPts val="1920"/>
              <a:buFont typeface="Noto Sans Symbols"/>
              <a:buChar char="●"/>
              <a:defRPr sz="2400" b="0" i="0" u="none" strike="noStrike" cap="none">
                <a:solidFill>
                  <a:schemeClr val="lt1"/>
                </a:solidFill>
                <a:latin typeface="Tahoma" panose="020B0604030504040204"/>
                <a:ea typeface="Tahoma" panose="020B0604030504040204"/>
                <a:cs typeface="Tahoma" panose="020B0604030504040204"/>
                <a:sym typeface="Tahoma" panose="020B0604030504040204"/>
              </a:defRPr>
            </a:lvl2pPr>
            <a:lvl3pPr marL="1371600" marR="0" lvl="2" indent="-330200" algn="l" rtl="0">
              <a:spcBef>
                <a:spcPts val="400"/>
              </a:spcBef>
              <a:spcAft>
                <a:spcPts val="0"/>
              </a:spcAft>
              <a:buClr>
                <a:schemeClr val="lt2"/>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3pPr>
            <a:lvl4pPr marL="1828800" marR="0" lvl="3" indent="-320040" algn="l" rtl="0">
              <a:spcBef>
                <a:spcPts val="360"/>
              </a:spcBef>
              <a:spcAft>
                <a:spcPts val="0"/>
              </a:spcAft>
              <a:buClr>
                <a:schemeClr val="hlink"/>
              </a:buClr>
              <a:buSzPts val="1440"/>
              <a:buFont typeface="Noto Sans Symbols"/>
              <a:buChar char="●"/>
              <a:defRPr sz="1800" b="0" i="0" u="none" strike="noStrike" cap="none">
                <a:solidFill>
                  <a:schemeClr val="lt1"/>
                </a:solidFill>
                <a:latin typeface="Tahoma" panose="020B0604030504040204"/>
                <a:ea typeface="Tahoma" panose="020B0604030504040204"/>
                <a:cs typeface="Tahoma" panose="020B0604030504040204"/>
                <a:sym typeface="Tahoma" panose="020B0604030504040204"/>
              </a:defRPr>
            </a:lvl4pPr>
            <a:lvl5pPr marL="2286000" marR="0" lvl="4" indent="-320040" algn="l" rtl="0">
              <a:spcBef>
                <a:spcPts val="360"/>
              </a:spcBef>
              <a:spcAft>
                <a:spcPts val="0"/>
              </a:spcAft>
              <a:buClr>
                <a:schemeClr val="lt1"/>
              </a:buClr>
              <a:buSzPts val="1440"/>
              <a:buFont typeface="Noto Sans Symbols"/>
              <a:buChar char="●"/>
              <a:defRPr sz="1800" b="0" i="0" u="none" strike="noStrike" cap="none">
                <a:solidFill>
                  <a:schemeClr val="lt1"/>
                </a:solidFill>
                <a:latin typeface="Tahoma" panose="020B0604030504040204"/>
                <a:ea typeface="Tahoma" panose="020B0604030504040204"/>
                <a:cs typeface="Tahoma" panose="020B0604030504040204"/>
                <a:sym typeface="Tahoma" panose="020B0604030504040204"/>
              </a:defRPr>
            </a:lvl5pPr>
            <a:lvl6pPr marL="2743200" marR="0" lvl="5" indent="-320040" algn="l" rtl="0">
              <a:spcBef>
                <a:spcPts val="360"/>
              </a:spcBef>
              <a:spcAft>
                <a:spcPts val="0"/>
              </a:spcAft>
              <a:buClr>
                <a:schemeClr val="lt1"/>
              </a:buClr>
              <a:buSzPts val="1440"/>
              <a:buFont typeface="Noto Sans Symbols"/>
              <a:buChar char="●"/>
              <a:defRPr sz="18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320040" algn="l" rtl="0">
              <a:spcBef>
                <a:spcPts val="360"/>
              </a:spcBef>
              <a:spcAft>
                <a:spcPts val="0"/>
              </a:spcAft>
              <a:buClr>
                <a:schemeClr val="lt1"/>
              </a:buClr>
              <a:buSzPts val="1440"/>
              <a:buFont typeface="Noto Sans Symbols"/>
              <a:buChar char="●"/>
              <a:defRPr sz="18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320040" algn="l" rtl="0">
              <a:spcBef>
                <a:spcPts val="360"/>
              </a:spcBef>
              <a:spcAft>
                <a:spcPts val="0"/>
              </a:spcAft>
              <a:buClr>
                <a:schemeClr val="lt1"/>
              </a:buClr>
              <a:buSzPts val="1440"/>
              <a:buFont typeface="Noto Sans Symbols"/>
              <a:buChar char="●"/>
              <a:defRPr sz="18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320040" algn="l" rtl="0">
              <a:spcBef>
                <a:spcPts val="360"/>
              </a:spcBef>
              <a:spcAft>
                <a:spcPts val="0"/>
              </a:spcAft>
              <a:buClr>
                <a:schemeClr val="lt1"/>
              </a:buClr>
              <a:buSzPts val="1440"/>
              <a:buFont typeface="Noto Sans Symbols"/>
              <a:buChar char="●"/>
              <a:defRPr sz="18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709" name="Google Shape;709;p9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chemeClr val="lt1"/>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710" name="Google Shape;710;p95"/>
          <p:cNvSpPr txBox="1">
            <a:spLocks noGrp="1"/>
          </p:cNvSpPr>
          <p:nvPr>
            <p:ph type="sldNum" idx="12"/>
          </p:nvPr>
        </p:nvSpPr>
        <p:spPr>
          <a:xfrm>
            <a:off x="6553200" y="6243638"/>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1pPr>
            <a:lvl2pPr marL="0" marR="0" lvl="1"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2pPr>
            <a:lvl3pPr marL="0" marR="0" lvl="2"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3pPr>
            <a:lvl4pPr marL="0" marR="0" lvl="3"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4pPr>
            <a:lvl5pPr marL="0" marR="0" lvl="4"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5pPr>
            <a:lvl6pPr marL="0" marR="0" lvl="5"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6pPr>
            <a:lvl7pPr marL="0" marR="0" lvl="6"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7pPr>
            <a:lvl8pPr marL="0" marR="0" lvl="7"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8pPr>
            <a:lvl9pPr marL="0" marR="0" lvl="8"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9pPr>
          </a:lstStyle>
          <a:p>
            <a:pPr marL="0" lvl="0" indent="0" algn="r" rtl="0">
              <a:spcBef>
                <a:spcPts val="0"/>
              </a:spcBef>
              <a:spcAft>
                <a:spcPts val="0"/>
              </a:spcAft>
              <a:buNone/>
            </a:pPr>
            <a:fld id="{00000000-1234-1234-1234-123412341234}" type="slidenum">
              <a:rPr lang="en-US"/>
              <a:t>‹#›</a:t>
            </a:fld>
            <a:endParaRPr lang="en-US"/>
          </a:p>
        </p:txBody>
      </p:sp>
      <p:sp>
        <p:nvSpPr>
          <p:cNvPr id="711" name="Google Shape;711;p95"/>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chemeClr val="lt1"/>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12"/>
        <p:cNvGrpSpPr/>
        <p:nvPr/>
      </p:nvGrpSpPr>
      <p:grpSpPr>
        <a:xfrm>
          <a:off x="0" y="0"/>
          <a:ext cx="0" cy="0"/>
          <a:chOff x="0" y="0"/>
          <a:chExt cx="0" cy="0"/>
        </a:xfrm>
      </p:grpSpPr>
      <p:sp>
        <p:nvSpPr>
          <p:cNvPr id="713" name="Google Shape;713;p9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1pPr>
            <a:lvl2pPr marR="0" lvl="1"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2pPr>
            <a:lvl3pPr marR="0" lvl="2"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3pPr>
            <a:lvl4pPr marR="0" lvl="3"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4pPr>
            <a:lvl5pPr marR="0" lvl="4"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5pPr>
            <a:lvl6pPr marR="0" lvl="5"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6pPr>
            <a:lvl7pPr marR="0" lvl="6"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7pPr>
            <a:lvl8pPr marR="0" lvl="7"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8pPr>
            <a:lvl9pPr marR="0" lvl="8"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9pPr>
          </a:lstStyle>
          <a:p>
            <a:endParaRPr/>
          </a:p>
        </p:txBody>
      </p:sp>
      <p:sp>
        <p:nvSpPr>
          <p:cNvPr id="714" name="Google Shape;714;p9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hlink"/>
              </a:buClr>
              <a:buSzPts val="1920"/>
              <a:buFont typeface="Noto Sans Symbols"/>
              <a:buNone/>
              <a:defRPr sz="2400" b="1" i="0" u="none" strike="noStrike" cap="none">
                <a:solidFill>
                  <a:schemeClr val="lt1"/>
                </a:solidFill>
                <a:latin typeface="Tahoma" panose="020B0604030504040204"/>
                <a:ea typeface="Tahoma" panose="020B0604030504040204"/>
                <a:cs typeface="Tahoma" panose="020B0604030504040204"/>
                <a:sym typeface="Tahoma" panose="020B0604030504040204"/>
              </a:defRPr>
            </a:lvl1pPr>
            <a:lvl2pPr marL="914400" marR="0" lvl="1" indent="-228600" algn="l" rtl="0">
              <a:spcBef>
                <a:spcPts val="400"/>
              </a:spcBef>
              <a:spcAft>
                <a:spcPts val="0"/>
              </a:spcAft>
              <a:buClr>
                <a:schemeClr val="folHlink"/>
              </a:buClr>
              <a:buSzPts val="1600"/>
              <a:buFont typeface="Noto Sans Symbols"/>
              <a:buNone/>
              <a:defRPr sz="2000" b="1" i="0" u="none" strike="noStrike" cap="none">
                <a:solidFill>
                  <a:schemeClr val="lt1"/>
                </a:solidFill>
                <a:latin typeface="Tahoma" panose="020B0604030504040204"/>
                <a:ea typeface="Tahoma" panose="020B0604030504040204"/>
                <a:cs typeface="Tahoma" panose="020B0604030504040204"/>
                <a:sym typeface="Tahoma" panose="020B0604030504040204"/>
              </a:defRPr>
            </a:lvl2pPr>
            <a:lvl3pPr marL="1371600" marR="0" lvl="2" indent="-228600" algn="l" rtl="0">
              <a:spcBef>
                <a:spcPts val="360"/>
              </a:spcBef>
              <a:spcAft>
                <a:spcPts val="0"/>
              </a:spcAft>
              <a:buClr>
                <a:schemeClr val="lt2"/>
              </a:buClr>
              <a:buSzPts val="1440"/>
              <a:buFont typeface="Noto Sans Symbols"/>
              <a:buNone/>
              <a:defRPr sz="1800" b="1" i="0" u="none" strike="noStrike" cap="none">
                <a:solidFill>
                  <a:schemeClr val="lt1"/>
                </a:solidFill>
                <a:latin typeface="Tahoma" panose="020B0604030504040204"/>
                <a:ea typeface="Tahoma" panose="020B0604030504040204"/>
                <a:cs typeface="Tahoma" panose="020B0604030504040204"/>
                <a:sym typeface="Tahoma" panose="020B0604030504040204"/>
              </a:defRPr>
            </a:lvl3pPr>
            <a:lvl4pPr marL="1828800" marR="0" lvl="3" indent="-228600" algn="l" rtl="0">
              <a:spcBef>
                <a:spcPts val="320"/>
              </a:spcBef>
              <a:spcAft>
                <a:spcPts val="0"/>
              </a:spcAft>
              <a:buClr>
                <a:schemeClr val="hlink"/>
              </a:buClr>
              <a:buSzPts val="1280"/>
              <a:buFont typeface="Noto Sans Symbols"/>
              <a:buNone/>
              <a:defRPr sz="1600" b="1" i="0" u="none" strike="noStrike" cap="none">
                <a:solidFill>
                  <a:schemeClr val="lt1"/>
                </a:solidFill>
                <a:latin typeface="Tahoma" panose="020B0604030504040204"/>
                <a:ea typeface="Tahoma" panose="020B0604030504040204"/>
                <a:cs typeface="Tahoma" panose="020B0604030504040204"/>
                <a:sym typeface="Tahoma" panose="020B0604030504040204"/>
              </a:defRPr>
            </a:lvl4pPr>
            <a:lvl5pPr marL="2286000" marR="0" lvl="4" indent="-228600" algn="l" rtl="0">
              <a:spcBef>
                <a:spcPts val="320"/>
              </a:spcBef>
              <a:spcAft>
                <a:spcPts val="0"/>
              </a:spcAft>
              <a:buClr>
                <a:schemeClr val="lt1"/>
              </a:buClr>
              <a:buSzPts val="1280"/>
              <a:buFont typeface="Noto Sans Symbols"/>
              <a:buNone/>
              <a:defRPr sz="1600" b="1" i="0" u="none" strike="noStrike" cap="none">
                <a:solidFill>
                  <a:schemeClr val="lt1"/>
                </a:solidFill>
                <a:latin typeface="Tahoma" panose="020B0604030504040204"/>
                <a:ea typeface="Tahoma" panose="020B0604030504040204"/>
                <a:cs typeface="Tahoma" panose="020B0604030504040204"/>
                <a:sym typeface="Tahoma" panose="020B0604030504040204"/>
              </a:defRPr>
            </a:lvl5pPr>
            <a:lvl6pPr marL="2743200" marR="0" lvl="5" indent="-228600" algn="l" rtl="0">
              <a:spcBef>
                <a:spcPts val="320"/>
              </a:spcBef>
              <a:spcAft>
                <a:spcPts val="0"/>
              </a:spcAft>
              <a:buClr>
                <a:schemeClr val="lt1"/>
              </a:buClr>
              <a:buSzPts val="1280"/>
              <a:buFont typeface="Noto Sans Symbols"/>
              <a:buNone/>
              <a:defRPr sz="1600" b="1"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228600" algn="l" rtl="0">
              <a:spcBef>
                <a:spcPts val="320"/>
              </a:spcBef>
              <a:spcAft>
                <a:spcPts val="0"/>
              </a:spcAft>
              <a:buClr>
                <a:schemeClr val="lt1"/>
              </a:buClr>
              <a:buSzPts val="1280"/>
              <a:buFont typeface="Noto Sans Symbols"/>
              <a:buNone/>
              <a:defRPr sz="1600" b="1"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228600" algn="l" rtl="0">
              <a:spcBef>
                <a:spcPts val="320"/>
              </a:spcBef>
              <a:spcAft>
                <a:spcPts val="0"/>
              </a:spcAft>
              <a:buClr>
                <a:schemeClr val="lt1"/>
              </a:buClr>
              <a:buSzPts val="1280"/>
              <a:buFont typeface="Noto Sans Symbols"/>
              <a:buNone/>
              <a:defRPr sz="1600" b="1"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228600" algn="l" rtl="0">
              <a:spcBef>
                <a:spcPts val="320"/>
              </a:spcBef>
              <a:spcAft>
                <a:spcPts val="0"/>
              </a:spcAft>
              <a:buClr>
                <a:schemeClr val="lt1"/>
              </a:buClr>
              <a:buSzPts val="1280"/>
              <a:buFont typeface="Noto Sans Symbols"/>
              <a:buNone/>
              <a:defRPr sz="1600" b="1"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715" name="Google Shape;715;p9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50520" algn="l" rtl="0">
              <a:spcBef>
                <a:spcPts val="480"/>
              </a:spcBef>
              <a:spcAft>
                <a:spcPts val="0"/>
              </a:spcAft>
              <a:buClr>
                <a:schemeClr val="hlink"/>
              </a:buClr>
              <a:buSzPts val="1920"/>
              <a:buFont typeface="Noto Sans Symbols"/>
              <a:buChar char="●"/>
              <a:defRPr sz="2400" b="0" i="0" u="none" strike="noStrike" cap="none">
                <a:solidFill>
                  <a:schemeClr val="lt1"/>
                </a:solidFill>
                <a:latin typeface="Tahoma" panose="020B0604030504040204"/>
                <a:ea typeface="Tahoma" panose="020B0604030504040204"/>
                <a:cs typeface="Tahoma" panose="020B0604030504040204"/>
                <a:sym typeface="Tahoma" panose="020B0604030504040204"/>
              </a:defRPr>
            </a:lvl1pPr>
            <a:lvl2pPr marL="914400" marR="0" lvl="1" indent="-330200" algn="l" rtl="0">
              <a:spcBef>
                <a:spcPts val="400"/>
              </a:spcBef>
              <a:spcAft>
                <a:spcPts val="0"/>
              </a:spcAft>
              <a:buClr>
                <a:schemeClr val="folHlink"/>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2pPr>
            <a:lvl3pPr marL="1371600" marR="0" lvl="2" indent="-320040" algn="l" rtl="0">
              <a:spcBef>
                <a:spcPts val="360"/>
              </a:spcBef>
              <a:spcAft>
                <a:spcPts val="0"/>
              </a:spcAft>
              <a:buClr>
                <a:schemeClr val="lt2"/>
              </a:buClr>
              <a:buSzPts val="1440"/>
              <a:buFont typeface="Noto Sans Symbols"/>
              <a:buChar char="●"/>
              <a:defRPr sz="1800" b="0" i="0" u="none" strike="noStrike" cap="none">
                <a:solidFill>
                  <a:schemeClr val="lt1"/>
                </a:solidFill>
                <a:latin typeface="Tahoma" panose="020B0604030504040204"/>
                <a:ea typeface="Tahoma" panose="020B0604030504040204"/>
                <a:cs typeface="Tahoma" panose="020B0604030504040204"/>
                <a:sym typeface="Tahoma" panose="020B0604030504040204"/>
              </a:defRPr>
            </a:lvl3pPr>
            <a:lvl4pPr marL="1828800" marR="0" lvl="3" indent="-309880" algn="l" rtl="0">
              <a:spcBef>
                <a:spcPts val="320"/>
              </a:spcBef>
              <a:spcAft>
                <a:spcPts val="0"/>
              </a:spcAft>
              <a:buClr>
                <a:schemeClr val="hlink"/>
              </a:buClr>
              <a:buSzPts val="1280"/>
              <a:buFont typeface="Noto Sans Symbols"/>
              <a:buChar char="●"/>
              <a:defRPr sz="1600" b="0" i="0" u="none" strike="noStrike" cap="none">
                <a:solidFill>
                  <a:schemeClr val="lt1"/>
                </a:solidFill>
                <a:latin typeface="Tahoma" panose="020B0604030504040204"/>
                <a:ea typeface="Tahoma" panose="020B0604030504040204"/>
                <a:cs typeface="Tahoma" panose="020B0604030504040204"/>
                <a:sym typeface="Tahoma" panose="020B0604030504040204"/>
              </a:defRPr>
            </a:lvl4pPr>
            <a:lvl5pPr marL="2286000" marR="0" lvl="4" indent="-309880" algn="l" rtl="0">
              <a:spcBef>
                <a:spcPts val="320"/>
              </a:spcBef>
              <a:spcAft>
                <a:spcPts val="0"/>
              </a:spcAft>
              <a:buClr>
                <a:schemeClr val="lt1"/>
              </a:buClr>
              <a:buSzPts val="1280"/>
              <a:buFont typeface="Noto Sans Symbols"/>
              <a:buChar char="●"/>
              <a:defRPr sz="1600" b="0" i="0" u="none" strike="noStrike" cap="none">
                <a:solidFill>
                  <a:schemeClr val="lt1"/>
                </a:solidFill>
                <a:latin typeface="Tahoma" panose="020B0604030504040204"/>
                <a:ea typeface="Tahoma" panose="020B0604030504040204"/>
                <a:cs typeface="Tahoma" panose="020B0604030504040204"/>
                <a:sym typeface="Tahoma" panose="020B0604030504040204"/>
              </a:defRPr>
            </a:lvl5pPr>
            <a:lvl6pPr marL="2743200" marR="0" lvl="5" indent="-309880" algn="l" rtl="0">
              <a:spcBef>
                <a:spcPts val="320"/>
              </a:spcBef>
              <a:spcAft>
                <a:spcPts val="0"/>
              </a:spcAft>
              <a:buClr>
                <a:schemeClr val="lt1"/>
              </a:buClr>
              <a:buSzPts val="1280"/>
              <a:buFont typeface="Noto Sans Symbols"/>
              <a:buChar char="●"/>
              <a:defRPr sz="16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309880" algn="l" rtl="0">
              <a:spcBef>
                <a:spcPts val="320"/>
              </a:spcBef>
              <a:spcAft>
                <a:spcPts val="0"/>
              </a:spcAft>
              <a:buClr>
                <a:schemeClr val="lt1"/>
              </a:buClr>
              <a:buSzPts val="1280"/>
              <a:buFont typeface="Noto Sans Symbols"/>
              <a:buChar char="●"/>
              <a:defRPr sz="16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309880" algn="l" rtl="0">
              <a:spcBef>
                <a:spcPts val="320"/>
              </a:spcBef>
              <a:spcAft>
                <a:spcPts val="0"/>
              </a:spcAft>
              <a:buClr>
                <a:schemeClr val="lt1"/>
              </a:buClr>
              <a:buSzPts val="1280"/>
              <a:buFont typeface="Noto Sans Symbols"/>
              <a:buChar char="●"/>
              <a:defRPr sz="16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309880" algn="l" rtl="0">
              <a:spcBef>
                <a:spcPts val="320"/>
              </a:spcBef>
              <a:spcAft>
                <a:spcPts val="0"/>
              </a:spcAft>
              <a:buClr>
                <a:schemeClr val="lt1"/>
              </a:buClr>
              <a:buSzPts val="1280"/>
              <a:buFont typeface="Noto Sans Symbols"/>
              <a:buChar char="●"/>
              <a:defRPr sz="16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716" name="Google Shape;716;p9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hlink"/>
              </a:buClr>
              <a:buSzPts val="1920"/>
              <a:buFont typeface="Noto Sans Symbols"/>
              <a:buNone/>
              <a:defRPr sz="2400" b="1" i="0" u="none" strike="noStrike" cap="none">
                <a:solidFill>
                  <a:schemeClr val="lt1"/>
                </a:solidFill>
                <a:latin typeface="Tahoma" panose="020B0604030504040204"/>
                <a:ea typeface="Tahoma" panose="020B0604030504040204"/>
                <a:cs typeface="Tahoma" panose="020B0604030504040204"/>
                <a:sym typeface="Tahoma" panose="020B0604030504040204"/>
              </a:defRPr>
            </a:lvl1pPr>
            <a:lvl2pPr marL="914400" marR="0" lvl="1" indent="-228600" algn="l" rtl="0">
              <a:spcBef>
                <a:spcPts val="400"/>
              </a:spcBef>
              <a:spcAft>
                <a:spcPts val="0"/>
              </a:spcAft>
              <a:buClr>
                <a:schemeClr val="folHlink"/>
              </a:buClr>
              <a:buSzPts val="1600"/>
              <a:buFont typeface="Noto Sans Symbols"/>
              <a:buNone/>
              <a:defRPr sz="2000" b="1" i="0" u="none" strike="noStrike" cap="none">
                <a:solidFill>
                  <a:schemeClr val="lt1"/>
                </a:solidFill>
                <a:latin typeface="Tahoma" panose="020B0604030504040204"/>
                <a:ea typeface="Tahoma" panose="020B0604030504040204"/>
                <a:cs typeface="Tahoma" panose="020B0604030504040204"/>
                <a:sym typeface="Tahoma" panose="020B0604030504040204"/>
              </a:defRPr>
            </a:lvl2pPr>
            <a:lvl3pPr marL="1371600" marR="0" lvl="2" indent="-228600" algn="l" rtl="0">
              <a:spcBef>
                <a:spcPts val="360"/>
              </a:spcBef>
              <a:spcAft>
                <a:spcPts val="0"/>
              </a:spcAft>
              <a:buClr>
                <a:schemeClr val="lt2"/>
              </a:buClr>
              <a:buSzPts val="1440"/>
              <a:buFont typeface="Noto Sans Symbols"/>
              <a:buNone/>
              <a:defRPr sz="1800" b="1" i="0" u="none" strike="noStrike" cap="none">
                <a:solidFill>
                  <a:schemeClr val="lt1"/>
                </a:solidFill>
                <a:latin typeface="Tahoma" panose="020B0604030504040204"/>
                <a:ea typeface="Tahoma" panose="020B0604030504040204"/>
                <a:cs typeface="Tahoma" panose="020B0604030504040204"/>
                <a:sym typeface="Tahoma" panose="020B0604030504040204"/>
              </a:defRPr>
            </a:lvl3pPr>
            <a:lvl4pPr marL="1828800" marR="0" lvl="3" indent="-228600" algn="l" rtl="0">
              <a:spcBef>
                <a:spcPts val="320"/>
              </a:spcBef>
              <a:spcAft>
                <a:spcPts val="0"/>
              </a:spcAft>
              <a:buClr>
                <a:schemeClr val="hlink"/>
              </a:buClr>
              <a:buSzPts val="1280"/>
              <a:buFont typeface="Noto Sans Symbols"/>
              <a:buNone/>
              <a:defRPr sz="1600" b="1" i="0" u="none" strike="noStrike" cap="none">
                <a:solidFill>
                  <a:schemeClr val="lt1"/>
                </a:solidFill>
                <a:latin typeface="Tahoma" panose="020B0604030504040204"/>
                <a:ea typeface="Tahoma" panose="020B0604030504040204"/>
                <a:cs typeface="Tahoma" panose="020B0604030504040204"/>
                <a:sym typeface="Tahoma" panose="020B0604030504040204"/>
              </a:defRPr>
            </a:lvl4pPr>
            <a:lvl5pPr marL="2286000" marR="0" lvl="4" indent="-228600" algn="l" rtl="0">
              <a:spcBef>
                <a:spcPts val="320"/>
              </a:spcBef>
              <a:spcAft>
                <a:spcPts val="0"/>
              </a:spcAft>
              <a:buClr>
                <a:schemeClr val="lt1"/>
              </a:buClr>
              <a:buSzPts val="1280"/>
              <a:buFont typeface="Noto Sans Symbols"/>
              <a:buNone/>
              <a:defRPr sz="1600" b="1" i="0" u="none" strike="noStrike" cap="none">
                <a:solidFill>
                  <a:schemeClr val="lt1"/>
                </a:solidFill>
                <a:latin typeface="Tahoma" panose="020B0604030504040204"/>
                <a:ea typeface="Tahoma" panose="020B0604030504040204"/>
                <a:cs typeface="Tahoma" panose="020B0604030504040204"/>
                <a:sym typeface="Tahoma" panose="020B0604030504040204"/>
              </a:defRPr>
            </a:lvl5pPr>
            <a:lvl6pPr marL="2743200" marR="0" lvl="5" indent="-228600" algn="l" rtl="0">
              <a:spcBef>
                <a:spcPts val="320"/>
              </a:spcBef>
              <a:spcAft>
                <a:spcPts val="0"/>
              </a:spcAft>
              <a:buClr>
                <a:schemeClr val="lt1"/>
              </a:buClr>
              <a:buSzPts val="1280"/>
              <a:buFont typeface="Noto Sans Symbols"/>
              <a:buNone/>
              <a:defRPr sz="1600" b="1"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228600" algn="l" rtl="0">
              <a:spcBef>
                <a:spcPts val="320"/>
              </a:spcBef>
              <a:spcAft>
                <a:spcPts val="0"/>
              </a:spcAft>
              <a:buClr>
                <a:schemeClr val="lt1"/>
              </a:buClr>
              <a:buSzPts val="1280"/>
              <a:buFont typeface="Noto Sans Symbols"/>
              <a:buNone/>
              <a:defRPr sz="1600" b="1"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228600" algn="l" rtl="0">
              <a:spcBef>
                <a:spcPts val="320"/>
              </a:spcBef>
              <a:spcAft>
                <a:spcPts val="0"/>
              </a:spcAft>
              <a:buClr>
                <a:schemeClr val="lt1"/>
              </a:buClr>
              <a:buSzPts val="1280"/>
              <a:buFont typeface="Noto Sans Symbols"/>
              <a:buNone/>
              <a:defRPr sz="1600" b="1"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228600" algn="l" rtl="0">
              <a:spcBef>
                <a:spcPts val="320"/>
              </a:spcBef>
              <a:spcAft>
                <a:spcPts val="0"/>
              </a:spcAft>
              <a:buClr>
                <a:schemeClr val="lt1"/>
              </a:buClr>
              <a:buSzPts val="1280"/>
              <a:buFont typeface="Noto Sans Symbols"/>
              <a:buNone/>
              <a:defRPr sz="1600" b="1"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717" name="Google Shape;717;p9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50520" algn="l" rtl="0">
              <a:spcBef>
                <a:spcPts val="480"/>
              </a:spcBef>
              <a:spcAft>
                <a:spcPts val="0"/>
              </a:spcAft>
              <a:buClr>
                <a:schemeClr val="hlink"/>
              </a:buClr>
              <a:buSzPts val="1920"/>
              <a:buFont typeface="Noto Sans Symbols"/>
              <a:buChar char="●"/>
              <a:defRPr sz="2400" b="0" i="0" u="none" strike="noStrike" cap="none">
                <a:solidFill>
                  <a:schemeClr val="lt1"/>
                </a:solidFill>
                <a:latin typeface="Tahoma" panose="020B0604030504040204"/>
                <a:ea typeface="Tahoma" panose="020B0604030504040204"/>
                <a:cs typeface="Tahoma" panose="020B0604030504040204"/>
                <a:sym typeface="Tahoma" panose="020B0604030504040204"/>
              </a:defRPr>
            </a:lvl1pPr>
            <a:lvl2pPr marL="914400" marR="0" lvl="1" indent="-330200" algn="l" rtl="0">
              <a:spcBef>
                <a:spcPts val="400"/>
              </a:spcBef>
              <a:spcAft>
                <a:spcPts val="0"/>
              </a:spcAft>
              <a:buClr>
                <a:schemeClr val="folHlink"/>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2pPr>
            <a:lvl3pPr marL="1371600" marR="0" lvl="2" indent="-320040" algn="l" rtl="0">
              <a:spcBef>
                <a:spcPts val="360"/>
              </a:spcBef>
              <a:spcAft>
                <a:spcPts val="0"/>
              </a:spcAft>
              <a:buClr>
                <a:schemeClr val="lt2"/>
              </a:buClr>
              <a:buSzPts val="1440"/>
              <a:buFont typeface="Noto Sans Symbols"/>
              <a:buChar char="●"/>
              <a:defRPr sz="1800" b="0" i="0" u="none" strike="noStrike" cap="none">
                <a:solidFill>
                  <a:schemeClr val="lt1"/>
                </a:solidFill>
                <a:latin typeface="Tahoma" panose="020B0604030504040204"/>
                <a:ea typeface="Tahoma" panose="020B0604030504040204"/>
                <a:cs typeface="Tahoma" panose="020B0604030504040204"/>
                <a:sym typeface="Tahoma" panose="020B0604030504040204"/>
              </a:defRPr>
            </a:lvl3pPr>
            <a:lvl4pPr marL="1828800" marR="0" lvl="3" indent="-309880" algn="l" rtl="0">
              <a:spcBef>
                <a:spcPts val="320"/>
              </a:spcBef>
              <a:spcAft>
                <a:spcPts val="0"/>
              </a:spcAft>
              <a:buClr>
                <a:schemeClr val="hlink"/>
              </a:buClr>
              <a:buSzPts val="1280"/>
              <a:buFont typeface="Noto Sans Symbols"/>
              <a:buChar char="●"/>
              <a:defRPr sz="1600" b="0" i="0" u="none" strike="noStrike" cap="none">
                <a:solidFill>
                  <a:schemeClr val="lt1"/>
                </a:solidFill>
                <a:latin typeface="Tahoma" panose="020B0604030504040204"/>
                <a:ea typeface="Tahoma" panose="020B0604030504040204"/>
                <a:cs typeface="Tahoma" panose="020B0604030504040204"/>
                <a:sym typeface="Tahoma" panose="020B0604030504040204"/>
              </a:defRPr>
            </a:lvl4pPr>
            <a:lvl5pPr marL="2286000" marR="0" lvl="4" indent="-309880" algn="l" rtl="0">
              <a:spcBef>
                <a:spcPts val="320"/>
              </a:spcBef>
              <a:spcAft>
                <a:spcPts val="0"/>
              </a:spcAft>
              <a:buClr>
                <a:schemeClr val="lt1"/>
              </a:buClr>
              <a:buSzPts val="1280"/>
              <a:buFont typeface="Noto Sans Symbols"/>
              <a:buChar char="●"/>
              <a:defRPr sz="1600" b="0" i="0" u="none" strike="noStrike" cap="none">
                <a:solidFill>
                  <a:schemeClr val="lt1"/>
                </a:solidFill>
                <a:latin typeface="Tahoma" panose="020B0604030504040204"/>
                <a:ea typeface="Tahoma" panose="020B0604030504040204"/>
                <a:cs typeface="Tahoma" panose="020B0604030504040204"/>
                <a:sym typeface="Tahoma" panose="020B0604030504040204"/>
              </a:defRPr>
            </a:lvl5pPr>
            <a:lvl6pPr marL="2743200" marR="0" lvl="5" indent="-309880" algn="l" rtl="0">
              <a:spcBef>
                <a:spcPts val="320"/>
              </a:spcBef>
              <a:spcAft>
                <a:spcPts val="0"/>
              </a:spcAft>
              <a:buClr>
                <a:schemeClr val="lt1"/>
              </a:buClr>
              <a:buSzPts val="1280"/>
              <a:buFont typeface="Noto Sans Symbols"/>
              <a:buChar char="●"/>
              <a:defRPr sz="16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309880" algn="l" rtl="0">
              <a:spcBef>
                <a:spcPts val="320"/>
              </a:spcBef>
              <a:spcAft>
                <a:spcPts val="0"/>
              </a:spcAft>
              <a:buClr>
                <a:schemeClr val="lt1"/>
              </a:buClr>
              <a:buSzPts val="1280"/>
              <a:buFont typeface="Noto Sans Symbols"/>
              <a:buChar char="●"/>
              <a:defRPr sz="16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309880" algn="l" rtl="0">
              <a:spcBef>
                <a:spcPts val="320"/>
              </a:spcBef>
              <a:spcAft>
                <a:spcPts val="0"/>
              </a:spcAft>
              <a:buClr>
                <a:schemeClr val="lt1"/>
              </a:buClr>
              <a:buSzPts val="1280"/>
              <a:buFont typeface="Noto Sans Symbols"/>
              <a:buChar char="●"/>
              <a:defRPr sz="16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309880" algn="l" rtl="0">
              <a:spcBef>
                <a:spcPts val="320"/>
              </a:spcBef>
              <a:spcAft>
                <a:spcPts val="0"/>
              </a:spcAft>
              <a:buClr>
                <a:schemeClr val="lt1"/>
              </a:buClr>
              <a:buSzPts val="1280"/>
              <a:buFont typeface="Noto Sans Symbols"/>
              <a:buChar char="●"/>
              <a:defRPr sz="16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718" name="Google Shape;718;p9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chemeClr val="lt1"/>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719" name="Google Shape;719;p96"/>
          <p:cNvSpPr txBox="1">
            <a:spLocks noGrp="1"/>
          </p:cNvSpPr>
          <p:nvPr>
            <p:ph type="sldNum" idx="12"/>
          </p:nvPr>
        </p:nvSpPr>
        <p:spPr>
          <a:xfrm>
            <a:off x="6553200" y="6243638"/>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1pPr>
            <a:lvl2pPr marL="0" marR="0" lvl="1"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2pPr>
            <a:lvl3pPr marL="0" marR="0" lvl="2"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3pPr>
            <a:lvl4pPr marL="0" marR="0" lvl="3"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4pPr>
            <a:lvl5pPr marL="0" marR="0" lvl="4"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5pPr>
            <a:lvl6pPr marL="0" marR="0" lvl="5"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6pPr>
            <a:lvl7pPr marL="0" marR="0" lvl="6"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7pPr>
            <a:lvl8pPr marL="0" marR="0" lvl="7"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8pPr>
            <a:lvl9pPr marL="0" marR="0" lvl="8"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9pPr>
          </a:lstStyle>
          <a:p>
            <a:pPr marL="0" lvl="0" indent="0" algn="r" rtl="0">
              <a:spcBef>
                <a:spcPts val="0"/>
              </a:spcBef>
              <a:spcAft>
                <a:spcPts val="0"/>
              </a:spcAft>
              <a:buNone/>
            </a:pPr>
            <a:fld id="{00000000-1234-1234-1234-123412341234}" type="slidenum">
              <a:rPr lang="en-US"/>
              <a:t>‹#›</a:t>
            </a:fld>
            <a:endParaRPr lang="en-US"/>
          </a:p>
        </p:txBody>
      </p:sp>
      <p:sp>
        <p:nvSpPr>
          <p:cNvPr id="720" name="Google Shape;720;p9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chemeClr val="lt1"/>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1"/>
        <p:cNvGrpSpPr/>
        <p:nvPr/>
      </p:nvGrpSpPr>
      <p:grpSpPr>
        <a:xfrm>
          <a:off x="0" y="0"/>
          <a:ext cx="0" cy="0"/>
          <a:chOff x="0" y="0"/>
          <a:chExt cx="0" cy="0"/>
        </a:xfrm>
      </p:grpSpPr>
      <p:sp>
        <p:nvSpPr>
          <p:cNvPr id="722" name="Google Shape;722;p9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chemeClr val="lt1"/>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723" name="Google Shape;723;p97"/>
          <p:cNvSpPr txBox="1">
            <a:spLocks noGrp="1"/>
          </p:cNvSpPr>
          <p:nvPr>
            <p:ph type="sldNum" idx="12"/>
          </p:nvPr>
        </p:nvSpPr>
        <p:spPr>
          <a:xfrm>
            <a:off x="6553200" y="6243638"/>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1pPr>
            <a:lvl2pPr marL="0" marR="0" lvl="1"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2pPr>
            <a:lvl3pPr marL="0" marR="0" lvl="2"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3pPr>
            <a:lvl4pPr marL="0" marR="0" lvl="3"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4pPr>
            <a:lvl5pPr marL="0" marR="0" lvl="4"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5pPr>
            <a:lvl6pPr marL="0" marR="0" lvl="5"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6pPr>
            <a:lvl7pPr marL="0" marR="0" lvl="6"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7pPr>
            <a:lvl8pPr marL="0" marR="0" lvl="7"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8pPr>
            <a:lvl9pPr marL="0" marR="0" lvl="8"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9pPr>
          </a:lstStyle>
          <a:p>
            <a:pPr marL="0" lvl="0" indent="0" algn="r" rtl="0">
              <a:spcBef>
                <a:spcPts val="0"/>
              </a:spcBef>
              <a:spcAft>
                <a:spcPts val="0"/>
              </a:spcAft>
              <a:buNone/>
            </a:pPr>
            <a:fld id="{00000000-1234-1234-1234-123412341234}" type="slidenum">
              <a:rPr lang="en-US"/>
              <a:t>‹#›</a:t>
            </a:fld>
            <a:endParaRPr lang="en-US"/>
          </a:p>
        </p:txBody>
      </p:sp>
      <p:sp>
        <p:nvSpPr>
          <p:cNvPr id="724" name="Google Shape;724;p97"/>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chemeClr val="lt1"/>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5"/>
        <p:cNvGrpSpPr/>
        <p:nvPr/>
      </p:nvGrpSpPr>
      <p:grpSpPr>
        <a:xfrm>
          <a:off x="0" y="0"/>
          <a:ext cx="0" cy="0"/>
          <a:chOff x="0" y="0"/>
          <a:chExt cx="0" cy="0"/>
        </a:xfrm>
      </p:grpSpPr>
      <p:sp>
        <p:nvSpPr>
          <p:cNvPr id="726" name="Google Shape;726;p9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1"/>
          <a:lstStyle>
            <a:lvl1pPr marR="0" lvl="0" algn="l" rtl="0">
              <a:spcBef>
                <a:spcPts val="0"/>
              </a:spcBef>
              <a:spcAft>
                <a:spcPts val="0"/>
              </a:spcAft>
              <a:buSzPts val="1400"/>
              <a:buNone/>
              <a:defRPr sz="2000" b="1" i="0" u="none" strike="noStrike" cap="none">
                <a:solidFill>
                  <a:schemeClr val="lt2"/>
                </a:solidFill>
                <a:latin typeface="Tahoma" panose="020B0604030504040204"/>
                <a:ea typeface="Tahoma" panose="020B0604030504040204"/>
                <a:cs typeface="Tahoma" panose="020B0604030504040204"/>
                <a:sym typeface="Tahoma" panose="020B0604030504040204"/>
              </a:defRPr>
            </a:lvl1pPr>
            <a:lvl2pPr marR="0" lvl="1"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2pPr>
            <a:lvl3pPr marR="0" lvl="2"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3pPr>
            <a:lvl4pPr marR="0" lvl="3"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4pPr>
            <a:lvl5pPr marR="0" lvl="4"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5pPr>
            <a:lvl6pPr marR="0" lvl="5"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6pPr>
            <a:lvl7pPr marR="0" lvl="6"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7pPr>
            <a:lvl8pPr marR="0" lvl="7"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8pPr>
            <a:lvl9pPr marR="0" lvl="8"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9pPr>
          </a:lstStyle>
          <a:p>
            <a:endParaRPr/>
          </a:p>
        </p:txBody>
      </p:sp>
      <p:sp>
        <p:nvSpPr>
          <p:cNvPr id="727" name="Google Shape;727;p9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391160" algn="l" rtl="0">
              <a:spcBef>
                <a:spcPts val="640"/>
              </a:spcBef>
              <a:spcAft>
                <a:spcPts val="0"/>
              </a:spcAft>
              <a:buClr>
                <a:schemeClr val="hlink"/>
              </a:buClr>
              <a:buSzPts val="2560"/>
              <a:buFont typeface="Noto Sans Symbols"/>
              <a:buChar char="●"/>
              <a:defRPr sz="3200" b="0" i="0" u="none" strike="noStrike" cap="none">
                <a:solidFill>
                  <a:schemeClr val="lt1"/>
                </a:solidFill>
                <a:latin typeface="Tahoma" panose="020B0604030504040204"/>
                <a:ea typeface="Tahoma" panose="020B0604030504040204"/>
                <a:cs typeface="Tahoma" panose="020B0604030504040204"/>
                <a:sym typeface="Tahoma" panose="020B0604030504040204"/>
              </a:defRPr>
            </a:lvl1pPr>
            <a:lvl2pPr marL="914400" marR="0" lvl="1" indent="-370840" algn="l" rtl="0">
              <a:spcBef>
                <a:spcPts val="560"/>
              </a:spcBef>
              <a:spcAft>
                <a:spcPts val="0"/>
              </a:spcAft>
              <a:buClr>
                <a:schemeClr val="folHlink"/>
              </a:buClr>
              <a:buSzPts val="2240"/>
              <a:buFont typeface="Noto Sans Symbols"/>
              <a:buChar char="●"/>
              <a:defRPr sz="2800" b="0" i="0" u="none" strike="noStrike" cap="none">
                <a:solidFill>
                  <a:schemeClr val="lt1"/>
                </a:solidFill>
                <a:latin typeface="Tahoma" panose="020B0604030504040204"/>
                <a:ea typeface="Tahoma" panose="020B0604030504040204"/>
                <a:cs typeface="Tahoma" panose="020B0604030504040204"/>
                <a:sym typeface="Tahoma" panose="020B0604030504040204"/>
              </a:defRPr>
            </a:lvl2pPr>
            <a:lvl3pPr marL="1371600" marR="0" lvl="2" indent="-350520" algn="l" rtl="0">
              <a:spcBef>
                <a:spcPts val="480"/>
              </a:spcBef>
              <a:spcAft>
                <a:spcPts val="0"/>
              </a:spcAft>
              <a:buClr>
                <a:schemeClr val="lt2"/>
              </a:buClr>
              <a:buSzPts val="1920"/>
              <a:buFont typeface="Noto Sans Symbols"/>
              <a:buChar char="●"/>
              <a:defRPr sz="2400" b="0" i="0" u="none" strike="noStrike" cap="none">
                <a:solidFill>
                  <a:schemeClr val="lt1"/>
                </a:solidFill>
                <a:latin typeface="Tahoma" panose="020B0604030504040204"/>
                <a:ea typeface="Tahoma" panose="020B0604030504040204"/>
                <a:cs typeface="Tahoma" panose="020B0604030504040204"/>
                <a:sym typeface="Tahoma" panose="020B0604030504040204"/>
              </a:defRPr>
            </a:lvl3pPr>
            <a:lvl4pPr marL="1828800" marR="0" lvl="3" indent="-330200" algn="l" rtl="0">
              <a:spcBef>
                <a:spcPts val="400"/>
              </a:spcBef>
              <a:spcAft>
                <a:spcPts val="0"/>
              </a:spcAft>
              <a:buClr>
                <a:schemeClr val="hlink"/>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4pPr>
            <a:lvl5pPr marL="2286000" marR="0" lvl="4" indent="-330200"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5pPr>
            <a:lvl6pPr marL="2743200" marR="0" lvl="5" indent="-330200"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330200"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330200"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330200"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728" name="Google Shape;728;p9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hlink"/>
              </a:buClr>
              <a:buSzPts val="1120"/>
              <a:buFont typeface="Noto Sans Symbols"/>
              <a:buNone/>
              <a:defRPr sz="1400" b="0" i="0" u="none" strike="noStrike" cap="none">
                <a:solidFill>
                  <a:schemeClr val="lt1"/>
                </a:solidFill>
                <a:latin typeface="Tahoma" panose="020B0604030504040204"/>
                <a:ea typeface="Tahoma" panose="020B0604030504040204"/>
                <a:cs typeface="Tahoma" panose="020B0604030504040204"/>
                <a:sym typeface="Tahoma" panose="020B0604030504040204"/>
              </a:defRPr>
            </a:lvl1pPr>
            <a:lvl2pPr marL="914400" marR="0" lvl="1" indent="-228600" algn="l" rtl="0">
              <a:spcBef>
                <a:spcPts val="240"/>
              </a:spcBef>
              <a:spcAft>
                <a:spcPts val="0"/>
              </a:spcAft>
              <a:buClr>
                <a:schemeClr val="folHlink"/>
              </a:buClr>
              <a:buSzPts val="960"/>
              <a:buFont typeface="Noto Sans Symbols"/>
              <a:buNone/>
              <a:defRPr sz="1200" b="0" i="0" u="none" strike="noStrike" cap="none">
                <a:solidFill>
                  <a:schemeClr val="lt1"/>
                </a:solidFill>
                <a:latin typeface="Tahoma" panose="020B0604030504040204"/>
                <a:ea typeface="Tahoma" panose="020B0604030504040204"/>
                <a:cs typeface="Tahoma" panose="020B0604030504040204"/>
                <a:sym typeface="Tahoma" panose="020B0604030504040204"/>
              </a:defRPr>
            </a:lvl2pPr>
            <a:lvl3pPr marL="1371600" marR="0" lvl="2" indent="-228600" algn="l" rtl="0">
              <a:spcBef>
                <a:spcPts val="200"/>
              </a:spcBef>
              <a:spcAft>
                <a:spcPts val="0"/>
              </a:spcAft>
              <a:buClr>
                <a:schemeClr val="lt2"/>
              </a:buClr>
              <a:buSzPts val="800"/>
              <a:buFont typeface="Noto Sans Symbols"/>
              <a:buNone/>
              <a:defRPr sz="1000" b="0" i="0" u="none" strike="noStrike" cap="none">
                <a:solidFill>
                  <a:schemeClr val="lt1"/>
                </a:solidFill>
                <a:latin typeface="Tahoma" panose="020B0604030504040204"/>
                <a:ea typeface="Tahoma" panose="020B0604030504040204"/>
                <a:cs typeface="Tahoma" panose="020B0604030504040204"/>
                <a:sym typeface="Tahoma" panose="020B0604030504040204"/>
              </a:defRPr>
            </a:lvl3pPr>
            <a:lvl4pPr marL="1828800" marR="0" lvl="3" indent="-228600" algn="l" rtl="0">
              <a:spcBef>
                <a:spcPts val="180"/>
              </a:spcBef>
              <a:spcAft>
                <a:spcPts val="0"/>
              </a:spcAft>
              <a:buClr>
                <a:schemeClr val="hlink"/>
              </a:buClr>
              <a:buSzPts val="720"/>
              <a:buFont typeface="Noto Sans Symbols"/>
              <a:buNone/>
              <a:defRPr sz="900" b="0" i="0" u="none" strike="noStrike" cap="none">
                <a:solidFill>
                  <a:schemeClr val="lt1"/>
                </a:solidFill>
                <a:latin typeface="Tahoma" panose="020B0604030504040204"/>
                <a:ea typeface="Tahoma" panose="020B0604030504040204"/>
                <a:cs typeface="Tahoma" panose="020B0604030504040204"/>
                <a:sym typeface="Tahoma" panose="020B0604030504040204"/>
              </a:defRPr>
            </a:lvl4pPr>
            <a:lvl5pPr marL="2286000" marR="0" lvl="4" indent="-228600" algn="l" rtl="0">
              <a:spcBef>
                <a:spcPts val="180"/>
              </a:spcBef>
              <a:spcAft>
                <a:spcPts val="0"/>
              </a:spcAft>
              <a:buClr>
                <a:schemeClr val="lt1"/>
              </a:buClr>
              <a:buSzPts val="720"/>
              <a:buFont typeface="Noto Sans Symbols"/>
              <a:buNone/>
              <a:defRPr sz="900" b="0" i="0" u="none" strike="noStrike" cap="none">
                <a:solidFill>
                  <a:schemeClr val="lt1"/>
                </a:solidFill>
                <a:latin typeface="Tahoma" panose="020B0604030504040204"/>
                <a:ea typeface="Tahoma" panose="020B0604030504040204"/>
                <a:cs typeface="Tahoma" panose="020B0604030504040204"/>
                <a:sym typeface="Tahoma" panose="020B0604030504040204"/>
              </a:defRPr>
            </a:lvl5pPr>
            <a:lvl6pPr marL="2743200" marR="0" lvl="5" indent="-228600" algn="l" rtl="0">
              <a:spcBef>
                <a:spcPts val="180"/>
              </a:spcBef>
              <a:spcAft>
                <a:spcPts val="0"/>
              </a:spcAft>
              <a:buClr>
                <a:schemeClr val="lt1"/>
              </a:buClr>
              <a:buSzPts val="720"/>
              <a:buFont typeface="Noto Sans Symbols"/>
              <a:buNone/>
              <a:defRPr sz="9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228600" algn="l" rtl="0">
              <a:spcBef>
                <a:spcPts val="180"/>
              </a:spcBef>
              <a:spcAft>
                <a:spcPts val="0"/>
              </a:spcAft>
              <a:buClr>
                <a:schemeClr val="lt1"/>
              </a:buClr>
              <a:buSzPts val="720"/>
              <a:buFont typeface="Noto Sans Symbols"/>
              <a:buNone/>
              <a:defRPr sz="9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228600" algn="l" rtl="0">
              <a:spcBef>
                <a:spcPts val="180"/>
              </a:spcBef>
              <a:spcAft>
                <a:spcPts val="0"/>
              </a:spcAft>
              <a:buClr>
                <a:schemeClr val="lt1"/>
              </a:buClr>
              <a:buSzPts val="720"/>
              <a:buFont typeface="Noto Sans Symbols"/>
              <a:buNone/>
              <a:defRPr sz="9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228600" algn="l" rtl="0">
              <a:spcBef>
                <a:spcPts val="180"/>
              </a:spcBef>
              <a:spcAft>
                <a:spcPts val="0"/>
              </a:spcAft>
              <a:buClr>
                <a:schemeClr val="lt1"/>
              </a:buClr>
              <a:buSzPts val="720"/>
              <a:buFont typeface="Noto Sans Symbols"/>
              <a:buNone/>
              <a:defRPr sz="9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729" name="Google Shape;729;p9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chemeClr val="lt1"/>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730" name="Google Shape;730;p98"/>
          <p:cNvSpPr txBox="1">
            <a:spLocks noGrp="1"/>
          </p:cNvSpPr>
          <p:nvPr>
            <p:ph type="sldNum" idx="12"/>
          </p:nvPr>
        </p:nvSpPr>
        <p:spPr>
          <a:xfrm>
            <a:off x="6553200" y="6243638"/>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1pPr>
            <a:lvl2pPr marL="0" marR="0" lvl="1"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2pPr>
            <a:lvl3pPr marL="0" marR="0" lvl="2"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3pPr>
            <a:lvl4pPr marL="0" marR="0" lvl="3"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4pPr>
            <a:lvl5pPr marL="0" marR="0" lvl="4"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5pPr>
            <a:lvl6pPr marL="0" marR="0" lvl="5"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6pPr>
            <a:lvl7pPr marL="0" marR="0" lvl="6"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7pPr>
            <a:lvl8pPr marL="0" marR="0" lvl="7"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8pPr>
            <a:lvl9pPr marL="0" marR="0" lvl="8"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9pPr>
          </a:lstStyle>
          <a:p>
            <a:pPr marL="0" lvl="0" indent="0" algn="r" rtl="0">
              <a:spcBef>
                <a:spcPts val="0"/>
              </a:spcBef>
              <a:spcAft>
                <a:spcPts val="0"/>
              </a:spcAft>
              <a:buNone/>
            </a:pPr>
            <a:fld id="{00000000-1234-1234-1234-123412341234}" type="slidenum">
              <a:rPr lang="en-US"/>
              <a:t>‹#›</a:t>
            </a:fld>
            <a:endParaRPr lang="en-US"/>
          </a:p>
        </p:txBody>
      </p:sp>
      <p:sp>
        <p:nvSpPr>
          <p:cNvPr id="731" name="Google Shape;731;p98"/>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chemeClr val="lt1"/>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6"/>
        <p:cNvGrpSpPr/>
        <p:nvPr/>
      </p:nvGrpSpPr>
      <p:grpSpPr>
        <a:xfrm>
          <a:off x="0" y="0"/>
          <a:ext cx="0" cy="0"/>
          <a:chOff x="0" y="0"/>
          <a:chExt cx="0" cy="0"/>
        </a:xfrm>
      </p:grpSpPr>
      <p:sp>
        <p:nvSpPr>
          <p:cNvPr id="67" name="Google Shape;67;p1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68" name="Google Shape;68;p1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228600" algn="r" rtl="0">
              <a:spcBef>
                <a:spcPts val="640"/>
              </a:spcBef>
              <a:spcAft>
                <a:spcPts val="0"/>
              </a:spcAft>
              <a:buSzPts val="1400"/>
              <a:buNone/>
              <a:defRPr sz="32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rgbClr val="FFFFFF"/>
              </a:buClr>
              <a:buSzPts val="2800"/>
              <a:buFont typeface="Arial" panose="020B0604020202020204"/>
              <a:buChar char="–"/>
              <a:defRPr sz="28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rgbClr val="FFFFFF"/>
              </a:buClr>
              <a:buSzPts val="2400"/>
              <a:buFont typeface="Arial" panose="020B0604020202020204"/>
              <a:buChar char="•"/>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rgbClr val="FFFFFF"/>
              </a:buClr>
              <a:buSzPts val="2000"/>
              <a:buFont typeface="Arial" panose="020B0604020202020204"/>
              <a:buChar char="–"/>
              <a:defRPr sz="20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rgbClr val="FFFFFF"/>
              </a:buClr>
              <a:buSzPts val="2000"/>
              <a:buFont typeface="Arial" panose="020B0604020202020204"/>
              <a:buChar char="»"/>
              <a:defRPr sz="20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69" name="Google Shape;69;p1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r" rtl="0">
              <a:spcBef>
                <a:spcPts val="280"/>
              </a:spcBef>
              <a:spcAft>
                <a:spcPts val="0"/>
              </a:spcAft>
              <a:buClr>
                <a:srgbClr val="FFFFFF"/>
              </a:buClr>
              <a:buSzPts val="1400"/>
              <a:buFont typeface="Arial" panose="020B0604020202020204"/>
              <a:buNone/>
              <a:defRPr sz="14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240"/>
              </a:spcBef>
              <a:spcAft>
                <a:spcPts val="0"/>
              </a:spcAft>
              <a:buClr>
                <a:srgbClr val="FFFFFF"/>
              </a:buClr>
              <a:buSzPts val="1200"/>
              <a:buFont typeface="Arial" panose="020B0604020202020204"/>
              <a:buNone/>
              <a:defRPr sz="12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200"/>
              </a:spcBef>
              <a:spcAft>
                <a:spcPts val="0"/>
              </a:spcAft>
              <a:buClr>
                <a:srgbClr val="FFFFFF"/>
              </a:buClr>
              <a:buSzPts val="1000"/>
              <a:buFont typeface="Arial" panose="020B0604020202020204"/>
              <a:buNone/>
              <a:defRPr sz="10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180"/>
              </a:spcBef>
              <a:spcAft>
                <a:spcPts val="0"/>
              </a:spcAft>
              <a:buClr>
                <a:srgbClr val="FFFFFF"/>
              </a:buClr>
              <a:buSzPts val="900"/>
              <a:buFont typeface="Arial" panose="020B0604020202020204"/>
              <a:buNone/>
              <a:defRPr sz="9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180"/>
              </a:spcBef>
              <a:spcAft>
                <a:spcPts val="0"/>
              </a:spcAft>
              <a:buClr>
                <a:srgbClr val="FFFFFF"/>
              </a:buClr>
              <a:buSzPts val="900"/>
              <a:buFont typeface="Arial" panose="020B0604020202020204"/>
              <a:buNone/>
              <a:defRPr sz="9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180"/>
              </a:spcBef>
              <a:spcAft>
                <a:spcPts val="0"/>
              </a:spcAft>
              <a:buClr>
                <a:schemeClr val="dk1"/>
              </a:buClr>
              <a:buSzPts val="9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70" name="Google Shape;70;p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71" name="Google Shape;71;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72" name="Google Shape;72;p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2400" b="1">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32"/>
        <p:cNvGrpSpPr/>
        <p:nvPr/>
      </p:nvGrpSpPr>
      <p:grpSpPr>
        <a:xfrm>
          <a:off x="0" y="0"/>
          <a:ext cx="0" cy="0"/>
          <a:chOff x="0" y="0"/>
          <a:chExt cx="0" cy="0"/>
        </a:xfrm>
      </p:grpSpPr>
      <p:sp>
        <p:nvSpPr>
          <p:cNvPr id="733" name="Google Shape;733;p9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1"/>
          <a:lstStyle>
            <a:lvl1pPr marR="0" lvl="0" algn="l" rtl="0">
              <a:spcBef>
                <a:spcPts val="0"/>
              </a:spcBef>
              <a:spcAft>
                <a:spcPts val="0"/>
              </a:spcAft>
              <a:buSzPts val="1400"/>
              <a:buNone/>
              <a:defRPr sz="2000" b="1" i="0" u="none" strike="noStrike" cap="none">
                <a:solidFill>
                  <a:schemeClr val="lt2"/>
                </a:solidFill>
                <a:latin typeface="Tahoma" panose="020B0604030504040204"/>
                <a:ea typeface="Tahoma" panose="020B0604030504040204"/>
                <a:cs typeface="Tahoma" panose="020B0604030504040204"/>
                <a:sym typeface="Tahoma" panose="020B0604030504040204"/>
              </a:defRPr>
            </a:lvl1pPr>
            <a:lvl2pPr marR="0" lvl="1"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2pPr>
            <a:lvl3pPr marR="0" lvl="2"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3pPr>
            <a:lvl4pPr marR="0" lvl="3"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4pPr>
            <a:lvl5pPr marR="0" lvl="4"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5pPr>
            <a:lvl6pPr marR="0" lvl="5"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6pPr>
            <a:lvl7pPr marR="0" lvl="6"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7pPr>
            <a:lvl8pPr marR="0" lvl="7"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8pPr>
            <a:lvl9pPr marR="0" lvl="8"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9pPr>
          </a:lstStyle>
          <a:p>
            <a:endParaRPr/>
          </a:p>
        </p:txBody>
      </p:sp>
      <p:sp>
        <p:nvSpPr>
          <p:cNvPr id="734" name="Google Shape;734;p9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hlink"/>
              </a:buClr>
              <a:buSzPts val="2560"/>
              <a:buFont typeface="Noto Sans Symbols"/>
              <a:buNone/>
              <a:defRPr sz="3200" b="0" i="0" u="none" strike="noStrike" cap="none">
                <a:solidFill>
                  <a:schemeClr val="lt1"/>
                </a:solidFill>
                <a:latin typeface="Tahoma" panose="020B0604030504040204"/>
                <a:ea typeface="Tahoma" panose="020B0604030504040204"/>
                <a:cs typeface="Tahoma" panose="020B0604030504040204"/>
                <a:sym typeface="Tahoma" panose="020B0604030504040204"/>
              </a:defRPr>
            </a:lvl1pPr>
            <a:lvl2pPr marR="0" lvl="1" algn="l" rtl="0">
              <a:spcBef>
                <a:spcPts val="560"/>
              </a:spcBef>
              <a:spcAft>
                <a:spcPts val="0"/>
              </a:spcAft>
              <a:buClr>
                <a:schemeClr val="folHlink"/>
              </a:buClr>
              <a:buSzPts val="2240"/>
              <a:buFont typeface="Noto Sans Symbols"/>
              <a:buNone/>
              <a:defRPr sz="2800" b="0" i="0" u="none" strike="noStrike" cap="none">
                <a:solidFill>
                  <a:schemeClr val="lt1"/>
                </a:solidFill>
                <a:latin typeface="Tahoma" panose="020B0604030504040204"/>
                <a:ea typeface="Tahoma" panose="020B0604030504040204"/>
                <a:cs typeface="Tahoma" panose="020B0604030504040204"/>
                <a:sym typeface="Tahoma" panose="020B0604030504040204"/>
              </a:defRPr>
            </a:lvl2pPr>
            <a:lvl3pPr marR="0" lvl="2" algn="l" rtl="0">
              <a:spcBef>
                <a:spcPts val="480"/>
              </a:spcBef>
              <a:spcAft>
                <a:spcPts val="0"/>
              </a:spcAft>
              <a:buClr>
                <a:schemeClr val="lt2"/>
              </a:buClr>
              <a:buSzPts val="1920"/>
              <a:buFont typeface="Noto Sans Symbols"/>
              <a:buNone/>
              <a:defRPr sz="2400" b="0" i="0" u="none" strike="noStrike" cap="none">
                <a:solidFill>
                  <a:schemeClr val="lt1"/>
                </a:solidFill>
                <a:latin typeface="Tahoma" panose="020B0604030504040204"/>
                <a:ea typeface="Tahoma" panose="020B0604030504040204"/>
                <a:cs typeface="Tahoma" panose="020B0604030504040204"/>
                <a:sym typeface="Tahoma" panose="020B0604030504040204"/>
              </a:defRPr>
            </a:lvl3pPr>
            <a:lvl4pPr marR="0" lvl="3" algn="l" rtl="0">
              <a:spcBef>
                <a:spcPts val="400"/>
              </a:spcBef>
              <a:spcAft>
                <a:spcPts val="0"/>
              </a:spcAft>
              <a:buClr>
                <a:schemeClr val="hlink"/>
              </a:buClr>
              <a:buSzPts val="1600"/>
              <a:buFont typeface="Noto Sans Symbols"/>
              <a:buNone/>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4pPr>
            <a:lvl5pPr marR="0" lvl="4" algn="l" rtl="0">
              <a:spcBef>
                <a:spcPts val="400"/>
              </a:spcBef>
              <a:spcAft>
                <a:spcPts val="0"/>
              </a:spcAft>
              <a:buClr>
                <a:schemeClr val="lt1"/>
              </a:buClr>
              <a:buSzPts val="1600"/>
              <a:buFont typeface="Noto Sans Symbols"/>
              <a:buNone/>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5pPr>
            <a:lvl6pPr marR="0" lvl="5" algn="l" rtl="0">
              <a:spcBef>
                <a:spcPts val="400"/>
              </a:spcBef>
              <a:spcAft>
                <a:spcPts val="0"/>
              </a:spcAft>
              <a:buClr>
                <a:schemeClr val="lt1"/>
              </a:buClr>
              <a:buSzPts val="1600"/>
              <a:buFont typeface="Noto Sans Symbols"/>
              <a:buNone/>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R="0" lvl="6" algn="l" rtl="0">
              <a:spcBef>
                <a:spcPts val="400"/>
              </a:spcBef>
              <a:spcAft>
                <a:spcPts val="0"/>
              </a:spcAft>
              <a:buClr>
                <a:schemeClr val="lt1"/>
              </a:buClr>
              <a:buSzPts val="1600"/>
              <a:buFont typeface="Noto Sans Symbols"/>
              <a:buNone/>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R="0" lvl="7" algn="l" rtl="0">
              <a:spcBef>
                <a:spcPts val="400"/>
              </a:spcBef>
              <a:spcAft>
                <a:spcPts val="0"/>
              </a:spcAft>
              <a:buClr>
                <a:schemeClr val="lt1"/>
              </a:buClr>
              <a:buSzPts val="1600"/>
              <a:buFont typeface="Noto Sans Symbols"/>
              <a:buNone/>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R="0" lvl="8" algn="l" rtl="0">
              <a:spcBef>
                <a:spcPts val="400"/>
              </a:spcBef>
              <a:spcAft>
                <a:spcPts val="0"/>
              </a:spcAft>
              <a:buClr>
                <a:schemeClr val="lt1"/>
              </a:buClr>
              <a:buSzPts val="1600"/>
              <a:buFont typeface="Noto Sans Symbols"/>
              <a:buNone/>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735" name="Google Shape;735;p9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hlink"/>
              </a:buClr>
              <a:buSzPts val="1120"/>
              <a:buFont typeface="Noto Sans Symbols"/>
              <a:buNone/>
              <a:defRPr sz="1400" b="0" i="0" u="none" strike="noStrike" cap="none">
                <a:solidFill>
                  <a:schemeClr val="lt1"/>
                </a:solidFill>
                <a:latin typeface="Tahoma" panose="020B0604030504040204"/>
                <a:ea typeface="Tahoma" panose="020B0604030504040204"/>
                <a:cs typeface="Tahoma" panose="020B0604030504040204"/>
                <a:sym typeface="Tahoma" panose="020B0604030504040204"/>
              </a:defRPr>
            </a:lvl1pPr>
            <a:lvl2pPr marL="914400" marR="0" lvl="1" indent="-228600" algn="l" rtl="0">
              <a:spcBef>
                <a:spcPts val="240"/>
              </a:spcBef>
              <a:spcAft>
                <a:spcPts val="0"/>
              </a:spcAft>
              <a:buClr>
                <a:schemeClr val="folHlink"/>
              </a:buClr>
              <a:buSzPts val="960"/>
              <a:buFont typeface="Noto Sans Symbols"/>
              <a:buNone/>
              <a:defRPr sz="1200" b="0" i="0" u="none" strike="noStrike" cap="none">
                <a:solidFill>
                  <a:schemeClr val="lt1"/>
                </a:solidFill>
                <a:latin typeface="Tahoma" panose="020B0604030504040204"/>
                <a:ea typeface="Tahoma" panose="020B0604030504040204"/>
                <a:cs typeface="Tahoma" panose="020B0604030504040204"/>
                <a:sym typeface="Tahoma" panose="020B0604030504040204"/>
              </a:defRPr>
            </a:lvl2pPr>
            <a:lvl3pPr marL="1371600" marR="0" lvl="2" indent="-228600" algn="l" rtl="0">
              <a:spcBef>
                <a:spcPts val="200"/>
              </a:spcBef>
              <a:spcAft>
                <a:spcPts val="0"/>
              </a:spcAft>
              <a:buClr>
                <a:schemeClr val="lt2"/>
              </a:buClr>
              <a:buSzPts val="800"/>
              <a:buFont typeface="Noto Sans Symbols"/>
              <a:buNone/>
              <a:defRPr sz="1000" b="0" i="0" u="none" strike="noStrike" cap="none">
                <a:solidFill>
                  <a:schemeClr val="lt1"/>
                </a:solidFill>
                <a:latin typeface="Tahoma" panose="020B0604030504040204"/>
                <a:ea typeface="Tahoma" panose="020B0604030504040204"/>
                <a:cs typeface="Tahoma" panose="020B0604030504040204"/>
                <a:sym typeface="Tahoma" panose="020B0604030504040204"/>
              </a:defRPr>
            </a:lvl3pPr>
            <a:lvl4pPr marL="1828800" marR="0" lvl="3" indent="-228600" algn="l" rtl="0">
              <a:spcBef>
                <a:spcPts val="180"/>
              </a:spcBef>
              <a:spcAft>
                <a:spcPts val="0"/>
              </a:spcAft>
              <a:buClr>
                <a:schemeClr val="hlink"/>
              </a:buClr>
              <a:buSzPts val="720"/>
              <a:buFont typeface="Noto Sans Symbols"/>
              <a:buNone/>
              <a:defRPr sz="900" b="0" i="0" u="none" strike="noStrike" cap="none">
                <a:solidFill>
                  <a:schemeClr val="lt1"/>
                </a:solidFill>
                <a:latin typeface="Tahoma" panose="020B0604030504040204"/>
                <a:ea typeface="Tahoma" panose="020B0604030504040204"/>
                <a:cs typeface="Tahoma" panose="020B0604030504040204"/>
                <a:sym typeface="Tahoma" panose="020B0604030504040204"/>
              </a:defRPr>
            </a:lvl4pPr>
            <a:lvl5pPr marL="2286000" marR="0" lvl="4" indent="-228600" algn="l" rtl="0">
              <a:spcBef>
                <a:spcPts val="180"/>
              </a:spcBef>
              <a:spcAft>
                <a:spcPts val="0"/>
              </a:spcAft>
              <a:buClr>
                <a:schemeClr val="lt1"/>
              </a:buClr>
              <a:buSzPts val="720"/>
              <a:buFont typeface="Noto Sans Symbols"/>
              <a:buNone/>
              <a:defRPr sz="900" b="0" i="0" u="none" strike="noStrike" cap="none">
                <a:solidFill>
                  <a:schemeClr val="lt1"/>
                </a:solidFill>
                <a:latin typeface="Tahoma" panose="020B0604030504040204"/>
                <a:ea typeface="Tahoma" panose="020B0604030504040204"/>
                <a:cs typeface="Tahoma" panose="020B0604030504040204"/>
                <a:sym typeface="Tahoma" panose="020B0604030504040204"/>
              </a:defRPr>
            </a:lvl5pPr>
            <a:lvl6pPr marL="2743200" marR="0" lvl="5" indent="-228600" algn="l" rtl="0">
              <a:spcBef>
                <a:spcPts val="180"/>
              </a:spcBef>
              <a:spcAft>
                <a:spcPts val="0"/>
              </a:spcAft>
              <a:buClr>
                <a:schemeClr val="lt1"/>
              </a:buClr>
              <a:buSzPts val="720"/>
              <a:buFont typeface="Noto Sans Symbols"/>
              <a:buNone/>
              <a:defRPr sz="9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228600" algn="l" rtl="0">
              <a:spcBef>
                <a:spcPts val="180"/>
              </a:spcBef>
              <a:spcAft>
                <a:spcPts val="0"/>
              </a:spcAft>
              <a:buClr>
                <a:schemeClr val="lt1"/>
              </a:buClr>
              <a:buSzPts val="720"/>
              <a:buFont typeface="Noto Sans Symbols"/>
              <a:buNone/>
              <a:defRPr sz="9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228600" algn="l" rtl="0">
              <a:spcBef>
                <a:spcPts val="180"/>
              </a:spcBef>
              <a:spcAft>
                <a:spcPts val="0"/>
              </a:spcAft>
              <a:buClr>
                <a:schemeClr val="lt1"/>
              </a:buClr>
              <a:buSzPts val="720"/>
              <a:buFont typeface="Noto Sans Symbols"/>
              <a:buNone/>
              <a:defRPr sz="9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228600" algn="l" rtl="0">
              <a:spcBef>
                <a:spcPts val="180"/>
              </a:spcBef>
              <a:spcAft>
                <a:spcPts val="0"/>
              </a:spcAft>
              <a:buClr>
                <a:schemeClr val="lt1"/>
              </a:buClr>
              <a:buSzPts val="720"/>
              <a:buFont typeface="Noto Sans Symbols"/>
              <a:buNone/>
              <a:defRPr sz="9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736" name="Google Shape;736;p9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chemeClr val="lt1"/>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737" name="Google Shape;737;p99"/>
          <p:cNvSpPr txBox="1">
            <a:spLocks noGrp="1"/>
          </p:cNvSpPr>
          <p:nvPr>
            <p:ph type="sldNum" idx="12"/>
          </p:nvPr>
        </p:nvSpPr>
        <p:spPr>
          <a:xfrm>
            <a:off x="6553200" y="6243638"/>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1pPr>
            <a:lvl2pPr marL="0" marR="0" lvl="1"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2pPr>
            <a:lvl3pPr marL="0" marR="0" lvl="2"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3pPr>
            <a:lvl4pPr marL="0" marR="0" lvl="3"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4pPr>
            <a:lvl5pPr marL="0" marR="0" lvl="4"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5pPr>
            <a:lvl6pPr marL="0" marR="0" lvl="5"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6pPr>
            <a:lvl7pPr marL="0" marR="0" lvl="6"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7pPr>
            <a:lvl8pPr marL="0" marR="0" lvl="7"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8pPr>
            <a:lvl9pPr marL="0" marR="0" lvl="8"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9pPr>
          </a:lstStyle>
          <a:p>
            <a:pPr marL="0" lvl="0" indent="0" algn="r" rtl="0">
              <a:spcBef>
                <a:spcPts val="0"/>
              </a:spcBef>
              <a:spcAft>
                <a:spcPts val="0"/>
              </a:spcAft>
              <a:buNone/>
            </a:pPr>
            <a:fld id="{00000000-1234-1234-1234-123412341234}" type="slidenum">
              <a:rPr lang="en-US"/>
              <a:t>‹#›</a:t>
            </a:fld>
            <a:endParaRPr lang="en-US"/>
          </a:p>
        </p:txBody>
      </p:sp>
      <p:sp>
        <p:nvSpPr>
          <p:cNvPr id="738" name="Google Shape;738;p99"/>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chemeClr val="lt1"/>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9"/>
        <p:cNvGrpSpPr/>
        <p:nvPr/>
      </p:nvGrpSpPr>
      <p:grpSpPr>
        <a:xfrm>
          <a:off x="0" y="0"/>
          <a:ext cx="0" cy="0"/>
          <a:chOff x="0" y="0"/>
          <a:chExt cx="0" cy="0"/>
        </a:xfrm>
      </p:grpSpPr>
      <p:sp>
        <p:nvSpPr>
          <p:cNvPr id="740" name="Google Shape;740;p100"/>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1pPr>
            <a:lvl2pPr marR="0" lvl="1"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2pPr>
            <a:lvl3pPr marR="0" lvl="2"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3pPr>
            <a:lvl4pPr marR="0" lvl="3"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4pPr>
            <a:lvl5pPr marR="0" lvl="4"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5pPr>
            <a:lvl6pPr marR="0" lvl="5"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6pPr>
            <a:lvl7pPr marR="0" lvl="6"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7pPr>
            <a:lvl8pPr marR="0" lvl="7"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8pPr>
            <a:lvl9pPr marR="0" lvl="8"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9pPr>
          </a:lstStyle>
          <a:p>
            <a:endParaRPr/>
          </a:p>
        </p:txBody>
      </p:sp>
      <p:sp>
        <p:nvSpPr>
          <p:cNvPr id="741" name="Google Shape;741;p100"/>
          <p:cNvSpPr txBox="1">
            <a:spLocks noGrp="1"/>
          </p:cNvSpPr>
          <p:nvPr>
            <p:ph type="body" idx="1"/>
          </p:nvPr>
        </p:nvSpPr>
        <p:spPr>
          <a:xfrm rot="5400000">
            <a:off x="2306637" y="-249238"/>
            <a:ext cx="4530725" cy="8229600"/>
          </a:xfrm>
          <a:prstGeom prst="rect">
            <a:avLst/>
          </a:prstGeom>
          <a:noFill/>
          <a:ln>
            <a:noFill/>
          </a:ln>
        </p:spPr>
        <p:txBody>
          <a:bodyPr spcFirstLastPara="1" wrap="square" lIns="91425" tIns="45700" rIns="91425" bIns="45700" anchor="t" anchorCtr="0"/>
          <a:lstStyle>
            <a:lvl1pPr marL="457200" marR="0" lvl="0" indent="-391160" algn="l" rtl="0">
              <a:spcBef>
                <a:spcPts val="640"/>
              </a:spcBef>
              <a:spcAft>
                <a:spcPts val="0"/>
              </a:spcAft>
              <a:buClr>
                <a:schemeClr val="hlink"/>
              </a:buClr>
              <a:buSzPts val="2560"/>
              <a:buFont typeface="Noto Sans Symbols"/>
              <a:buChar char="●"/>
              <a:defRPr sz="3200" b="0" i="0" u="none" strike="noStrike" cap="none">
                <a:solidFill>
                  <a:schemeClr val="lt1"/>
                </a:solidFill>
                <a:latin typeface="Tahoma" panose="020B0604030504040204"/>
                <a:ea typeface="Tahoma" panose="020B0604030504040204"/>
                <a:cs typeface="Tahoma" panose="020B0604030504040204"/>
                <a:sym typeface="Tahoma" panose="020B0604030504040204"/>
              </a:defRPr>
            </a:lvl1pPr>
            <a:lvl2pPr marL="914400" marR="0" lvl="1" indent="-370840" algn="l" rtl="0">
              <a:spcBef>
                <a:spcPts val="560"/>
              </a:spcBef>
              <a:spcAft>
                <a:spcPts val="0"/>
              </a:spcAft>
              <a:buClr>
                <a:schemeClr val="folHlink"/>
              </a:buClr>
              <a:buSzPts val="2240"/>
              <a:buFont typeface="Noto Sans Symbols"/>
              <a:buChar char="●"/>
              <a:defRPr sz="2800" b="0" i="0" u="none" strike="noStrike" cap="none">
                <a:solidFill>
                  <a:schemeClr val="lt1"/>
                </a:solidFill>
                <a:latin typeface="Tahoma" panose="020B0604030504040204"/>
                <a:ea typeface="Tahoma" panose="020B0604030504040204"/>
                <a:cs typeface="Tahoma" panose="020B0604030504040204"/>
                <a:sym typeface="Tahoma" panose="020B0604030504040204"/>
              </a:defRPr>
            </a:lvl2pPr>
            <a:lvl3pPr marL="1371600" marR="0" lvl="2" indent="-350520" algn="l" rtl="0">
              <a:spcBef>
                <a:spcPts val="480"/>
              </a:spcBef>
              <a:spcAft>
                <a:spcPts val="0"/>
              </a:spcAft>
              <a:buClr>
                <a:schemeClr val="lt2"/>
              </a:buClr>
              <a:buSzPts val="1920"/>
              <a:buFont typeface="Noto Sans Symbols"/>
              <a:buChar char="●"/>
              <a:defRPr sz="2400" b="0" i="0" u="none" strike="noStrike" cap="none">
                <a:solidFill>
                  <a:schemeClr val="lt1"/>
                </a:solidFill>
                <a:latin typeface="Tahoma" panose="020B0604030504040204"/>
                <a:ea typeface="Tahoma" panose="020B0604030504040204"/>
                <a:cs typeface="Tahoma" panose="020B0604030504040204"/>
                <a:sym typeface="Tahoma" panose="020B0604030504040204"/>
              </a:defRPr>
            </a:lvl3pPr>
            <a:lvl4pPr marL="1828800" marR="0" lvl="3" indent="-330200" algn="l" rtl="0">
              <a:spcBef>
                <a:spcPts val="400"/>
              </a:spcBef>
              <a:spcAft>
                <a:spcPts val="0"/>
              </a:spcAft>
              <a:buClr>
                <a:schemeClr val="hlink"/>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4pPr>
            <a:lvl5pPr marL="2286000" marR="0" lvl="4" indent="-330200"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5pPr>
            <a:lvl6pPr marL="2743200" marR="0" lvl="5" indent="-330200"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330200"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330200"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330200"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742" name="Google Shape;742;p10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chemeClr val="lt1"/>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743" name="Google Shape;743;p100"/>
          <p:cNvSpPr txBox="1">
            <a:spLocks noGrp="1"/>
          </p:cNvSpPr>
          <p:nvPr>
            <p:ph type="sldNum" idx="12"/>
          </p:nvPr>
        </p:nvSpPr>
        <p:spPr>
          <a:xfrm>
            <a:off x="6553200" y="6243638"/>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1pPr>
            <a:lvl2pPr marL="0" marR="0" lvl="1"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2pPr>
            <a:lvl3pPr marL="0" marR="0" lvl="2"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3pPr>
            <a:lvl4pPr marL="0" marR="0" lvl="3"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4pPr>
            <a:lvl5pPr marL="0" marR="0" lvl="4"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5pPr>
            <a:lvl6pPr marL="0" marR="0" lvl="5"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6pPr>
            <a:lvl7pPr marL="0" marR="0" lvl="6"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7pPr>
            <a:lvl8pPr marL="0" marR="0" lvl="7"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8pPr>
            <a:lvl9pPr marL="0" marR="0" lvl="8"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9pPr>
          </a:lstStyle>
          <a:p>
            <a:pPr marL="0" lvl="0" indent="0" algn="r" rtl="0">
              <a:spcBef>
                <a:spcPts val="0"/>
              </a:spcBef>
              <a:spcAft>
                <a:spcPts val="0"/>
              </a:spcAft>
              <a:buNone/>
            </a:pPr>
            <a:fld id="{00000000-1234-1234-1234-123412341234}" type="slidenum">
              <a:rPr lang="en-US"/>
              <a:t>‹#›</a:t>
            </a:fld>
            <a:endParaRPr lang="en-US"/>
          </a:p>
        </p:txBody>
      </p:sp>
      <p:sp>
        <p:nvSpPr>
          <p:cNvPr id="744" name="Google Shape;744;p100"/>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chemeClr val="lt1"/>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5"/>
        <p:cNvGrpSpPr/>
        <p:nvPr/>
      </p:nvGrpSpPr>
      <p:grpSpPr>
        <a:xfrm>
          <a:off x="0" y="0"/>
          <a:ext cx="0" cy="0"/>
          <a:chOff x="0" y="0"/>
          <a:chExt cx="0" cy="0"/>
        </a:xfrm>
      </p:grpSpPr>
      <p:sp>
        <p:nvSpPr>
          <p:cNvPr id="746" name="Google Shape;746;p101"/>
          <p:cNvSpPr txBox="1">
            <a:spLocks noGrp="1"/>
          </p:cNvSpPr>
          <p:nvPr>
            <p:ph type="title"/>
          </p:nvPr>
        </p:nvSpPr>
        <p:spPr>
          <a:xfrm rot="5400000">
            <a:off x="4731544" y="2175669"/>
            <a:ext cx="5853112" cy="2057400"/>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1pPr>
            <a:lvl2pPr marR="0" lvl="1"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2pPr>
            <a:lvl3pPr marR="0" lvl="2"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3pPr>
            <a:lvl4pPr marR="0" lvl="3"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4pPr>
            <a:lvl5pPr marR="0" lvl="4"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5pPr>
            <a:lvl6pPr marR="0" lvl="5"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6pPr>
            <a:lvl7pPr marR="0" lvl="6"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7pPr>
            <a:lvl8pPr marR="0" lvl="7"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8pPr>
            <a:lvl9pPr marR="0" lvl="8"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9pPr>
          </a:lstStyle>
          <a:p>
            <a:endParaRPr/>
          </a:p>
        </p:txBody>
      </p:sp>
      <p:sp>
        <p:nvSpPr>
          <p:cNvPr id="747" name="Google Shape;747;p101"/>
          <p:cNvSpPr txBox="1">
            <a:spLocks noGrp="1"/>
          </p:cNvSpPr>
          <p:nvPr>
            <p:ph type="body" idx="1"/>
          </p:nvPr>
        </p:nvSpPr>
        <p:spPr>
          <a:xfrm rot="5400000">
            <a:off x="540544" y="194469"/>
            <a:ext cx="5853112" cy="6019800"/>
          </a:xfrm>
          <a:prstGeom prst="rect">
            <a:avLst/>
          </a:prstGeom>
          <a:noFill/>
          <a:ln>
            <a:noFill/>
          </a:ln>
        </p:spPr>
        <p:txBody>
          <a:bodyPr spcFirstLastPara="1" wrap="square" lIns="91425" tIns="45700" rIns="91425" bIns="45700" anchor="t" anchorCtr="0"/>
          <a:lstStyle>
            <a:lvl1pPr marL="457200" marR="0" lvl="0" indent="-391160" algn="l" rtl="0">
              <a:spcBef>
                <a:spcPts val="640"/>
              </a:spcBef>
              <a:spcAft>
                <a:spcPts val="0"/>
              </a:spcAft>
              <a:buClr>
                <a:schemeClr val="hlink"/>
              </a:buClr>
              <a:buSzPts val="2560"/>
              <a:buFont typeface="Noto Sans Symbols"/>
              <a:buChar char="●"/>
              <a:defRPr sz="3200" b="0" i="0" u="none" strike="noStrike" cap="none">
                <a:solidFill>
                  <a:schemeClr val="lt1"/>
                </a:solidFill>
                <a:latin typeface="Tahoma" panose="020B0604030504040204"/>
                <a:ea typeface="Tahoma" panose="020B0604030504040204"/>
                <a:cs typeface="Tahoma" panose="020B0604030504040204"/>
                <a:sym typeface="Tahoma" panose="020B0604030504040204"/>
              </a:defRPr>
            </a:lvl1pPr>
            <a:lvl2pPr marL="914400" marR="0" lvl="1" indent="-370840" algn="l" rtl="0">
              <a:spcBef>
                <a:spcPts val="560"/>
              </a:spcBef>
              <a:spcAft>
                <a:spcPts val="0"/>
              </a:spcAft>
              <a:buClr>
                <a:schemeClr val="folHlink"/>
              </a:buClr>
              <a:buSzPts val="2240"/>
              <a:buFont typeface="Noto Sans Symbols"/>
              <a:buChar char="●"/>
              <a:defRPr sz="2800" b="0" i="0" u="none" strike="noStrike" cap="none">
                <a:solidFill>
                  <a:schemeClr val="lt1"/>
                </a:solidFill>
                <a:latin typeface="Tahoma" panose="020B0604030504040204"/>
                <a:ea typeface="Tahoma" panose="020B0604030504040204"/>
                <a:cs typeface="Tahoma" panose="020B0604030504040204"/>
                <a:sym typeface="Tahoma" panose="020B0604030504040204"/>
              </a:defRPr>
            </a:lvl2pPr>
            <a:lvl3pPr marL="1371600" marR="0" lvl="2" indent="-350520" algn="l" rtl="0">
              <a:spcBef>
                <a:spcPts val="480"/>
              </a:spcBef>
              <a:spcAft>
                <a:spcPts val="0"/>
              </a:spcAft>
              <a:buClr>
                <a:schemeClr val="lt2"/>
              </a:buClr>
              <a:buSzPts val="1920"/>
              <a:buFont typeface="Noto Sans Symbols"/>
              <a:buChar char="●"/>
              <a:defRPr sz="2400" b="0" i="0" u="none" strike="noStrike" cap="none">
                <a:solidFill>
                  <a:schemeClr val="lt1"/>
                </a:solidFill>
                <a:latin typeface="Tahoma" panose="020B0604030504040204"/>
                <a:ea typeface="Tahoma" panose="020B0604030504040204"/>
                <a:cs typeface="Tahoma" panose="020B0604030504040204"/>
                <a:sym typeface="Tahoma" panose="020B0604030504040204"/>
              </a:defRPr>
            </a:lvl3pPr>
            <a:lvl4pPr marL="1828800" marR="0" lvl="3" indent="-330200" algn="l" rtl="0">
              <a:spcBef>
                <a:spcPts val="400"/>
              </a:spcBef>
              <a:spcAft>
                <a:spcPts val="0"/>
              </a:spcAft>
              <a:buClr>
                <a:schemeClr val="hlink"/>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4pPr>
            <a:lvl5pPr marL="2286000" marR="0" lvl="4" indent="-330200"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5pPr>
            <a:lvl6pPr marL="2743200" marR="0" lvl="5" indent="-330200"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330200"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330200"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330200"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748" name="Google Shape;748;p10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chemeClr val="lt1"/>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749" name="Google Shape;749;p101"/>
          <p:cNvSpPr txBox="1">
            <a:spLocks noGrp="1"/>
          </p:cNvSpPr>
          <p:nvPr>
            <p:ph type="sldNum" idx="12"/>
          </p:nvPr>
        </p:nvSpPr>
        <p:spPr>
          <a:xfrm>
            <a:off x="6553200" y="6243638"/>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1pPr>
            <a:lvl2pPr marL="0" marR="0" lvl="1"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2pPr>
            <a:lvl3pPr marL="0" marR="0" lvl="2"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3pPr>
            <a:lvl4pPr marL="0" marR="0" lvl="3"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4pPr>
            <a:lvl5pPr marL="0" marR="0" lvl="4"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5pPr>
            <a:lvl6pPr marL="0" marR="0" lvl="5"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6pPr>
            <a:lvl7pPr marL="0" marR="0" lvl="6"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7pPr>
            <a:lvl8pPr marL="0" marR="0" lvl="7"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8pPr>
            <a:lvl9pPr marL="0" marR="0" lvl="8"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9pPr>
          </a:lstStyle>
          <a:p>
            <a:pPr marL="0" lvl="0" indent="0" algn="r" rtl="0">
              <a:spcBef>
                <a:spcPts val="0"/>
              </a:spcBef>
              <a:spcAft>
                <a:spcPts val="0"/>
              </a:spcAft>
              <a:buNone/>
            </a:pPr>
            <a:fld id="{00000000-1234-1234-1234-123412341234}" type="slidenum">
              <a:rPr lang="en-US"/>
              <a:t>‹#›</a:t>
            </a:fld>
            <a:endParaRPr lang="en-US"/>
          </a:p>
        </p:txBody>
      </p:sp>
      <p:sp>
        <p:nvSpPr>
          <p:cNvPr id="750" name="Google Shape;750;p10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chemeClr val="lt1"/>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7"/>
        <p:cNvGrpSpPr/>
        <p:nvPr/>
      </p:nvGrpSpPr>
      <p:grpSpPr>
        <a:xfrm>
          <a:off x="0" y="0"/>
          <a:ext cx="0" cy="0"/>
          <a:chOff x="0" y="0"/>
          <a:chExt cx="0" cy="0"/>
        </a:xfrm>
      </p:grpSpPr>
      <p:sp>
        <p:nvSpPr>
          <p:cNvPr id="758" name="Google Shape;758;p103"/>
          <p:cNvSpPr txBox="1">
            <a:spLocks noGrp="1"/>
          </p:cNvSpPr>
          <p:nvPr>
            <p:ph type="title"/>
          </p:nvPr>
        </p:nvSpPr>
        <p:spPr>
          <a:xfrm>
            <a:off x="685800" y="609600"/>
            <a:ext cx="7772400" cy="1143000"/>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ctr" anchorCtr="0"/>
          <a:lstStyle>
            <a:lvl1pPr marR="0" lvl="0"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6pPr>
            <a:lvl7pPr marR="0" lvl="6"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7pPr>
            <a:lvl8pPr marR="0" lvl="7"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8pPr>
            <a:lvl9pPr marR="0" lvl="8"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9pPr>
          </a:lstStyle>
          <a:p>
            <a:endParaRPr/>
          </a:p>
        </p:txBody>
      </p:sp>
      <p:sp>
        <p:nvSpPr>
          <p:cNvPr id="759" name="Google Shape;759;p103"/>
          <p:cNvSpPr txBox="1">
            <a:spLocks noGrp="1"/>
          </p:cNvSpPr>
          <p:nvPr>
            <p:ph type="body" idx="1"/>
          </p:nvPr>
        </p:nvSpPr>
        <p:spPr>
          <a:xfrm>
            <a:off x="685800" y="1981200"/>
            <a:ext cx="7772400" cy="4114800"/>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Noto Sans Symbols"/>
              <a:buChar char="⌖"/>
              <a:defRPr sz="3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lt1"/>
              </a:buClr>
              <a:buSzPts val="2800"/>
              <a:buFont typeface="Noto Sans Symbols"/>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lt1"/>
              </a:buClr>
              <a:buSzPts val="2400"/>
              <a:buFont typeface="Noto Sans Symbols"/>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760" name="Google Shape;760;p10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761" name="Google Shape;761;p10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762" name="Google Shape;762;p10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L="0" marR="0" lvl="1"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2pPr>
            <a:lvl3pPr marL="0" marR="0" lvl="2"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3pPr>
            <a:lvl4pPr marL="0" marR="0" lvl="3"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4pPr>
            <a:lvl5pPr marL="0" marR="0" lvl="4"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5pPr>
            <a:lvl6pPr marL="0" marR="0" lvl="5"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6pPr>
            <a:lvl7pPr marL="0" marR="0" lvl="6"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7pPr>
            <a:lvl8pPr marL="0" marR="0" lvl="7"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8pPr>
            <a:lvl9pPr marL="0" marR="0" lvl="8"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63"/>
        <p:cNvGrpSpPr/>
        <p:nvPr/>
      </p:nvGrpSpPr>
      <p:grpSpPr>
        <a:xfrm>
          <a:off x="0" y="0"/>
          <a:ext cx="0" cy="0"/>
          <a:chOff x="0" y="0"/>
          <a:chExt cx="0" cy="0"/>
        </a:xfrm>
      </p:grpSpPr>
      <p:sp>
        <p:nvSpPr>
          <p:cNvPr id="764" name="Google Shape;764;p104"/>
          <p:cNvSpPr txBox="1">
            <a:spLocks noGrp="1"/>
          </p:cNvSpPr>
          <p:nvPr>
            <p:ph type="ctrTitle"/>
          </p:nvPr>
        </p:nvSpPr>
        <p:spPr>
          <a:xfrm>
            <a:off x="685800" y="2514600"/>
            <a:ext cx="7772400" cy="1371600"/>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ctr" anchorCtr="0"/>
          <a:lstStyle>
            <a:lvl1pPr marR="0" lvl="0"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6pPr>
            <a:lvl7pPr marR="0" lvl="6"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7pPr>
            <a:lvl8pPr marR="0" lvl="7"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8pPr>
            <a:lvl9pPr marR="0" lvl="8"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9pPr>
          </a:lstStyle>
          <a:p>
            <a:endParaRPr/>
          </a:p>
        </p:txBody>
      </p:sp>
      <p:sp>
        <p:nvSpPr>
          <p:cNvPr id="765" name="Google Shape;765;p104"/>
          <p:cNvSpPr txBox="1">
            <a:spLocks noGrp="1"/>
          </p:cNvSpPr>
          <p:nvPr>
            <p:ph type="subTitle" idx="1"/>
          </p:nvPr>
        </p:nvSpPr>
        <p:spPr>
          <a:xfrm>
            <a:off x="1371600" y="4343400"/>
            <a:ext cx="6400800" cy="1447800"/>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t" anchorCtr="0"/>
          <a:lstStyle>
            <a:lvl1pPr marR="0" lvl="0" algn="ctr" rtl="0">
              <a:spcBef>
                <a:spcPts val="560"/>
              </a:spcBef>
              <a:spcAft>
                <a:spcPts val="0"/>
              </a:spcAft>
              <a:buClr>
                <a:schemeClr val="lt1"/>
              </a:buClr>
              <a:buSzPts val="2800"/>
              <a:buFont typeface="Noto Sans Symbols"/>
              <a:buNone/>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560"/>
              </a:spcBef>
              <a:spcAft>
                <a:spcPts val="0"/>
              </a:spcAft>
              <a:buClr>
                <a:schemeClr val="lt1"/>
              </a:buClr>
              <a:buSzPts val="2800"/>
              <a:buFont typeface="Noto Sans Symbols"/>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480"/>
              </a:spcBef>
              <a:spcAft>
                <a:spcPts val="0"/>
              </a:spcAft>
              <a:buClr>
                <a:schemeClr val="lt1"/>
              </a:buClr>
              <a:buSzPts val="2400"/>
              <a:buFont typeface="Noto Sans Symbols"/>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400"/>
              </a:spcBef>
              <a:spcAft>
                <a:spcPts val="0"/>
              </a:spcAft>
              <a:buClr>
                <a:schemeClr val="lt1"/>
              </a:buClr>
              <a:buSzPts val="20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400"/>
              </a:spcBef>
              <a:spcAft>
                <a:spcPts val="0"/>
              </a:spcAft>
              <a:buClr>
                <a:schemeClr val="lt1"/>
              </a:buClr>
              <a:buSzPts val="20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400"/>
              </a:spcBef>
              <a:spcAft>
                <a:spcPts val="0"/>
              </a:spcAft>
              <a:buClr>
                <a:schemeClr val="lt1"/>
              </a:buClr>
              <a:buSzPts val="20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R="0" lvl="6" algn="l" rtl="0">
              <a:spcBef>
                <a:spcPts val="400"/>
              </a:spcBef>
              <a:spcAft>
                <a:spcPts val="0"/>
              </a:spcAft>
              <a:buClr>
                <a:schemeClr val="lt1"/>
              </a:buClr>
              <a:buSzPts val="20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R="0" lvl="7" algn="l" rtl="0">
              <a:spcBef>
                <a:spcPts val="400"/>
              </a:spcBef>
              <a:spcAft>
                <a:spcPts val="0"/>
              </a:spcAft>
              <a:buClr>
                <a:schemeClr val="lt1"/>
              </a:buClr>
              <a:buSzPts val="20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R="0" lvl="8" algn="l" rtl="0">
              <a:spcBef>
                <a:spcPts val="400"/>
              </a:spcBef>
              <a:spcAft>
                <a:spcPts val="0"/>
              </a:spcAft>
              <a:buClr>
                <a:schemeClr val="lt1"/>
              </a:buClr>
              <a:buSzPts val="20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766" name="Google Shape;766;p10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767" name="Google Shape;767;p10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768" name="Google Shape;768;p10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L="0" marR="0" lvl="1"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2pPr>
            <a:lvl3pPr marL="0" marR="0" lvl="2"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3pPr>
            <a:lvl4pPr marL="0" marR="0" lvl="3"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4pPr>
            <a:lvl5pPr marL="0" marR="0" lvl="4"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5pPr>
            <a:lvl6pPr marL="0" marR="0" lvl="5"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6pPr>
            <a:lvl7pPr marL="0" marR="0" lvl="6"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7pPr>
            <a:lvl8pPr marL="0" marR="0" lvl="7"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8pPr>
            <a:lvl9pPr marL="0" marR="0" lvl="8"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9"/>
        <p:cNvGrpSpPr/>
        <p:nvPr/>
      </p:nvGrpSpPr>
      <p:grpSpPr>
        <a:xfrm>
          <a:off x="0" y="0"/>
          <a:ext cx="0" cy="0"/>
          <a:chOff x="0" y="0"/>
          <a:chExt cx="0" cy="0"/>
        </a:xfrm>
      </p:grpSpPr>
      <p:sp>
        <p:nvSpPr>
          <p:cNvPr id="770" name="Google Shape;770;p105"/>
          <p:cNvSpPr txBox="1">
            <a:spLocks noGrp="1"/>
          </p:cNvSpPr>
          <p:nvPr>
            <p:ph type="title"/>
          </p:nvPr>
        </p:nvSpPr>
        <p:spPr>
          <a:xfrm>
            <a:off x="722313" y="4406900"/>
            <a:ext cx="7772400" cy="1362075"/>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t" anchorCtr="0"/>
          <a:lstStyle>
            <a:lvl1pPr marR="0" lvl="0" algn="l" rtl="0">
              <a:spcBef>
                <a:spcPts val="0"/>
              </a:spcBef>
              <a:spcAft>
                <a:spcPts val="0"/>
              </a:spcAft>
              <a:buSzPts val="1400"/>
              <a:buNone/>
              <a:defRPr sz="4000" b="1" i="1" u="none" strike="noStrike" cap="none">
                <a:solidFill>
                  <a:schemeClr val="lt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6pPr>
            <a:lvl7pPr marR="0" lvl="6"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7pPr>
            <a:lvl8pPr marR="0" lvl="7"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8pPr>
            <a:lvl9pPr marR="0" lvl="8"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9pPr>
          </a:lstStyle>
          <a:p>
            <a:endParaRPr/>
          </a:p>
        </p:txBody>
      </p:sp>
      <p:sp>
        <p:nvSpPr>
          <p:cNvPr id="771" name="Google Shape;771;p105"/>
          <p:cNvSpPr txBox="1">
            <a:spLocks noGrp="1"/>
          </p:cNvSpPr>
          <p:nvPr>
            <p:ph type="body" idx="1"/>
          </p:nvPr>
        </p:nvSpPr>
        <p:spPr>
          <a:xfrm>
            <a:off x="722313" y="2906713"/>
            <a:ext cx="7772400" cy="1500187"/>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b" anchorCtr="0"/>
          <a:lstStyle>
            <a:lvl1pPr marL="457200" marR="0" lvl="0" indent="-228600" algn="l" rtl="0">
              <a:spcBef>
                <a:spcPts val="400"/>
              </a:spcBef>
              <a:spcAft>
                <a:spcPts val="0"/>
              </a:spcAft>
              <a:buClr>
                <a:schemeClr val="lt1"/>
              </a:buClr>
              <a:buSzPts val="2000"/>
              <a:buFont typeface="Noto Sans Symbols"/>
              <a:buNone/>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360"/>
              </a:spcBef>
              <a:spcAft>
                <a:spcPts val="0"/>
              </a:spcAft>
              <a:buClr>
                <a:schemeClr val="lt1"/>
              </a:buClr>
              <a:buSzPts val="1800"/>
              <a:buFont typeface="Noto Sans Symbols"/>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20"/>
              </a:spcBef>
              <a:spcAft>
                <a:spcPts val="0"/>
              </a:spcAft>
              <a:buClr>
                <a:schemeClr val="lt1"/>
              </a:buClr>
              <a:buSzPts val="1600"/>
              <a:buFont typeface="Noto Sans Symbols"/>
              <a:buNone/>
              <a:defRPr sz="16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280"/>
              </a:spcBef>
              <a:spcAft>
                <a:spcPts val="0"/>
              </a:spcAft>
              <a:buClr>
                <a:schemeClr val="lt1"/>
              </a:buClr>
              <a:buSzPts val="1400"/>
              <a:buFont typeface="Noto Sans Symbols"/>
              <a:buNone/>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280"/>
              </a:spcBef>
              <a:spcAft>
                <a:spcPts val="0"/>
              </a:spcAft>
              <a:buClr>
                <a:schemeClr val="lt1"/>
              </a:buClr>
              <a:buSzPts val="1400"/>
              <a:buFont typeface="Noto Sans Symbols"/>
              <a:buNone/>
              <a:defRPr sz="1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280"/>
              </a:spcBef>
              <a:spcAft>
                <a:spcPts val="0"/>
              </a:spcAft>
              <a:buClr>
                <a:schemeClr val="lt1"/>
              </a:buClr>
              <a:buSzPts val="1400"/>
              <a:buFont typeface="Noto Sans Symbols"/>
              <a:buNone/>
              <a:defRPr sz="14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228600" algn="l" rtl="0">
              <a:spcBef>
                <a:spcPts val="280"/>
              </a:spcBef>
              <a:spcAft>
                <a:spcPts val="0"/>
              </a:spcAft>
              <a:buClr>
                <a:schemeClr val="lt1"/>
              </a:buClr>
              <a:buSzPts val="1400"/>
              <a:buFont typeface="Noto Sans Symbols"/>
              <a:buNone/>
              <a:defRPr sz="14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228600" algn="l" rtl="0">
              <a:spcBef>
                <a:spcPts val="280"/>
              </a:spcBef>
              <a:spcAft>
                <a:spcPts val="0"/>
              </a:spcAft>
              <a:buClr>
                <a:schemeClr val="lt1"/>
              </a:buClr>
              <a:buSzPts val="1400"/>
              <a:buFont typeface="Noto Sans Symbols"/>
              <a:buNone/>
              <a:defRPr sz="14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228600" algn="l" rtl="0">
              <a:spcBef>
                <a:spcPts val="280"/>
              </a:spcBef>
              <a:spcAft>
                <a:spcPts val="0"/>
              </a:spcAft>
              <a:buClr>
                <a:schemeClr val="lt1"/>
              </a:buClr>
              <a:buSzPts val="1400"/>
              <a:buFont typeface="Noto Sans Symbols"/>
              <a:buNone/>
              <a:defRPr sz="14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772" name="Google Shape;772;p10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773" name="Google Shape;773;p10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774" name="Google Shape;774;p10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L="0" marR="0" lvl="1"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2pPr>
            <a:lvl3pPr marL="0" marR="0" lvl="2"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3pPr>
            <a:lvl4pPr marL="0" marR="0" lvl="3"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4pPr>
            <a:lvl5pPr marL="0" marR="0" lvl="4"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5pPr>
            <a:lvl6pPr marL="0" marR="0" lvl="5"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6pPr>
            <a:lvl7pPr marL="0" marR="0" lvl="6"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7pPr>
            <a:lvl8pPr marL="0" marR="0" lvl="7"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8pPr>
            <a:lvl9pPr marL="0" marR="0" lvl="8"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75"/>
        <p:cNvGrpSpPr/>
        <p:nvPr/>
      </p:nvGrpSpPr>
      <p:grpSpPr>
        <a:xfrm>
          <a:off x="0" y="0"/>
          <a:ext cx="0" cy="0"/>
          <a:chOff x="0" y="0"/>
          <a:chExt cx="0" cy="0"/>
        </a:xfrm>
      </p:grpSpPr>
      <p:sp>
        <p:nvSpPr>
          <p:cNvPr id="776" name="Google Shape;776;p106"/>
          <p:cNvSpPr txBox="1">
            <a:spLocks noGrp="1"/>
          </p:cNvSpPr>
          <p:nvPr>
            <p:ph type="title"/>
          </p:nvPr>
        </p:nvSpPr>
        <p:spPr>
          <a:xfrm>
            <a:off x="685800" y="609600"/>
            <a:ext cx="7772400" cy="1143000"/>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ctr" anchorCtr="0"/>
          <a:lstStyle>
            <a:lvl1pPr marR="0" lvl="0"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6pPr>
            <a:lvl7pPr marR="0" lvl="6"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7pPr>
            <a:lvl8pPr marR="0" lvl="7"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8pPr>
            <a:lvl9pPr marR="0" lvl="8"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9pPr>
          </a:lstStyle>
          <a:p>
            <a:endParaRPr/>
          </a:p>
        </p:txBody>
      </p:sp>
      <p:sp>
        <p:nvSpPr>
          <p:cNvPr id="777" name="Google Shape;777;p106"/>
          <p:cNvSpPr txBox="1">
            <a:spLocks noGrp="1"/>
          </p:cNvSpPr>
          <p:nvPr>
            <p:ph type="body" idx="1"/>
          </p:nvPr>
        </p:nvSpPr>
        <p:spPr>
          <a:xfrm>
            <a:off x="685800" y="1981200"/>
            <a:ext cx="3810000" cy="4114800"/>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t" anchorCtr="0"/>
          <a:lstStyle>
            <a:lvl1pPr marL="457200" marR="0" lvl="0" indent="-406400" algn="l" rtl="0">
              <a:spcBef>
                <a:spcPts val="560"/>
              </a:spcBef>
              <a:spcAft>
                <a:spcPts val="0"/>
              </a:spcAft>
              <a:buClr>
                <a:schemeClr val="lt1"/>
              </a:buClr>
              <a:buSzPts val="2800"/>
              <a:buFont typeface="Noto Sans Symbols"/>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381000" algn="l" rtl="0">
              <a:spcBef>
                <a:spcPts val="480"/>
              </a:spcBef>
              <a:spcAft>
                <a:spcPts val="0"/>
              </a:spcAft>
              <a:buClr>
                <a:schemeClr val="lt1"/>
              </a:buClr>
              <a:buSzPts val="2400"/>
              <a:buFont typeface="Noto Sans Symbols"/>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778" name="Google Shape;778;p106"/>
          <p:cNvSpPr txBox="1">
            <a:spLocks noGrp="1"/>
          </p:cNvSpPr>
          <p:nvPr>
            <p:ph type="body" idx="2"/>
          </p:nvPr>
        </p:nvSpPr>
        <p:spPr>
          <a:xfrm>
            <a:off x="4648200" y="1981200"/>
            <a:ext cx="3810000" cy="4114800"/>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t" anchorCtr="0"/>
          <a:lstStyle>
            <a:lvl1pPr marL="457200" marR="0" lvl="0" indent="-406400" algn="l" rtl="0">
              <a:spcBef>
                <a:spcPts val="560"/>
              </a:spcBef>
              <a:spcAft>
                <a:spcPts val="0"/>
              </a:spcAft>
              <a:buClr>
                <a:schemeClr val="lt1"/>
              </a:buClr>
              <a:buSzPts val="2800"/>
              <a:buFont typeface="Noto Sans Symbols"/>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381000" algn="l" rtl="0">
              <a:spcBef>
                <a:spcPts val="480"/>
              </a:spcBef>
              <a:spcAft>
                <a:spcPts val="0"/>
              </a:spcAft>
              <a:buClr>
                <a:schemeClr val="lt1"/>
              </a:buClr>
              <a:buSzPts val="2400"/>
              <a:buFont typeface="Noto Sans Symbols"/>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779" name="Google Shape;779;p10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780" name="Google Shape;780;p10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781" name="Google Shape;781;p10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L="0" marR="0" lvl="1"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2pPr>
            <a:lvl3pPr marL="0" marR="0" lvl="2"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3pPr>
            <a:lvl4pPr marL="0" marR="0" lvl="3"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4pPr>
            <a:lvl5pPr marL="0" marR="0" lvl="4"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5pPr>
            <a:lvl6pPr marL="0" marR="0" lvl="5"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6pPr>
            <a:lvl7pPr marL="0" marR="0" lvl="6"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7pPr>
            <a:lvl8pPr marL="0" marR="0" lvl="7"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8pPr>
            <a:lvl9pPr marL="0" marR="0" lvl="8"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82"/>
        <p:cNvGrpSpPr/>
        <p:nvPr/>
      </p:nvGrpSpPr>
      <p:grpSpPr>
        <a:xfrm>
          <a:off x="0" y="0"/>
          <a:ext cx="0" cy="0"/>
          <a:chOff x="0" y="0"/>
          <a:chExt cx="0" cy="0"/>
        </a:xfrm>
      </p:grpSpPr>
      <p:sp>
        <p:nvSpPr>
          <p:cNvPr id="783" name="Google Shape;783;p107"/>
          <p:cNvSpPr txBox="1">
            <a:spLocks noGrp="1"/>
          </p:cNvSpPr>
          <p:nvPr>
            <p:ph type="title"/>
          </p:nvPr>
        </p:nvSpPr>
        <p:spPr>
          <a:xfrm>
            <a:off x="457200" y="274638"/>
            <a:ext cx="8229600" cy="1143000"/>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ctr" anchorCtr="0"/>
          <a:lstStyle>
            <a:lvl1pPr marR="0" lvl="0"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6pPr>
            <a:lvl7pPr marR="0" lvl="6"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7pPr>
            <a:lvl8pPr marR="0" lvl="7"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8pPr>
            <a:lvl9pPr marR="0" lvl="8"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9pPr>
          </a:lstStyle>
          <a:p>
            <a:endParaRPr/>
          </a:p>
        </p:txBody>
      </p:sp>
      <p:sp>
        <p:nvSpPr>
          <p:cNvPr id="784" name="Google Shape;784;p107"/>
          <p:cNvSpPr txBox="1">
            <a:spLocks noGrp="1"/>
          </p:cNvSpPr>
          <p:nvPr>
            <p:ph type="body" idx="1"/>
          </p:nvPr>
        </p:nvSpPr>
        <p:spPr>
          <a:xfrm>
            <a:off x="457200" y="1535113"/>
            <a:ext cx="4040188" cy="639762"/>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b" anchorCtr="0"/>
          <a:lstStyle>
            <a:lvl1pPr marL="457200" marR="0" lvl="0" indent="-228600" algn="l" rtl="0">
              <a:spcBef>
                <a:spcPts val="480"/>
              </a:spcBef>
              <a:spcAft>
                <a:spcPts val="0"/>
              </a:spcAft>
              <a:buClr>
                <a:schemeClr val="lt1"/>
              </a:buClr>
              <a:buSzPts val="2400"/>
              <a:buFont typeface="Noto Sans Symbols"/>
              <a:buNone/>
              <a:defRPr sz="2400" b="1"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400"/>
              </a:spcBef>
              <a:spcAft>
                <a:spcPts val="0"/>
              </a:spcAft>
              <a:buClr>
                <a:schemeClr val="lt1"/>
              </a:buClr>
              <a:buSzPts val="2000"/>
              <a:buFont typeface="Noto Sans Symbols"/>
              <a:buNone/>
              <a:defRPr sz="2000" b="1"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lt1"/>
              </a:buClr>
              <a:buSzPts val="1800"/>
              <a:buFont typeface="Noto Sans Symbols"/>
              <a:buNone/>
              <a:defRPr sz="1800" b="1"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lt1"/>
              </a:buClr>
              <a:buSzPts val="1600"/>
              <a:buFont typeface="Noto Sans Symbols"/>
              <a:buNone/>
              <a:defRPr sz="1600" b="1"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lt1"/>
              </a:buClr>
              <a:buSzPts val="1600"/>
              <a:buFont typeface="Noto Sans Symbols"/>
              <a:buNone/>
              <a:defRPr sz="1600" b="1"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lt1"/>
              </a:buClr>
              <a:buSzPts val="1600"/>
              <a:buFont typeface="Noto Sans Symbols"/>
              <a:buNone/>
              <a:defRPr sz="1600" b="1"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228600" algn="l" rtl="0">
              <a:spcBef>
                <a:spcPts val="320"/>
              </a:spcBef>
              <a:spcAft>
                <a:spcPts val="0"/>
              </a:spcAft>
              <a:buClr>
                <a:schemeClr val="lt1"/>
              </a:buClr>
              <a:buSzPts val="1600"/>
              <a:buFont typeface="Noto Sans Symbols"/>
              <a:buNone/>
              <a:defRPr sz="1600" b="1"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228600" algn="l" rtl="0">
              <a:spcBef>
                <a:spcPts val="320"/>
              </a:spcBef>
              <a:spcAft>
                <a:spcPts val="0"/>
              </a:spcAft>
              <a:buClr>
                <a:schemeClr val="lt1"/>
              </a:buClr>
              <a:buSzPts val="1600"/>
              <a:buFont typeface="Noto Sans Symbols"/>
              <a:buNone/>
              <a:defRPr sz="1600" b="1"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228600" algn="l" rtl="0">
              <a:spcBef>
                <a:spcPts val="320"/>
              </a:spcBef>
              <a:spcAft>
                <a:spcPts val="0"/>
              </a:spcAft>
              <a:buClr>
                <a:schemeClr val="lt1"/>
              </a:buClr>
              <a:buSzPts val="1600"/>
              <a:buFont typeface="Noto Sans Symbols"/>
              <a:buNone/>
              <a:defRPr sz="1600" b="1"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785" name="Google Shape;785;p107"/>
          <p:cNvSpPr txBox="1">
            <a:spLocks noGrp="1"/>
          </p:cNvSpPr>
          <p:nvPr>
            <p:ph type="body" idx="2"/>
          </p:nvPr>
        </p:nvSpPr>
        <p:spPr>
          <a:xfrm>
            <a:off x="457200" y="2174875"/>
            <a:ext cx="4040188" cy="3951288"/>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t" anchorCtr="0"/>
          <a:lstStyle>
            <a:lvl1pPr marL="457200" marR="0" lvl="0" indent="-381000" algn="l" rtl="0">
              <a:spcBef>
                <a:spcPts val="480"/>
              </a:spcBef>
              <a:spcAft>
                <a:spcPts val="0"/>
              </a:spcAft>
              <a:buClr>
                <a:schemeClr val="lt1"/>
              </a:buClr>
              <a:buSzPts val="2400"/>
              <a:buFont typeface="Noto Sans Symbols"/>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786" name="Google Shape;786;p107"/>
          <p:cNvSpPr txBox="1">
            <a:spLocks noGrp="1"/>
          </p:cNvSpPr>
          <p:nvPr>
            <p:ph type="body" idx="3"/>
          </p:nvPr>
        </p:nvSpPr>
        <p:spPr>
          <a:xfrm>
            <a:off x="4645025" y="1535113"/>
            <a:ext cx="4041775" cy="639762"/>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b" anchorCtr="0"/>
          <a:lstStyle>
            <a:lvl1pPr marL="457200" marR="0" lvl="0" indent="-228600" algn="l" rtl="0">
              <a:spcBef>
                <a:spcPts val="480"/>
              </a:spcBef>
              <a:spcAft>
                <a:spcPts val="0"/>
              </a:spcAft>
              <a:buClr>
                <a:schemeClr val="lt1"/>
              </a:buClr>
              <a:buSzPts val="2400"/>
              <a:buFont typeface="Noto Sans Symbols"/>
              <a:buNone/>
              <a:defRPr sz="2400" b="1"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400"/>
              </a:spcBef>
              <a:spcAft>
                <a:spcPts val="0"/>
              </a:spcAft>
              <a:buClr>
                <a:schemeClr val="lt1"/>
              </a:buClr>
              <a:buSzPts val="2000"/>
              <a:buFont typeface="Noto Sans Symbols"/>
              <a:buNone/>
              <a:defRPr sz="2000" b="1"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360"/>
              </a:spcBef>
              <a:spcAft>
                <a:spcPts val="0"/>
              </a:spcAft>
              <a:buClr>
                <a:schemeClr val="lt1"/>
              </a:buClr>
              <a:buSzPts val="1800"/>
              <a:buFont typeface="Noto Sans Symbols"/>
              <a:buNone/>
              <a:defRPr sz="1800" b="1"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320"/>
              </a:spcBef>
              <a:spcAft>
                <a:spcPts val="0"/>
              </a:spcAft>
              <a:buClr>
                <a:schemeClr val="lt1"/>
              </a:buClr>
              <a:buSzPts val="1600"/>
              <a:buFont typeface="Noto Sans Symbols"/>
              <a:buNone/>
              <a:defRPr sz="1600" b="1"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320"/>
              </a:spcBef>
              <a:spcAft>
                <a:spcPts val="0"/>
              </a:spcAft>
              <a:buClr>
                <a:schemeClr val="lt1"/>
              </a:buClr>
              <a:buSzPts val="1600"/>
              <a:buFont typeface="Noto Sans Symbols"/>
              <a:buNone/>
              <a:defRPr sz="1600" b="1"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320"/>
              </a:spcBef>
              <a:spcAft>
                <a:spcPts val="0"/>
              </a:spcAft>
              <a:buClr>
                <a:schemeClr val="lt1"/>
              </a:buClr>
              <a:buSzPts val="1600"/>
              <a:buFont typeface="Noto Sans Symbols"/>
              <a:buNone/>
              <a:defRPr sz="1600" b="1"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228600" algn="l" rtl="0">
              <a:spcBef>
                <a:spcPts val="320"/>
              </a:spcBef>
              <a:spcAft>
                <a:spcPts val="0"/>
              </a:spcAft>
              <a:buClr>
                <a:schemeClr val="lt1"/>
              </a:buClr>
              <a:buSzPts val="1600"/>
              <a:buFont typeface="Noto Sans Symbols"/>
              <a:buNone/>
              <a:defRPr sz="1600" b="1"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228600" algn="l" rtl="0">
              <a:spcBef>
                <a:spcPts val="320"/>
              </a:spcBef>
              <a:spcAft>
                <a:spcPts val="0"/>
              </a:spcAft>
              <a:buClr>
                <a:schemeClr val="lt1"/>
              </a:buClr>
              <a:buSzPts val="1600"/>
              <a:buFont typeface="Noto Sans Symbols"/>
              <a:buNone/>
              <a:defRPr sz="1600" b="1"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228600" algn="l" rtl="0">
              <a:spcBef>
                <a:spcPts val="320"/>
              </a:spcBef>
              <a:spcAft>
                <a:spcPts val="0"/>
              </a:spcAft>
              <a:buClr>
                <a:schemeClr val="lt1"/>
              </a:buClr>
              <a:buSzPts val="1600"/>
              <a:buFont typeface="Noto Sans Symbols"/>
              <a:buNone/>
              <a:defRPr sz="1600" b="1"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787" name="Google Shape;787;p107"/>
          <p:cNvSpPr txBox="1">
            <a:spLocks noGrp="1"/>
          </p:cNvSpPr>
          <p:nvPr>
            <p:ph type="body" idx="4"/>
          </p:nvPr>
        </p:nvSpPr>
        <p:spPr>
          <a:xfrm>
            <a:off x="4645025" y="2174875"/>
            <a:ext cx="4041775" cy="3951288"/>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t" anchorCtr="0"/>
          <a:lstStyle>
            <a:lvl1pPr marL="457200" marR="0" lvl="0" indent="-381000" algn="l" rtl="0">
              <a:spcBef>
                <a:spcPts val="480"/>
              </a:spcBef>
              <a:spcAft>
                <a:spcPts val="0"/>
              </a:spcAft>
              <a:buClr>
                <a:schemeClr val="lt1"/>
              </a:buClr>
              <a:buSzPts val="2400"/>
              <a:buFont typeface="Noto Sans Symbols"/>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788" name="Google Shape;788;p10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789" name="Google Shape;789;p10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790" name="Google Shape;790;p10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L="0" marR="0" lvl="1"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2pPr>
            <a:lvl3pPr marL="0" marR="0" lvl="2"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3pPr>
            <a:lvl4pPr marL="0" marR="0" lvl="3"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4pPr>
            <a:lvl5pPr marL="0" marR="0" lvl="4"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5pPr>
            <a:lvl6pPr marL="0" marR="0" lvl="5"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6pPr>
            <a:lvl7pPr marL="0" marR="0" lvl="6"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7pPr>
            <a:lvl8pPr marL="0" marR="0" lvl="7"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8pPr>
            <a:lvl9pPr marL="0" marR="0" lvl="8"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1"/>
        <p:cNvGrpSpPr/>
        <p:nvPr/>
      </p:nvGrpSpPr>
      <p:grpSpPr>
        <a:xfrm>
          <a:off x="0" y="0"/>
          <a:ext cx="0" cy="0"/>
          <a:chOff x="0" y="0"/>
          <a:chExt cx="0" cy="0"/>
        </a:xfrm>
      </p:grpSpPr>
      <p:sp>
        <p:nvSpPr>
          <p:cNvPr id="792" name="Google Shape;792;p108"/>
          <p:cNvSpPr txBox="1">
            <a:spLocks noGrp="1"/>
          </p:cNvSpPr>
          <p:nvPr>
            <p:ph type="title"/>
          </p:nvPr>
        </p:nvSpPr>
        <p:spPr>
          <a:xfrm>
            <a:off x="685800" y="609600"/>
            <a:ext cx="7772400" cy="1143000"/>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ctr" anchorCtr="0"/>
          <a:lstStyle>
            <a:lvl1pPr marR="0" lvl="0"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6pPr>
            <a:lvl7pPr marR="0" lvl="6"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7pPr>
            <a:lvl8pPr marR="0" lvl="7"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8pPr>
            <a:lvl9pPr marR="0" lvl="8"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9pPr>
          </a:lstStyle>
          <a:p>
            <a:endParaRPr/>
          </a:p>
        </p:txBody>
      </p:sp>
      <p:sp>
        <p:nvSpPr>
          <p:cNvPr id="793" name="Google Shape;793;p10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794" name="Google Shape;794;p10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795" name="Google Shape;795;p10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L="0" marR="0" lvl="1"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2pPr>
            <a:lvl3pPr marL="0" marR="0" lvl="2"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3pPr>
            <a:lvl4pPr marL="0" marR="0" lvl="3"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4pPr>
            <a:lvl5pPr marL="0" marR="0" lvl="4"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5pPr>
            <a:lvl6pPr marL="0" marR="0" lvl="5"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6pPr>
            <a:lvl7pPr marL="0" marR="0" lvl="6"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7pPr>
            <a:lvl8pPr marL="0" marR="0" lvl="7"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8pPr>
            <a:lvl9pPr marL="0" marR="0" lvl="8"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6"/>
        <p:cNvGrpSpPr/>
        <p:nvPr/>
      </p:nvGrpSpPr>
      <p:grpSpPr>
        <a:xfrm>
          <a:off x="0" y="0"/>
          <a:ext cx="0" cy="0"/>
          <a:chOff x="0" y="0"/>
          <a:chExt cx="0" cy="0"/>
        </a:xfrm>
      </p:grpSpPr>
      <p:sp>
        <p:nvSpPr>
          <p:cNvPr id="797" name="Google Shape;797;p10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798" name="Google Shape;798;p10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799" name="Google Shape;799;p10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L="0" marR="0" lvl="1"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2pPr>
            <a:lvl3pPr marL="0" marR="0" lvl="2"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3pPr>
            <a:lvl4pPr marL="0" marR="0" lvl="3"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4pPr>
            <a:lvl5pPr marL="0" marR="0" lvl="4"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5pPr>
            <a:lvl6pPr marL="0" marR="0" lvl="5"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6pPr>
            <a:lvl7pPr marL="0" marR="0" lvl="6"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7pPr>
            <a:lvl8pPr marL="0" marR="0" lvl="7"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8pPr>
            <a:lvl9pPr marL="0" marR="0" lvl="8"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1.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2.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3.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4.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4.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11" name="Google Shape;11;p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2" name="Google Shape;12;p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3" name="Google Shape;13;p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4" name="Google Shape;14;p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Shape 751"/>
        <p:cNvGrpSpPr/>
        <p:nvPr/>
      </p:nvGrpSpPr>
      <p:grpSpPr>
        <a:xfrm>
          <a:off x="0" y="0"/>
          <a:ext cx="0" cy="0"/>
          <a:chOff x="0" y="0"/>
          <a:chExt cx="0" cy="0"/>
        </a:xfrm>
      </p:grpSpPr>
      <p:sp>
        <p:nvSpPr>
          <p:cNvPr id="752" name="Google Shape;752;p102"/>
          <p:cNvSpPr txBox="1">
            <a:spLocks noGrp="1"/>
          </p:cNvSpPr>
          <p:nvPr>
            <p:ph type="title"/>
          </p:nvPr>
        </p:nvSpPr>
        <p:spPr>
          <a:xfrm>
            <a:off x="685800" y="609600"/>
            <a:ext cx="7772400" cy="1143000"/>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ctr" anchorCtr="0"/>
          <a:lstStyle>
            <a:lvl1pPr marR="0" lvl="0"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1" u="none" strike="noStrike" cap="none">
                <a:solidFill>
                  <a:schemeClr val="lt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6pPr>
            <a:lvl7pPr marR="0" lvl="6"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7pPr>
            <a:lvl8pPr marR="0" lvl="7"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8pPr>
            <a:lvl9pPr marR="0" lvl="8" algn="ctr" rtl="0">
              <a:spcBef>
                <a:spcPts val="0"/>
              </a:spcBef>
              <a:spcAft>
                <a:spcPts val="0"/>
              </a:spcAft>
              <a:buSzPts val="1400"/>
              <a:buNone/>
              <a:defRPr sz="4400" b="0" i="1" u="none" strike="noStrike" cap="none">
                <a:solidFill>
                  <a:schemeClr val="lt2"/>
                </a:solidFill>
                <a:latin typeface="Tahoma" panose="020B0604030504040204"/>
                <a:ea typeface="Tahoma" panose="020B0604030504040204"/>
                <a:cs typeface="Tahoma" panose="020B0604030504040204"/>
                <a:sym typeface="Tahoma" panose="020B0604030504040204"/>
              </a:defRPr>
            </a:lvl9pPr>
          </a:lstStyle>
          <a:p>
            <a:endParaRPr/>
          </a:p>
        </p:txBody>
      </p:sp>
      <p:sp>
        <p:nvSpPr>
          <p:cNvPr id="753" name="Google Shape;753;p102"/>
          <p:cNvSpPr txBox="1">
            <a:spLocks noGrp="1"/>
          </p:cNvSpPr>
          <p:nvPr>
            <p:ph type="body" idx="1"/>
          </p:nvPr>
        </p:nvSpPr>
        <p:spPr>
          <a:xfrm>
            <a:off x="685800" y="1981200"/>
            <a:ext cx="7772400" cy="4114800"/>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Noto Sans Symbols"/>
              <a:buChar char="⌖"/>
              <a:defRPr sz="3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lt1"/>
              </a:buClr>
              <a:buSzPts val="2800"/>
              <a:buFont typeface="Noto Sans Symbols"/>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lt1"/>
              </a:buClr>
              <a:buSzPts val="2400"/>
              <a:buFont typeface="Noto Sans Symbols"/>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754" name="Google Shape;754;p10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755" name="Google Shape;755;p10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756" name="Google Shape;756;p10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1pPr>
            <a:lvl2pPr marL="0" marR="0" lvl="1"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2pPr>
            <a:lvl3pPr marL="0" marR="0" lvl="2"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3pPr>
            <a:lvl4pPr marL="0" marR="0" lvl="3"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4pPr>
            <a:lvl5pPr marL="0" marR="0" lvl="4"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5pPr>
            <a:lvl6pPr marL="0" marR="0" lvl="5"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6pPr>
            <a:lvl7pPr marL="0" marR="0" lvl="6"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7pPr>
            <a:lvl8pPr marL="0" marR="0" lvl="7"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8pPr>
            <a:lvl9pPr marL="0" marR="0" lvl="8" indent="0" algn="r" rtl="0">
              <a:spcBef>
                <a:spcPts val="0"/>
              </a:spcBef>
              <a:spcAft>
                <a:spcPts val="0"/>
              </a:spcAft>
              <a:buNone/>
              <a:defRPr sz="1400">
                <a:solidFill>
                  <a:srgbClr val="FFFFFF"/>
                </a:solidFill>
                <a:latin typeface="Tahoma" panose="020B0604030504040204"/>
                <a:ea typeface="Tahoma" panose="020B0604030504040204"/>
                <a:cs typeface="Tahoma" panose="020B0604030504040204"/>
                <a:sym typeface="Tahoma" panose="020B060403050404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26"/>
        <p:cNvGrpSpPr/>
        <p:nvPr/>
      </p:nvGrpSpPr>
      <p:grpSpPr>
        <a:xfrm>
          <a:off x="0" y="0"/>
          <a:ext cx="0" cy="0"/>
          <a:chOff x="0" y="0"/>
          <a:chExt cx="0" cy="0"/>
        </a:xfrm>
      </p:grpSpPr>
      <p:sp>
        <p:nvSpPr>
          <p:cNvPr id="827" name="Google Shape;827;p11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828" name="Google Shape;828;p114"/>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rgbClr val="FFFFFF"/>
              </a:buClr>
              <a:buSzPts val="3200"/>
              <a:buFont typeface="Arial" panose="020B0604020202020204"/>
              <a:buChar char="•"/>
              <a:defRPr sz="32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rgbClr val="FFFFFF"/>
              </a:buClr>
              <a:buSzPts val="2800"/>
              <a:buFont typeface="Arial" panose="020B0604020202020204"/>
              <a:buChar char="–"/>
              <a:defRPr sz="28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rgbClr val="FFFFFF"/>
              </a:buClr>
              <a:buSzPts val="2400"/>
              <a:buFont typeface="Arial" panose="020B0604020202020204"/>
              <a:buChar char="•"/>
              <a:defRPr sz="24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rgbClr val="FFFFFF"/>
              </a:buClr>
              <a:buSzPts val="2000"/>
              <a:buFont typeface="Arial" panose="020B0604020202020204"/>
              <a:buChar char="–"/>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rgbClr val="FFFFFF"/>
              </a:buClr>
              <a:buSzPts val="2000"/>
              <a:buFont typeface="Arial" panose="020B0604020202020204"/>
              <a:buChar char="»"/>
              <a:defRPr sz="20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829" name="Google Shape;829;p1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30" name="Google Shape;830;p1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31" name="Google Shape;831;p1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76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36"/>
        <p:cNvGrpSpPr/>
        <p:nvPr/>
      </p:nvGrpSpPr>
      <p:grpSpPr>
        <a:xfrm>
          <a:off x="0" y="0"/>
          <a:ext cx="0" cy="0"/>
          <a:chOff x="0" y="0"/>
          <a:chExt cx="0" cy="0"/>
        </a:xfrm>
      </p:grpSpPr>
      <p:sp>
        <p:nvSpPr>
          <p:cNvPr id="837" name="Google Shape;837;p116"/>
          <p:cNvSpPr txBox="1">
            <a:spLocks noGrp="1"/>
          </p:cNvSpPr>
          <p:nvPr>
            <p:ph type="title"/>
          </p:nvPr>
        </p:nvSpPr>
        <p:spPr>
          <a:xfrm>
            <a:off x="0" y="0"/>
            <a:ext cx="91440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rgbClr val="FFFFFF"/>
                </a:solidFill>
                <a:latin typeface="Arial" panose="020B0604020202020204"/>
                <a:ea typeface="Arial" panose="020B0604020202020204"/>
                <a:cs typeface="Arial" panose="020B0604020202020204"/>
                <a:sym typeface="Arial" panose="020B0604020202020204"/>
              </a:defRPr>
            </a:lvl9pPr>
          </a:lstStyle>
          <a:p>
            <a:endParaRPr/>
          </a:p>
        </p:txBody>
      </p:sp>
    </p:spTree>
  </p:cSld>
  <p:clrMap bg1="lt1" tx1="dk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07"/>
        <p:cNvGrpSpPr/>
        <p:nvPr/>
      </p:nvGrpSpPr>
      <p:grpSpPr>
        <a:xfrm>
          <a:off x="0" y="0"/>
          <a:ext cx="0" cy="0"/>
          <a:chOff x="0" y="0"/>
          <a:chExt cx="0" cy="0"/>
        </a:xfrm>
      </p:grpSpPr>
      <p:sp>
        <p:nvSpPr>
          <p:cNvPr id="908" name="Google Shape;908;p1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909" name="Google Shape;909;p12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10" name="Google Shape;910;p1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11" name="Google Shape;911;p12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12" name="Google Shape;912;p1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82"/>
        <p:cNvGrpSpPr/>
        <p:nvPr/>
      </p:nvGrpSpPr>
      <p:grpSpPr>
        <a:xfrm>
          <a:off x="0" y="0"/>
          <a:ext cx="0" cy="0"/>
          <a:chOff x="0" y="0"/>
          <a:chExt cx="0" cy="0"/>
        </a:xfrm>
      </p:grpSpPr>
      <p:sp>
        <p:nvSpPr>
          <p:cNvPr id="983" name="Google Shape;983;p1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984" name="Google Shape;984;p14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85" name="Google Shape;985;p14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86" name="Google Shape;986;p14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87" name="Google Shape;987;p14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b="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0" y="549275"/>
            <a:ext cx="91440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23" name="Google Shape;23;p3"/>
          <p:cNvSpPr txBox="1">
            <a:spLocks noGrp="1"/>
          </p:cNvSpPr>
          <p:nvPr>
            <p:ph type="sldNum" idx="12"/>
          </p:nvPr>
        </p:nvSpPr>
        <p:spPr>
          <a:xfrm>
            <a:off x="8101013" y="19050"/>
            <a:ext cx="963612"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2400" b="1" i="0" u="none" strike="noStrike" cap="none">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2"/>
        <p:cNvGrpSpPr/>
        <p:nvPr/>
      </p:nvGrpSpPr>
      <p:grpSpPr>
        <a:xfrm>
          <a:off x="0" y="0"/>
          <a:ext cx="0" cy="0"/>
          <a:chOff x="0" y="0"/>
          <a:chExt cx="0" cy="0"/>
        </a:xfrm>
      </p:grpSpPr>
      <p:sp>
        <p:nvSpPr>
          <p:cNvPr id="93" name="Google Shape;93;p15"/>
          <p:cNvSpPr txBox="1">
            <a:spLocks noGrp="1"/>
          </p:cNvSpPr>
          <p:nvPr>
            <p:ph type="dt" idx="10"/>
          </p:nvPr>
        </p:nvSpPr>
        <p:spPr>
          <a:xfrm>
            <a:off x="457200" y="6251575"/>
            <a:ext cx="2133600" cy="4762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94" name="Google Shape;94;p15"/>
          <p:cNvSpPr txBox="1">
            <a:spLocks noGrp="1"/>
          </p:cNvSpPr>
          <p:nvPr>
            <p:ph type="sldNum" idx="12"/>
          </p:nvPr>
        </p:nvSpPr>
        <p:spPr>
          <a:xfrm>
            <a:off x="6553200" y="6248401"/>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200" b="0" i="0" u="none" strike="noStrike" cap="none">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grpSp>
        <p:nvGrpSpPr>
          <p:cNvPr id="95" name="Google Shape;95;p15"/>
          <p:cNvGrpSpPr/>
          <p:nvPr/>
        </p:nvGrpSpPr>
        <p:grpSpPr>
          <a:xfrm>
            <a:off x="1" y="1"/>
            <a:ext cx="9140825" cy="6850063"/>
            <a:chOff x="0" y="0"/>
            <a:chExt cx="5758" cy="4315"/>
          </a:xfrm>
        </p:grpSpPr>
        <p:grpSp>
          <p:nvGrpSpPr>
            <p:cNvPr id="96" name="Google Shape;96;p15"/>
            <p:cNvGrpSpPr/>
            <p:nvPr/>
          </p:nvGrpSpPr>
          <p:grpSpPr>
            <a:xfrm>
              <a:off x="1728" y="2230"/>
              <a:ext cx="4027" cy="2085"/>
              <a:chOff x="1728" y="2230"/>
              <a:chExt cx="4027" cy="2085"/>
            </a:xfrm>
          </p:grpSpPr>
          <p:sp>
            <p:nvSpPr>
              <p:cNvPr id="97" name="Google Shape;97;p15"/>
              <p:cNvSpPr/>
              <p:nvPr/>
            </p:nvSpPr>
            <p:spPr>
              <a:xfrm>
                <a:off x="1728" y="2644"/>
                <a:ext cx="2882" cy="1671"/>
              </a:xfrm>
              <a:custGeom>
                <a:avLst/>
                <a:gdLst/>
                <a:ahLst/>
                <a:cxnLst/>
                <a:rect l="l" t="t" r="r" b="b"/>
                <a:pathLst>
                  <a:path w="2882" h="1671" extrusionOk="0">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a:gsLst>
                  <a:gs pos="0">
                    <a:schemeClr val="dk2"/>
                  </a:gs>
                  <a:gs pos="100000">
                    <a:srgbClr val="4D5568"/>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98" name="Google Shape;98;p15"/>
              <p:cNvSpPr/>
              <p:nvPr/>
            </p:nvSpPr>
            <p:spPr>
              <a:xfrm>
                <a:off x="4170" y="2671"/>
                <a:ext cx="1259" cy="811"/>
              </a:xfrm>
              <a:custGeom>
                <a:avLst/>
                <a:gdLst/>
                <a:ahLst/>
                <a:cxnLst/>
                <a:rect l="l" t="t" r="r" b="b"/>
                <a:pathLst>
                  <a:path w="1259" h="811" extrusionOk="0">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a:gsLst>
                  <a:gs pos="0">
                    <a:schemeClr val="dk2"/>
                  </a:gs>
                  <a:gs pos="100000">
                    <a:srgbClr val="4D5568"/>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99" name="Google Shape;99;p15"/>
              <p:cNvSpPr/>
              <p:nvPr/>
            </p:nvSpPr>
            <p:spPr>
              <a:xfrm>
                <a:off x="2900" y="3346"/>
                <a:ext cx="2849" cy="969"/>
              </a:xfrm>
              <a:custGeom>
                <a:avLst/>
                <a:gdLst/>
                <a:ahLst/>
                <a:cxnLst/>
                <a:rect l="l" t="t" r="r" b="b"/>
                <a:pathLst>
                  <a:path w="2849" h="969" extrusionOk="0">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a:gsLst>
                  <a:gs pos="0">
                    <a:srgbClr val="495163"/>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100" name="Google Shape;100;p15"/>
              <p:cNvSpPr/>
              <p:nvPr/>
            </p:nvSpPr>
            <p:spPr>
              <a:xfrm>
                <a:off x="2748" y="2230"/>
                <a:ext cx="3007" cy="2085"/>
              </a:xfrm>
              <a:custGeom>
                <a:avLst/>
                <a:gdLst/>
                <a:ahLst/>
                <a:cxnLst/>
                <a:rect l="l" t="t" r="r" b="b"/>
                <a:pathLst>
                  <a:path w="3007" h="2085" extrusionOk="0">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101" name="Google Shape;101;p15"/>
              <p:cNvSpPr/>
              <p:nvPr/>
            </p:nvSpPr>
            <p:spPr>
              <a:xfrm>
                <a:off x="4501" y="2317"/>
                <a:ext cx="1248" cy="539"/>
              </a:xfrm>
              <a:custGeom>
                <a:avLst/>
                <a:gdLst/>
                <a:ahLst/>
                <a:cxnLst/>
                <a:rect l="l" t="t" r="r" b="b"/>
                <a:pathLst>
                  <a:path w="1248" h="539" extrusionOk="0">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a:gsLst>
                  <a:gs pos="0">
                    <a:srgbClr val="4C5366"/>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grpSp>
        <p:sp>
          <p:nvSpPr>
            <p:cNvPr id="102" name="Google Shape;102;p15"/>
            <p:cNvSpPr/>
            <p:nvPr/>
          </p:nvSpPr>
          <p:spPr>
            <a:xfrm>
              <a:off x="3322" y="1341"/>
              <a:ext cx="1825" cy="1537"/>
            </a:xfrm>
            <a:custGeom>
              <a:avLst/>
              <a:gdLst/>
              <a:ahLst/>
              <a:cxnLst/>
              <a:rect l="l" t="t" r="r" b="b"/>
              <a:pathLst>
                <a:path w="2296" h="1469" extrusionOk="0">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a:gsLst>
                <a:gs pos="0">
                  <a:srgbClr val="4B5265"/>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103" name="Google Shape;103;p15"/>
            <p:cNvSpPr/>
            <p:nvPr/>
          </p:nvSpPr>
          <p:spPr>
            <a:xfrm>
              <a:off x="0" y="0"/>
              <a:ext cx="5758" cy="1776"/>
            </a:xfrm>
            <a:custGeom>
              <a:avLst/>
              <a:gdLst/>
              <a:ahLst/>
              <a:cxnLst/>
              <a:rect l="l" t="t" r="r" b="b"/>
              <a:pathLst>
                <a:path w="5740" h="1906" extrusionOk="0">
                  <a:moveTo>
                    <a:pt x="0" y="0"/>
                  </a:moveTo>
                  <a:lnTo>
                    <a:pt x="0" y="1906"/>
                  </a:lnTo>
                  <a:lnTo>
                    <a:pt x="5740" y="1906"/>
                  </a:lnTo>
                  <a:lnTo>
                    <a:pt x="5740" y="0"/>
                  </a:lnTo>
                  <a:lnTo>
                    <a:pt x="0" y="0"/>
                  </a:lnTo>
                  <a:close/>
                </a:path>
              </a:pathLst>
            </a:custGeom>
            <a:gradFill>
              <a:gsLst>
                <a:gs pos="0">
                  <a:schemeClr val="dk1"/>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grpSp>
      <p:sp>
        <p:nvSpPr>
          <p:cNvPr id="104" name="Google Shape;104;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chemeClr val="lt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105" name="Google Shape;105;p15"/>
          <p:cNvSpPr txBox="1">
            <a:spLocks noGrp="1"/>
          </p:cNvSpPr>
          <p:nvPr>
            <p:ph type="ftr" idx="11"/>
          </p:nvPr>
        </p:nvSpPr>
        <p:spPr>
          <a:xfrm>
            <a:off x="3124201" y="6248401"/>
            <a:ext cx="2895600" cy="47625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106" name="Google Shape;106;p15"/>
          <p:cNvSpPr txBox="1">
            <a:spLocks noGrp="1"/>
          </p:cNvSpPr>
          <p:nvPr>
            <p:ph type="body" idx="1"/>
          </p:nvPr>
        </p:nvSpPr>
        <p:spPr>
          <a:xfrm>
            <a:off x="457200" y="1600201"/>
            <a:ext cx="8229600" cy="4525963"/>
          </a:xfrm>
          <a:prstGeom prst="rect">
            <a:avLst/>
          </a:prstGeom>
          <a:noFill/>
          <a:ln>
            <a:noFill/>
          </a:ln>
        </p:spPr>
        <p:txBody>
          <a:bodyPr spcFirstLastPara="1" wrap="square" lIns="91425" tIns="45700" rIns="91425" bIns="45700" anchor="t" anchorCtr="0"/>
          <a:lstStyle>
            <a:lvl1pPr marL="457200" marR="0" lvl="0" indent="-370840" algn="l" rtl="0">
              <a:spcBef>
                <a:spcPts val="640"/>
              </a:spcBef>
              <a:spcAft>
                <a:spcPts val="0"/>
              </a:spcAft>
              <a:buClr>
                <a:schemeClr val="hlink"/>
              </a:buClr>
              <a:buSzPts val="2240"/>
              <a:buFont typeface="Noto Sans Symbols"/>
              <a:buChar char="■"/>
              <a:defRPr sz="3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353060" algn="l" rtl="0">
              <a:spcBef>
                <a:spcPts val="560"/>
              </a:spcBef>
              <a:spcAft>
                <a:spcPts val="0"/>
              </a:spcAft>
              <a:buClr>
                <a:schemeClr val="accent2"/>
              </a:buClr>
              <a:buSzPts val="1960"/>
              <a:buFont typeface="Noto Sans Symbols"/>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35280" algn="l" rtl="0">
              <a:spcBef>
                <a:spcPts val="480"/>
              </a:spcBef>
              <a:spcAft>
                <a:spcPts val="0"/>
              </a:spcAft>
              <a:buClr>
                <a:schemeClr val="lt2"/>
              </a:buClr>
              <a:buSzPts val="1680"/>
              <a:buFont typeface="Noto Sans Symbols"/>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17500" algn="l" rtl="0">
              <a:spcBef>
                <a:spcPts val="400"/>
              </a:spcBef>
              <a:spcAft>
                <a:spcPts val="0"/>
              </a:spcAft>
              <a:buClr>
                <a:schemeClr val="accent2"/>
              </a:buClr>
              <a:buSzPts val="14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5"/>
        <p:cNvGrpSpPr/>
        <p:nvPr/>
      </p:nvGrpSpPr>
      <p:grpSpPr>
        <a:xfrm>
          <a:off x="0" y="0"/>
          <a:ext cx="0" cy="0"/>
          <a:chOff x="0" y="0"/>
          <a:chExt cx="0" cy="0"/>
        </a:xfrm>
      </p:grpSpPr>
      <p:sp>
        <p:nvSpPr>
          <p:cNvPr id="186" name="Google Shape;186;p2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187" name="Google Shape;187;p27"/>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panose="020B0604020202020204"/>
              <a:buChar char="•"/>
              <a:defRPr sz="3200" b="0" i="0" u="none" strike="noStrike" cap="none">
                <a:solidFill>
                  <a:schemeClr val="lt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lt1"/>
              </a:buClr>
              <a:buSzPts val="2800"/>
              <a:buFont typeface="Arial" panose="020B0604020202020204"/>
              <a:buChar char="–"/>
              <a:defRPr sz="2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lt1"/>
              </a:buClr>
              <a:buSzPts val="2400"/>
              <a:buFont typeface="Arial" panose="020B0604020202020204"/>
              <a:buChar char="•"/>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lt1"/>
              </a:buClr>
              <a:buSzPts val="2000"/>
              <a:buFont typeface="Arial" panose="020B0604020202020204"/>
              <a:buChar char="»"/>
              <a:defRPr sz="20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188" name="Google Shape;188;p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89" name="Google Shape;189;p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90" name="Google Shape;190;p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82"/>
        <p:cNvGrpSpPr/>
        <p:nvPr/>
      </p:nvGrpSpPr>
      <p:grpSpPr>
        <a:xfrm>
          <a:off x="0" y="0"/>
          <a:ext cx="0" cy="0"/>
          <a:chOff x="0" y="0"/>
          <a:chExt cx="0" cy="0"/>
        </a:xfrm>
      </p:grpSpPr>
      <p:sp>
        <p:nvSpPr>
          <p:cNvPr id="283" name="Google Shape;283;p42"/>
          <p:cNvSpPr txBox="1">
            <a:spLocks noGrp="1"/>
          </p:cNvSpPr>
          <p:nvPr>
            <p:ph type="dt" idx="10"/>
          </p:nvPr>
        </p:nvSpPr>
        <p:spPr>
          <a:xfrm>
            <a:off x="457200" y="6251575"/>
            <a:ext cx="2133600" cy="4762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284" name="Google Shape;284;p42"/>
          <p:cNvSpPr txBox="1">
            <a:spLocks noGrp="1"/>
          </p:cNvSpPr>
          <p:nvPr>
            <p:ph type="sldNum" idx="12"/>
          </p:nvPr>
        </p:nvSpPr>
        <p:spPr>
          <a:xfrm>
            <a:off x="6553200" y="6248400"/>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200">
                <a:solidFill>
                  <a:srgbClr val="FFFFFF"/>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grpSp>
        <p:nvGrpSpPr>
          <p:cNvPr id="285" name="Google Shape;285;p42"/>
          <p:cNvGrpSpPr/>
          <p:nvPr/>
        </p:nvGrpSpPr>
        <p:grpSpPr>
          <a:xfrm>
            <a:off x="0" y="0"/>
            <a:ext cx="9140825" cy="6850063"/>
            <a:chOff x="0" y="0"/>
            <a:chExt cx="5758" cy="4315"/>
          </a:xfrm>
        </p:grpSpPr>
        <p:grpSp>
          <p:nvGrpSpPr>
            <p:cNvPr id="286" name="Google Shape;286;p42"/>
            <p:cNvGrpSpPr/>
            <p:nvPr/>
          </p:nvGrpSpPr>
          <p:grpSpPr>
            <a:xfrm>
              <a:off x="1728" y="2230"/>
              <a:ext cx="4027" cy="2085"/>
              <a:chOff x="1728" y="2230"/>
              <a:chExt cx="4027" cy="2085"/>
            </a:xfrm>
          </p:grpSpPr>
          <p:sp>
            <p:nvSpPr>
              <p:cNvPr id="287" name="Google Shape;287;p42"/>
              <p:cNvSpPr/>
              <p:nvPr/>
            </p:nvSpPr>
            <p:spPr>
              <a:xfrm>
                <a:off x="1728" y="2644"/>
                <a:ext cx="2882" cy="1671"/>
              </a:xfrm>
              <a:custGeom>
                <a:avLst/>
                <a:gdLst/>
                <a:ahLst/>
                <a:cxnLst/>
                <a:rect l="l" t="t" r="r" b="b"/>
                <a:pathLst>
                  <a:path w="2882" h="1671" extrusionOk="0">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a:gsLst>
                  <a:gs pos="0">
                    <a:schemeClr val="dk2"/>
                  </a:gs>
                  <a:gs pos="100000">
                    <a:srgbClr val="4D5568"/>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288" name="Google Shape;288;p42"/>
              <p:cNvSpPr/>
              <p:nvPr/>
            </p:nvSpPr>
            <p:spPr>
              <a:xfrm>
                <a:off x="4170" y="2671"/>
                <a:ext cx="1259" cy="811"/>
              </a:xfrm>
              <a:custGeom>
                <a:avLst/>
                <a:gdLst/>
                <a:ahLst/>
                <a:cxnLst/>
                <a:rect l="l" t="t" r="r" b="b"/>
                <a:pathLst>
                  <a:path w="1259" h="811" extrusionOk="0">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a:gsLst>
                  <a:gs pos="0">
                    <a:schemeClr val="dk2"/>
                  </a:gs>
                  <a:gs pos="100000">
                    <a:srgbClr val="4D5568"/>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289" name="Google Shape;289;p42"/>
              <p:cNvSpPr/>
              <p:nvPr/>
            </p:nvSpPr>
            <p:spPr>
              <a:xfrm>
                <a:off x="2900" y="3346"/>
                <a:ext cx="2849" cy="969"/>
              </a:xfrm>
              <a:custGeom>
                <a:avLst/>
                <a:gdLst/>
                <a:ahLst/>
                <a:cxnLst/>
                <a:rect l="l" t="t" r="r" b="b"/>
                <a:pathLst>
                  <a:path w="2849" h="969" extrusionOk="0">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a:gsLst>
                  <a:gs pos="0">
                    <a:srgbClr val="495163"/>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290" name="Google Shape;290;p42"/>
              <p:cNvSpPr/>
              <p:nvPr/>
            </p:nvSpPr>
            <p:spPr>
              <a:xfrm>
                <a:off x="2748" y="2230"/>
                <a:ext cx="3007" cy="2085"/>
              </a:xfrm>
              <a:custGeom>
                <a:avLst/>
                <a:gdLst/>
                <a:ahLst/>
                <a:cxnLst/>
                <a:rect l="l" t="t" r="r" b="b"/>
                <a:pathLst>
                  <a:path w="3007" h="2085" extrusionOk="0">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291" name="Google Shape;291;p42"/>
              <p:cNvSpPr/>
              <p:nvPr/>
            </p:nvSpPr>
            <p:spPr>
              <a:xfrm>
                <a:off x="4501" y="2317"/>
                <a:ext cx="1248" cy="539"/>
              </a:xfrm>
              <a:custGeom>
                <a:avLst/>
                <a:gdLst/>
                <a:ahLst/>
                <a:cxnLst/>
                <a:rect l="l" t="t" r="r" b="b"/>
                <a:pathLst>
                  <a:path w="1248" h="539" extrusionOk="0">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a:gsLst>
                  <a:gs pos="0">
                    <a:srgbClr val="4C5366"/>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grpSp>
        <p:sp>
          <p:nvSpPr>
            <p:cNvPr id="292" name="Google Shape;292;p42"/>
            <p:cNvSpPr/>
            <p:nvPr/>
          </p:nvSpPr>
          <p:spPr>
            <a:xfrm>
              <a:off x="3322" y="1341"/>
              <a:ext cx="1825" cy="1537"/>
            </a:xfrm>
            <a:custGeom>
              <a:avLst/>
              <a:gdLst/>
              <a:ahLst/>
              <a:cxnLst/>
              <a:rect l="l" t="t" r="r" b="b"/>
              <a:pathLst>
                <a:path w="2296" h="1469" extrusionOk="0">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a:gsLst>
                <a:gs pos="0">
                  <a:srgbClr val="4B5265"/>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293" name="Google Shape;293;p42"/>
            <p:cNvSpPr/>
            <p:nvPr/>
          </p:nvSpPr>
          <p:spPr>
            <a:xfrm>
              <a:off x="0" y="0"/>
              <a:ext cx="5758" cy="1776"/>
            </a:xfrm>
            <a:custGeom>
              <a:avLst/>
              <a:gdLst/>
              <a:ahLst/>
              <a:cxnLst/>
              <a:rect l="l" t="t" r="r" b="b"/>
              <a:pathLst>
                <a:path w="5740" h="1906" extrusionOk="0">
                  <a:moveTo>
                    <a:pt x="0" y="0"/>
                  </a:moveTo>
                  <a:lnTo>
                    <a:pt x="0" y="1906"/>
                  </a:lnTo>
                  <a:lnTo>
                    <a:pt x="5740" y="1906"/>
                  </a:lnTo>
                  <a:lnTo>
                    <a:pt x="5740" y="0"/>
                  </a:lnTo>
                  <a:lnTo>
                    <a:pt x="0" y="0"/>
                  </a:lnTo>
                  <a:close/>
                </a:path>
              </a:pathLst>
            </a:custGeom>
            <a:gradFill>
              <a:gsLst>
                <a:gs pos="0">
                  <a:schemeClr val="dk1"/>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grpSp>
      <p:sp>
        <p:nvSpPr>
          <p:cNvPr id="294" name="Google Shape;294;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1pPr>
            <a:lvl2pPr marR="0" lvl="1"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295" name="Google Shape;295;p42"/>
          <p:cNvSpPr txBox="1">
            <a:spLocks noGrp="1"/>
          </p:cNvSpPr>
          <p:nvPr>
            <p:ph type="ftr" idx="11"/>
          </p:nvPr>
        </p:nvSpPr>
        <p:spPr>
          <a:xfrm>
            <a:off x="3124200" y="6248400"/>
            <a:ext cx="2895600" cy="47625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chemeClr val="lt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296" name="Google Shape;296;p4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370840" algn="l" rtl="0">
              <a:spcBef>
                <a:spcPts val="640"/>
              </a:spcBef>
              <a:spcAft>
                <a:spcPts val="0"/>
              </a:spcAft>
              <a:buClr>
                <a:schemeClr val="hlink"/>
              </a:buClr>
              <a:buSzPts val="2240"/>
              <a:buFont typeface="Noto Sans Symbols"/>
              <a:buChar char="■"/>
              <a:defRPr sz="32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1pPr>
            <a:lvl2pPr marL="914400" marR="0" lvl="1" indent="-353060" algn="l" rtl="0">
              <a:spcBef>
                <a:spcPts val="560"/>
              </a:spcBef>
              <a:spcAft>
                <a:spcPts val="0"/>
              </a:spcAft>
              <a:buClr>
                <a:schemeClr val="accent2"/>
              </a:buClr>
              <a:buSzPts val="1960"/>
              <a:buFont typeface="Noto Sans Symbols"/>
              <a:buChar char="■"/>
              <a:defRPr sz="28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2pPr>
            <a:lvl3pPr marL="1371600" marR="0" lvl="2" indent="-335280" algn="l" rtl="0">
              <a:spcBef>
                <a:spcPts val="480"/>
              </a:spcBef>
              <a:spcAft>
                <a:spcPts val="0"/>
              </a:spcAft>
              <a:buClr>
                <a:schemeClr val="lt2"/>
              </a:buClr>
              <a:buSzPts val="1680"/>
              <a:buFont typeface="Noto Sans Symbols"/>
              <a:buChar char="■"/>
              <a:defRPr sz="24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3pPr>
            <a:lvl4pPr marL="1828800" marR="0" lvl="3" indent="-317500" algn="l" rtl="0">
              <a:spcBef>
                <a:spcPts val="400"/>
              </a:spcBef>
              <a:spcAft>
                <a:spcPts val="0"/>
              </a:spcAft>
              <a:buClr>
                <a:schemeClr val="accent2"/>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4pPr>
            <a:lvl5pPr marL="2286000" marR="0" lvl="4"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5pPr>
            <a:lvl6pPr marL="2743200" marR="0" lvl="5"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6pPr>
            <a:lvl7pPr marL="3200400" marR="0" lvl="6"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7pPr>
            <a:lvl8pPr marL="3657600" marR="0" lvl="7"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8pPr>
            <a:lvl9pPr marL="4114800" marR="0" lvl="8" indent="-317500" algn="l" rtl="0">
              <a:spcBef>
                <a:spcPts val="400"/>
              </a:spcBef>
              <a:spcAft>
                <a:spcPts val="0"/>
              </a:spcAft>
              <a:buClr>
                <a:schemeClr val="hlink"/>
              </a:buClr>
              <a:buSzPts val="1400"/>
              <a:buFont typeface="Noto Sans Symbols"/>
              <a:buChar char="■"/>
              <a:defRPr sz="2000" b="0" i="0" u="none" strike="noStrike" cap="none">
                <a:solidFill>
                  <a:schemeClr val="lt1"/>
                </a:solidFill>
                <a:latin typeface="Garamond" panose="02020404030301010803"/>
                <a:ea typeface="Garamond" panose="02020404030301010803"/>
                <a:cs typeface="Garamond" panose="02020404030301010803"/>
                <a:sym typeface="Garamond" panose="02020404030301010803"/>
              </a:defRPr>
            </a:lvl9pPr>
          </a:lstStyle>
          <a:p>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75"/>
        <p:cNvGrpSpPr/>
        <p:nvPr/>
      </p:nvGrpSpPr>
      <p:grpSpPr>
        <a:xfrm>
          <a:off x="0" y="0"/>
          <a:ext cx="0" cy="0"/>
          <a:chOff x="0" y="0"/>
          <a:chExt cx="0" cy="0"/>
        </a:xfrm>
      </p:grpSpPr>
      <p:sp>
        <p:nvSpPr>
          <p:cNvPr id="376" name="Google Shape;376;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6pPr>
            <a:lvl7pPr marR="0" lvl="6"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7pPr>
            <a:lvl8pPr marR="0" lvl="7"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8pPr>
            <a:lvl9pPr marR="0" lvl="8"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9pPr>
          </a:lstStyle>
          <a:p>
            <a:endParaRPr/>
          </a:p>
        </p:txBody>
      </p:sp>
      <p:sp>
        <p:nvSpPr>
          <p:cNvPr id="377" name="Google Shape;377;p5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378" name="Google Shape;378;p5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379" name="Google Shape;379;p5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380" name="Google Shape;380;p5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spcAft>
                <a:spcPts val="0"/>
              </a:spcAft>
              <a:buNone/>
              <a:defRPr sz="1400">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0"/>
        <p:cNvGrpSpPr/>
        <p:nvPr/>
      </p:nvGrpSpPr>
      <p:grpSpPr>
        <a:xfrm>
          <a:off x="0" y="0"/>
          <a:ext cx="0" cy="0"/>
          <a:chOff x="0" y="0"/>
          <a:chExt cx="0" cy="0"/>
        </a:xfrm>
      </p:grpSpPr>
      <p:grpSp>
        <p:nvGrpSpPr>
          <p:cNvPr id="451" name="Google Shape;451;p66"/>
          <p:cNvGrpSpPr/>
          <p:nvPr/>
        </p:nvGrpSpPr>
        <p:grpSpPr>
          <a:xfrm>
            <a:off x="0" y="2438400"/>
            <a:ext cx="9144000" cy="4046538"/>
            <a:chOff x="0" y="1536"/>
            <a:chExt cx="5760" cy="2549"/>
          </a:xfrm>
        </p:grpSpPr>
        <p:sp>
          <p:nvSpPr>
            <p:cNvPr id="452" name="Google Shape;452;p66"/>
            <p:cNvSpPr/>
            <p:nvPr/>
          </p:nvSpPr>
          <p:spPr>
            <a:xfrm rot="-1424751">
              <a:off x="2121" y="2592"/>
              <a:ext cx="3072" cy="384"/>
            </a:xfrm>
            <a:prstGeom prst="rect">
              <a:avLst/>
            </a:prstGeom>
            <a:gradFill>
              <a:gsLst>
                <a:gs pos="0">
                  <a:srgbClr val="DBD6CE"/>
                </a:gs>
                <a:gs pos="50000">
                  <a:schemeClr val="lt1"/>
                </a:gs>
                <a:gs pos="100000">
                  <a:srgbClr val="DBD6CE"/>
                </a:gs>
              </a:gsLst>
              <a:lin ang="189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Arial" panose="020B0604020202020204"/>
                <a:ea typeface="Arial" panose="020B0604020202020204"/>
                <a:cs typeface="Arial" panose="020B0604020202020204"/>
                <a:sym typeface="Arial" panose="020B0604020202020204"/>
              </a:endParaRPr>
            </a:p>
          </p:txBody>
        </p:sp>
        <p:sp>
          <p:nvSpPr>
            <p:cNvPr id="453" name="Google Shape;453;p66"/>
            <p:cNvSpPr/>
            <p:nvPr/>
          </p:nvSpPr>
          <p:spPr>
            <a:xfrm>
              <a:off x="0" y="2664"/>
              <a:ext cx="2688" cy="1224"/>
            </a:xfrm>
            <a:custGeom>
              <a:avLst/>
              <a:gdLst/>
              <a:ahLst/>
              <a:cxnLst/>
              <a:rect l="l" t="t" r="r" b="b"/>
              <a:pathLst>
                <a:path w="2688" h="1224" extrusionOk="0">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panose="020B0604020202020204"/>
                <a:ea typeface="Arial" panose="020B0604020202020204"/>
                <a:cs typeface="Arial" panose="020B0604020202020204"/>
                <a:sym typeface="Arial" panose="020B0604020202020204"/>
              </a:endParaRPr>
            </a:p>
          </p:txBody>
        </p:sp>
        <p:sp>
          <p:nvSpPr>
            <p:cNvPr id="454" name="Google Shape;454;p66"/>
            <p:cNvSpPr/>
            <p:nvPr/>
          </p:nvSpPr>
          <p:spPr>
            <a:xfrm>
              <a:off x="3359" y="1536"/>
              <a:ext cx="2401" cy="1232"/>
            </a:xfrm>
            <a:custGeom>
              <a:avLst/>
              <a:gdLst/>
              <a:ahLst/>
              <a:cxnLst/>
              <a:rect l="l" t="t" r="r" b="b"/>
              <a:pathLst>
                <a:path w="2401" h="1232" extrusionOk="0">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panose="020B0604020202020204"/>
                <a:ea typeface="Arial" panose="020B0604020202020204"/>
                <a:cs typeface="Arial" panose="020B0604020202020204"/>
                <a:sym typeface="Arial" panose="020B0604020202020204"/>
              </a:endParaRPr>
            </a:p>
          </p:txBody>
        </p:sp>
        <p:sp>
          <p:nvSpPr>
            <p:cNvPr id="455" name="Google Shape;455;p66"/>
            <p:cNvSpPr/>
            <p:nvPr/>
          </p:nvSpPr>
          <p:spPr>
            <a:xfrm>
              <a:off x="3792" y="1536"/>
              <a:ext cx="1968" cy="762"/>
            </a:xfrm>
            <a:custGeom>
              <a:avLst/>
              <a:gdLst/>
              <a:ahLst/>
              <a:cxnLst/>
              <a:rect l="l" t="t" r="r" b="b"/>
              <a:pathLst>
                <a:path w="1968" h="762" extrusionOk="0">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a:gsLst>
                <a:gs pos="0">
                  <a:srgbClr val="F2EFE8"/>
                </a:gs>
                <a:gs pos="100000">
                  <a:schemeClr val="l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panose="020B0604020202020204"/>
                <a:ea typeface="Arial" panose="020B0604020202020204"/>
                <a:cs typeface="Arial" panose="020B0604020202020204"/>
                <a:sym typeface="Arial" panose="020B0604020202020204"/>
              </a:endParaRPr>
            </a:p>
          </p:txBody>
        </p:sp>
        <p:sp>
          <p:nvSpPr>
            <p:cNvPr id="456" name="Google Shape;456;p66"/>
            <p:cNvSpPr/>
            <p:nvPr/>
          </p:nvSpPr>
          <p:spPr>
            <a:xfrm>
              <a:off x="3599" y="2477"/>
              <a:ext cx="186" cy="120"/>
            </a:xfrm>
            <a:custGeom>
              <a:avLst/>
              <a:gdLst/>
              <a:ahLst/>
              <a:cxnLst/>
              <a:rect l="l" t="t" r="r" b="b"/>
              <a:pathLst>
                <a:path w="185" h="120" extrusionOk="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panose="020B0604020202020204"/>
                <a:ea typeface="Arial" panose="020B0604020202020204"/>
                <a:cs typeface="Arial" panose="020B0604020202020204"/>
                <a:sym typeface="Arial" panose="020B0604020202020204"/>
              </a:endParaRPr>
            </a:p>
          </p:txBody>
        </p:sp>
        <p:sp>
          <p:nvSpPr>
            <p:cNvPr id="457" name="Google Shape;457;p66"/>
            <p:cNvSpPr/>
            <p:nvPr/>
          </p:nvSpPr>
          <p:spPr>
            <a:xfrm>
              <a:off x="3779" y="2393"/>
              <a:ext cx="185" cy="120"/>
            </a:xfrm>
            <a:custGeom>
              <a:avLst/>
              <a:gdLst/>
              <a:ahLst/>
              <a:cxnLst/>
              <a:rect l="l" t="t" r="r" b="b"/>
              <a:pathLst>
                <a:path w="185" h="120" extrusionOk="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panose="020B0604020202020204"/>
                <a:ea typeface="Arial" panose="020B0604020202020204"/>
                <a:cs typeface="Arial" panose="020B0604020202020204"/>
                <a:sym typeface="Arial" panose="020B0604020202020204"/>
              </a:endParaRPr>
            </a:p>
          </p:txBody>
        </p:sp>
        <p:sp>
          <p:nvSpPr>
            <p:cNvPr id="458" name="Google Shape;458;p66"/>
            <p:cNvSpPr/>
            <p:nvPr/>
          </p:nvSpPr>
          <p:spPr>
            <a:xfrm>
              <a:off x="3839" y="1836"/>
              <a:ext cx="528" cy="275"/>
            </a:xfrm>
            <a:custGeom>
              <a:avLst/>
              <a:gdLst/>
              <a:ahLst/>
              <a:cxnLst/>
              <a:rect l="l" t="t" r="r" b="b"/>
              <a:pathLst>
                <a:path w="526" h="275" extrusionOk="0">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panose="020B0604020202020204"/>
                <a:ea typeface="Arial" panose="020B0604020202020204"/>
                <a:cs typeface="Arial" panose="020B0604020202020204"/>
                <a:sym typeface="Arial" panose="020B0604020202020204"/>
              </a:endParaRPr>
            </a:p>
          </p:txBody>
        </p:sp>
        <p:sp>
          <p:nvSpPr>
            <p:cNvPr id="459" name="Google Shape;459;p66"/>
            <p:cNvSpPr/>
            <p:nvPr/>
          </p:nvSpPr>
          <p:spPr>
            <a:xfrm>
              <a:off x="3676" y="2015"/>
              <a:ext cx="721" cy="306"/>
            </a:xfrm>
            <a:custGeom>
              <a:avLst/>
              <a:gdLst/>
              <a:ahLst/>
              <a:cxnLst/>
              <a:rect l="l" t="t" r="r" b="b"/>
              <a:pathLst>
                <a:path w="718" h="306" extrusionOk="0">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panose="020B0604020202020204"/>
                <a:ea typeface="Arial" panose="020B0604020202020204"/>
                <a:cs typeface="Arial" panose="020B0604020202020204"/>
                <a:sym typeface="Arial" panose="020B0604020202020204"/>
              </a:endParaRPr>
            </a:p>
          </p:txBody>
        </p:sp>
        <p:sp>
          <p:nvSpPr>
            <p:cNvPr id="460" name="Google Shape;460;p66"/>
            <p:cNvSpPr/>
            <p:nvPr/>
          </p:nvSpPr>
          <p:spPr>
            <a:xfrm>
              <a:off x="3358" y="1890"/>
              <a:ext cx="2400" cy="881"/>
            </a:xfrm>
            <a:custGeom>
              <a:avLst/>
              <a:gdLst/>
              <a:ahLst/>
              <a:cxnLst/>
              <a:rect l="l" t="t" r="r" b="b"/>
              <a:pathLst>
                <a:path w="2392" h="881" extrusionOk="0">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panose="020B0604020202020204"/>
                <a:ea typeface="Arial" panose="020B0604020202020204"/>
                <a:cs typeface="Arial" panose="020B0604020202020204"/>
                <a:sym typeface="Arial" panose="020B0604020202020204"/>
              </a:endParaRPr>
            </a:p>
          </p:txBody>
        </p:sp>
        <p:sp>
          <p:nvSpPr>
            <p:cNvPr id="461" name="Google Shape;461;p66"/>
            <p:cNvSpPr/>
            <p:nvPr/>
          </p:nvSpPr>
          <p:spPr>
            <a:xfrm>
              <a:off x="3839" y="1854"/>
              <a:ext cx="577" cy="258"/>
            </a:xfrm>
            <a:custGeom>
              <a:avLst/>
              <a:gdLst/>
              <a:ahLst/>
              <a:cxnLst/>
              <a:rect l="l" t="t" r="r" b="b"/>
              <a:pathLst>
                <a:path w="550" h="257" extrusionOk="0">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a:gsLst>
                <a:gs pos="0">
                  <a:srgbClr val="F0ECE5"/>
                </a:gs>
                <a:gs pos="100000">
                  <a:schemeClr val="l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panose="020B0604020202020204"/>
                <a:ea typeface="Arial" panose="020B0604020202020204"/>
                <a:cs typeface="Arial" panose="020B0604020202020204"/>
                <a:sym typeface="Arial" panose="020B0604020202020204"/>
              </a:endParaRPr>
            </a:p>
          </p:txBody>
        </p:sp>
        <p:sp>
          <p:nvSpPr>
            <p:cNvPr id="462" name="Google Shape;462;p66"/>
            <p:cNvSpPr/>
            <p:nvPr/>
          </p:nvSpPr>
          <p:spPr>
            <a:xfrm>
              <a:off x="5327" y="1642"/>
              <a:ext cx="5" cy="1"/>
            </a:xfrm>
            <a:custGeom>
              <a:avLst/>
              <a:gdLst/>
              <a:ahLst/>
              <a:cxnLst/>
              <a:rect l="l" t="t" r="r" b="b"/>
              <a:pathLst>
                <a:path w="5" h="1" extrusionOk="0">
                  <a:moveTo>
                    <a:pt x="0" y="0"/>
                  </a:moveTo>
                  <a:lnTo>
                    <a:pt x="5" y="0"/>
                  </a:lnTo>
                  <a:lnTo>
                    <a:pt x="0" y="0"/>
                  </a:lnTo>
                  <a:close/>
                </a:path>
              </a:pathLst>
            </a:custGeom>
            <a:solidFill>
              <a:srgbClr val="FED1A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panose="020B0604020202020204"/>
                <a:ea typeface="Arial" panose="020B0604020202020204"/>
                <a:cs typeface="Arial" panose="020B0604020202020204"/>
                <a:sym typeface="Arial" panose="020B0604020202020204"/>
              </a:endParaRPr>
            </a:p>
          </p:txBody>
        </p:sp>
        <p:sp>
          <p:nvSpPr>
            <p:cNvPr id="463" name="Google Shape;463;p66"/>
            <p:cNvSpPr/>
            <p:nvPr/>
          </p:nvSpPr>
          <p:spPr>
            <a:xfrm>
              <a:off x="3839" y="1728"/>
              <a:ext cx="716" cy="383"/>
            </a:xfrm>
            <a:custGeom>
              <a:avLst/>
              <a:gdLst/>
              <a:ahLst/>
              <a:cxnLst/>
              <a:rect l="l" t="t" r="r" b="b"/>
              <a:pathLst>
                <a:path w="716" h="383" extrusionOk="0">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a:gsLst>
                <a:gs pos="0">
                  <a:srgbClr val="F0ECE5"/>
                </a:gs>
                <a:gs pos="100000">
                  <a:schemeClr val="l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panose="020B0604020202020204"/>
                <a:ea typeface="Arial" panose="020B0604020202020204"/>
                <a:cs typeface="Arial" panose="020B0604020202020204"/>
                <a:sym typeface="Arial" panose="020B0604020202020204"/>
              </a:endParaRPr>
            </a:p>
          </p:txBody>
        </p:sp>
        <p:sp>
          <p:nvSpPr>
            <p:cNvPr id="464" name="Google Shape;464;p66"/>
            <p:cNvSpPr/>
            <p:nvPr/>
          </p:nvSpPr>
          <p:spPr>
            <a:xfrm>
              <a:off x="3453" y="2271"/>
              <a:ext cx="318" cy="225"/>
            </a:xfrm>
            <a:custGeom>
              <a:avLst/>
              <a:gdLst/>
              <a:ahLst/>
              <a:cxnLst/>
              <a:rect l="l" t="t" r="r" b="b"/>
              <a:pathLst>
                <a:path w="318" h="225" extrusionOk="0">
                  <a:moveTo>
                    <a:pt x="6" y="225"/>
                  </a:moveTo>
                  <a:lnTo>
                    <a:pt x="0" y="195"/>
                  </a:lnTo>
                  <a:lnTo>
                    <a:pt x="315" y="0"/>
                  </a:lnTo>
                  <a:lnTo>
                    <a:pt x="303" y="27"/>
                  </a:lnTo>
                  <a:lnTo>
                    <a:pt x="318" y="42"/>
                  </a:lnTo>
                </a:path>
              </a:pathLst>
            </a:custGeom>
            <a:gradFill>
              <a:gsLst>
                <a:gs pos="0">
                  <a:srgbClr val="F0ECE5"/>
                </a:gs>
                <a:gs pos="100000">
                  <a:schemeClr val="l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panose="020B0604020202020204"/>
                <a:ea typeface="Arial" panose="020B0604020202020204"/>
                <a:cs typeface="Arial" panose="020B0604020202020204"/>
                <a:sym typeface="Arial" panose="020B0604020202020204"/>
              </a:endParaRPr>
            </a:p>
          </p:txBody>
        </p:sp>
        <p:sp>
          <p:nvSpPr>
            <p:cNvPr id="465" name="Google Shape;465;p66"/>
            <p:cNvSpPr/>
            <p:nvPr/>
          </p:nvSpPr>
          <p:spPr>
            <a:xfrm>
              <a:off x="0" y="2658"/>
              <a:ext cx="2595" cy="933"/>
            </a:xfrm>
            <a:custGeom>
              <a:avLst/>
              <a:gdLst/>
              <a:ahLst/>
              <a:cxnLst/>
              <a:rect l="l" t="t" r="r" b="b"/>
              <a:pathLst>
                <a:path w="2595" h="933" extrusionOk="0">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a:gsLst>
                <a:gs pos="0">
                  <a:srgbClr val="F2EFE8"/>
                </a:gs>
                <a:gs pos="100000">
                  <a:schemeClr val="l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panose="020B0604020202020204"/>
                <a:ea typeface="Arial" panose="020B0604020202020204"/>
                <a:cs typeface="Arial" panose="020B0604020202020204"/>
                <a:sym typeface="Arial" panose="020B0604020202020204"/>
              </a:endParaRPr>
            </a:p>
          </p:txBody>
        </p:sp>
        <p:sp>
          <p:nvSpPr>
            <p:cNvPr id="466" name="Google Shape;466;p66"/>
            <p:cNvSpPr/>
            <p:nvPr/>
          </p:nvSpPr>
          <p:spPr>
            <a:xfrm>
              <a:off x="0" y="2994"/>
              <a:ext cx="2723" cy="1091"/>
            </a:xfrm>
            <a:custGeom>
              <a:avLst/>
              <a:gdLst/>
              <a:ahLst/>
              <a:cxnLst/>
              <a:rect l="l" t="t" r="r" b="b"/>
              <a:pathLst>
                <a:path w="2723" h="1091" extrusionOk="0">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panose="020B0604020202020204"/>
                <a:ea typeface="Arial" panose="020B0604020202020204"/>
                <a:cs typeface="Arial" panose="020B0604020202020204"/>
                <a:sym typeface="Arial" panose="020B0604020202020204"/>
              </a:endParaRPr>
            </a:p>
          </p:txBody>
        </p:sp>
      </p:grpSp>
      <p:sp>
        <p:nvSpPr>
          <p:cNvPr id="467" name="Google Shape;467;p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1pPr>
            <a:lvl2pPr marR="0" lvl="1"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2pPr>
            <a:lvl3pPr marR="0" lvl="2"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3pPr>
            <a:lvl4pPr marR="0" lvl="3"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4pPr>
            <a:lvl5pPr marR="0" lvl="4"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5pPr>
            <a:lvl6pPr marR="0" lvl="5"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6pPr>
            <a:lvl7pPr marR="0" lvl="6"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7pPr>
            <a:lvl8pPr marR="0" lvl="7"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8pPr>
            <a:lvl9pPr marR="0" lvl="8" algn="ctr" rtl="0">
              <a:spcBef>
                <a:spcPts val="0"/>
              </a:spcBef>
              <a:spcAft>
                <a:spcPts val="0"/>
              </a:spcAft>
              <a:buSzPts val="1400"/>
              <a:buNone/>
              <a:defRPr sz="4400" b="1" i="0" u="none" strike="noStrike" cap="none">
                <a:solidFill>
                  <a:schemeClr val="dk2"/>
                </a:solidFill>
                <a:latin typeface="Garamond" panose="02020404030301010803"/>
                <a:ea typeface="Garamond" panose="02020404030301010803"/>
                <a:cs typeface="Garamond" panose="02020404030301010803"/>
                <a:sym typeface="Garamond" panose="02020404030301010803"/>
              </a:defRPr>
            </a:lvl9pPr>
          </a:lstStyle>
          <a:p>
            <a:endParaRPr/>
          </a:p>
        </p:txBody>
      </p:sp>
      <p:sp>
        <p:nvSpPr>
          <p:cNvPr id="468" name="Google Shape;468;p6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69" name="Google Shape;469;p6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70" name="Google Shape;470;p6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1pPr>
            <a:lvl2pPr marL="0" marR="0" lvl="1"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2pPr>
            <a:lvl3pPr marL="0" marR="0" lvl="2"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3pPr>
            <a:lvl4pPr marL="0" marR="0" lvl="3"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4pPr>
            <a:lvl5pPr marL="0" marR="0" lvl="4"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5pPr>
            <a:lvl6pPr marL="0" marR="0" lvl="5"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6pPr>
            <a:lvl7pPr marL="0" marR="0" lvl="6"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7pPr>
            <a:lvl8pPr marL="0" marR="0" lvl="7"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8pPr>
            <a:lvl9pPr marL="0" marR="0" lvl="8" indent="0" algn="r" rtl="0">
              <a:spcBef>
                <a:spcPts val="0"/>
              </a:spcBef>
              <a:spcAft>
                <a:spcPts val="0"/>
              </a:spcAft>
              <a:buNone/>
              <a:defRPr sz="1200">
                <a:solidFill>
                  <a:srgbClr val="000000"/>
                </a:solidFill>
                <a:latin typeface="Garamond" panose="02020404030301010803"/>
                <a:ea typeface="Garamond" panose="02020404030301010803"/>
                <a:cs typeface="Garamond" panose="02020404030301010803"/>
                <a:sym typeface="Garamond" panose="02020404030301010803"/>
              </a:defRPr>
            </a:lvl9pPr>
          </a:lstStyle>
          <a:p>
            <a:pPr marL="0" lvl="0" indent="0" algn="r" rtl="0">
              <a:spcBef>
                <a:spcPts val="0"/>
              </a:spcBef>
              <a:spcAft>
                <a:spcPts val="0"/>
              </a:spcAft>
              <a:buNone/>
            </a:pPr>
            <a:fld id="{00000000-1234-1234-1234-123412341234}" type="slidenum">
              <a:rPr lang="en-US"/>
              <a:t>‹#›</a:t>
            </a:fld>
            <a:endParaRPr lang="en-US"/>
          </a:p>
        </p:txBody>
      </p:sp>
      <p:sp>
        <p:nvSpPr>
          <p:cNvPr id="471" name="Google Shape;471;p66"/>
          <p:cNvSpPr txBox="1">
            <a:spLocks noGrp="1"/>
          </p:cNvSpPr>
          <p:nvPr>
            <p:ph type="body" idx="1"/>
          </p:nvPr>
        </p:nvSpPr>
        <p:spPr>
          <a:xfrm>
            <a:off x="457200" y="1600200"/>
            <a:ext cx="8229600" cy="4495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hlink"/>
              </a:buClr>
              <a:buSzPts val="3200"/>
              <a:buFont typeface="Garamond" panose="02020404030301010803"/>
              <a:buChar char="•"/>
              <a:defRPr sz="32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1pPr>
            <a:lvl2pPr marL="914400" marR="0" lvl="1" indent="-406400" algn="l" rtl="0">
              <a:spcBef>
                <a:spcPts val="560"/>
              </a:spcBef>
              <a:spcAft>
                <a:spcPts val="0"/>
              </a:spcAft>
              <a:buClr>
                <a:schemeClr val="dk1"/>
              </a:buClr>
              <a:buSzPts val="2800"/>
              <a:buFont typeface="Garamond" panose="02020404030301010803"/>
              <a:buChar char="–"/>
              <a:defRPr sz="28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2pPr>
            <a:lvl3pPr marL="1371600" marR="0" lvl="2" indent="-381000" algn="l" rtl="0">
              <a:spcBef>
                <a:spcPts val="480"/>
              </a:spcBef>
              <a:spcAft>
                <a:spcPts val="0"/>
              </a:spcAft>
              <a:buClr>
                <a:schemeClr val="dk2"/>
              </a:buClr>
              <a:buSzPts val="2400"/>
              <a:buFont typeface="Garamond" panose="02020404030301010803"/>
              <a:buChar char="•"/>
              <a:defRPr sz="24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3pPr>
            <a:lvl4pPr marL="1828800" marR="0" lvl="3" indent="-355600" algn="l" rtl="0">
              <a:spcBef>
                <a:spcPts val="400"/>
              </a:spcBef>
              <a:spcAft>
                <a:spcPts val="0"/>
              </a:spcAft>
              <a:buClr>
                <a:schemeClr val="dk1"/>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4pPr>
            <a:lvl5pPr marL="2286000" marR="0" lvl="4" indent="-355600"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5pPr>
            <a:lvl6pPr marL="2743200" marR="0" lvl="5" indent="-355600"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6pPr>
            <a:lvl7pPr marL="3200400" marR="0" lvl="6" indent="-355600"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7pPr>
            <a:lvl8pPr marL="3657600" marR="0" lvl="7" indent="-355600"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8pPr>
            <a:lvl9pPr marL="4114800" marR="0" lvl="8" indent="-355600" algn="l" rtl="0">
              <a:spcBef>
                <a:spcPts val="400"/>
              </a:spcBef>
              <a:spcAft>
                <a:spcPts val="0"/>
              </a:spcAft>
              <a:buClr>
                <a:schemeClr val="folHlink"/>
              </a:buClr>
              <a:buSzPts val="2000"/>
              <a:buFont typeface="Garamond" panose="02020404030301010803"/>
              <a:buChar char="•"/>
              <a:defRPr sz="2000" b="0" i="0" u="none" strike="noStrike" cap="none">
                <a:solidFill>
                  <a:schemeClr val="dk1"/>
                </a:solidFill>
                <a:latin typeface="Garamond" panose="02020404030301010803"/>
                <a:ea typeface="Garamond" panose="02020404030301010803"/>
                <a:cs typeface="Garamond" panose="02020404030301010803"/>
                <a:sym typeface="Garamond" panose="02020404030301010803"/>
              </a:defRPr>
            </a:lvl9pPr>
          </a:lstStyle>
          <a:p>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7"/>
        <p:cNvGrpSpPr/>
        <p:nvPr/>
      </p:nvGrpSpPr>
      <p:grpSpPr>
        <a:xfrm>
          <a:off x="0" y="0"/>
          <a:ext cx="0" cy="0"/>
          <a:chOff x="0" y="0"/>
          <a:chExt cx="0" cy="0"/>
        </a:xfrm>
      </p:grpSpPr>
      <p:sp>
        <p:nvSpPr>
          <p:cNvPr id="558" name="Google Shape;558;p7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1pPr>
            <a:lvl2pPr marR="0" lvl="1"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2pPr>
            <a:lvl3pPr marR="0" lvl="2"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3pPr>
            <a:lvl4pPr marR="0" lvl="3"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4pPr>
            <a:lvl5pPr marR="0" lvl="4" algn="ctr" rtl="0">
              <a:spcBef>
                <a:spcPts val="0"/>
              </a:spcBef>
              <a:spcAft>
                <a:spcPts val="0"/>
              </a:spcAft>
              <a:buSzPts val="1400"/>
              <a:buNone/>
              <a:defRPr sz="4400" b="0" i="0" u="none" strike="noStrike" cap="none">
                <a:solidFill>
                  <a:schemeClr val="dk2"/>
                </a:solidFill>
                <a:latin typeface="Arial" panose="020B0604020202020204"/>
                <a:ea typeface="Arial" panose="020B0604020202020204"/>
                <a:cs typeface="Arial" panose="020B0604020202020204"/>
                <a:sym typeface="Arial" panose="020B0604020202020204"/>
              </a:defRPr>
            </a:lvl5pPr>
            <a:lvl6pPr marR="0" lvl="5"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6pPr>
            <a:lvl7pPr marR="0" lvl="6"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7pPr>
            <a:lvl8pPr marR="0" lvl="7"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8pPr>
            <a:lvl9pPr marR="0" lvl="8" algn="ctr" rtl="0">
              <a:spcBef>
                <a:spcPts val="0"/>
              </a:spcBef>
              <a:spcAft>
                <a:spcPts val="0"/>
              </a:spcAft>
              <a:buSzPts val="1400"/>
              <a:buNone/>
              <a:defRPr sz="4400" b="0" i="0" u="none" strike="noStrike" cap="none">
                <a:solidFill>
                  <a:schemeClr val="dk2"/>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559" name="Google Shape;559;p7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6pPr>
            <a:lvl7pPr marL="3200400" marR="0" lvl="6"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7pPr>
            <a:lvl8pPr marL="3657600" marR="0" lvl="7"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8pPr>
            <a:lvl9pPr marL="4114800" marR="0" lvl="8" indent="-355600" algn="l" rtl="0">
              <a:spcBef>
                <a:spcPts val="400"/>
              </a:spcBef>
              <a:spcAft>
                <a:spcPts val="0"/>
              </a:spcAft>
              <a:buClr>
                <a:schemeClr val="dk1"/>
              </a:buClr>
              <a:buSzPts val="2000"/>
              <a:buFont typeface="Times New Roman" panose="02020603050405020304"/>
              <a:buChar char="»"/>
              <a:def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defRPr>
            </a:lvl9pPr>
          </a:lstStyle>
          <a:p>
            <a:endParaRPr/>
          </a:p>
        </p:txBody>
      </p:sp>
      <p:sp>
        <p:nvSpPr>
          <p:cNvPr id="560" name="Google Shape;560;p7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61" name="Google Shape;561;p7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R="0" lvl="1"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62" name="Google Shape;562;p7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1pPr>
            <a:lvl2pPr marL="0" marR="0" lvl="1"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2pPr>
            <a:lvl3pPr marL="0" marR="0" lvl="2"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3pPr>
            <a:lvl4pPr marL="0" marR="0" lvl="3"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4pPr>
            <a:lvl5pPr marL="0" marR="0" lvl="4"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5pPr>
            <a:lvl6pPr marL="0" marR="0" lvl="5"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6pPr>
            <a:lvl7pPr marL="0" marR="0" lvl="6"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7pPr>
            <a:lvl8pPr marL="0" marR="0" lvl="7"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8pPr>
            <a:lvl9pPr marL="0" marR="0" lvl="8" indent="0" algn="r" rtl="0">
              <a:spcBef>
                <a:spcPts val="0"/>
              </a:spcBef>
              <a:spcAft>
                <a:spcPts val="0"/>
              </a:spcAft>
              <a:buNone/>
              <a:defRPr sz="1400">
                <a:solidFill>
                  <a:srgbClr val="000000"/>
                </a:solidFill>
                <a:latin typeface="Times New Roman" panose="02020603050405020304"/>
                <a:ea typeface="Times New Roman" panose="02020603050405020304"/>
                <a:cs typeface="Times New Roman" panose="02020603050405020304"/>
                <a:sym typeface="Times New Roman" panose="020206030504050203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632"/>
        <p:cNvGrpSpPr/>
        <p:nvPr/>
      </p:nvGrpSpPr>
      <p:grpSpPr>
        <a:xfrm>
          <a:off x="0" y="0"/>
          <a:ext cx="0" cy="0"/>
          <a:chOff x="0" y="0"/>
          <a:chExt cx="0" cy="0"/>
        </a:xfrm>
      </p:grpSpPr>
      <p:grpSp>
        <p:nvGrpSpPr>
          <p:cNvPr id="633" name="Google Shape;633;p90"/>
          <p:cNvGrpSpPr/>
          <p:nvPr/>
        </p:nvGrpSpPr>
        <p:grpSpPr>
          <a:xfrm>
            <a:off x="0" y="0"/>
            <a:ext cx="9159875" cy="6858000"/>
            <a:chOff x="0" y="0"/>
            <a:chExt cx="5770" cy="4320"/>
          </a:xfrm>
        </p:grpSpPr>
        <p:sp>
          <p:nvSpPr>
            <p:cNvPr id="634" name="Google Shape;634;p90"/>
            <p:cNvSpPr/>
            <p:nvPr/>
          </p:nvSpPr>
          <p:spPr>
            <a:xfrm>
              <a:off x="5232" y="1"/>
              <a:ext cx="528" cy="4319"/>
            </a:xfrm>
            <a:prstGeom prst="rect">
              <a:avLst/>
            </a:prstGeom>
            <a:gradFill>
              <a:gsLst>
                <a:gs pos="0">
                  <a:schemeClr val="accent2"/>
                </a:gs>
                <a:gs pos="100000">
                  <a:srgbClr val="46464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35" name="Google Shape;635;p90"/>
            <p:cNvSpPr/>
            <p:nvPr/>
          </p:nvSpPr>
          <p:spPr>
            <a:xfrm>
              <a:off x="1056" y="0"/>
              <a:ext cx="192" cy="4320"/>
            </a:xfrm>
            <a:prstGeom prst="rect">
              <a:avLst/>
            </a:prstGeom>
            <a:gradFill>
              <a:gsLst>
                <a:gs pos="0">
                  <a:schemeClr val="dk2"/>
                </a:gs>
                <a:gs pos="100000">
                  <a:schemeClr val="dk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36" name="Google Shape;636;p90"/>
            <p:cNvSpPr/>
            <p:nvPr/>
          </p:nvSpPr>
          <p:spPr>
            <a:xfrm>
              <a:off x="1728" y="0"/>
              <a:ext cx="432" cy="4320"/>
            </a:xfrm>
            <a:prstGeom prst="rect">
              <a:avLst/>
            </a:prstGeom>
            <a:gradFill>
              <a:gsLst>
                <a:gs pos="0">
                  <a:schemeClr val="dk2"/>
                </a:gs>
                <a:gs pos="100000">
                  <a:schemeClr val="dk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37" name="Google Shape;637;p90"/>
            <p:cNvSpPr/>
            <p:nvPr/>
          </p:nvSpPr>
          <p:spPr>
            <a:xfrm>
              <a:off x="2256" y="0"/>
              <a:ext cx="240" cy="4320"/>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38" name="Google Shape;638;p90"/>
            <p:cNvSpPr/>
            <p:nvPr/>
          </p:nvSpPr>
          <p:spPr>
            <a:xfrm>
              <a:off x="1344" y="0"/>
              <a:ext cx="384" cy="4320"/>
            </a:xfrm>
            <a:prstGeom prst="rect">
              <a:avLst/>
            </a:prstGeom>
            <a:gradFill>
              <a:gsLst>
                <a:gs pos="0">
                  <a:schemeClr val="dk1"/>
                </a:gs>
                <a:gs pos="100000">
                  <a:schemeClr val="dk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39" name="Google Shape;639;p90"/>
            <p:cNvSpPr/>
            <p:nvPr/>
          </p:nvSpPr>
          <p:spPr>
            <a:xfrm>
              <a:off x="480" y="0"/>
              <a:ext cx="576" cy="4320"/>
            </a:xfrm>
            <a:prstGeom prst="rect">
              <a:avLst/>
            </a:prstGeom>
            <a:gradFill>
              <a:gsLst>
                <a:gs pos="0">
                  <a:schemeClr val="dk1"/>
                </a:gs>
                <a:gs pos="100000">
                  <a:schemeClr val="dk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40" name="Google Shape;640;p90"/>
            <p:cNvSpPr/>
            <p:nvPr/>
          </p:nvSpPr>
          <p:spPr>
            <a:xfrm>
              <a:off x="288" y="0"/>
              <a:ext cx="192" cy="4320"/>
            </a:xfrm>
            <a:prstGeom prst="rect">
              <a:avLst/>
            </a:prstGeom>
            <a:gradFill>
              <a:gsLst>
                <a:gs pos="0">
                  <a:schemeClr val="dk1"/>
                </a:gs>
                <a:gs pos="50000">
                  <a:srgbClr val="591D00"/>
                </a:gs>
                <a:gs pos="100000">
                  <a:schemeClr val="dk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41" name="Google Shape;641;p90"/>
            <p:cNvSpPr/>
            <p:nvPr/>
          </p:nvSpPr>
          <p:spPr>
            <a:xfrm>
              <a:off x="0" y="0"/>
              <a:ext cx="288" cy="4320"/>
            </a:xfrm>
            <a:prstGeom prst="rect">
              <a:avLst/>
            </a:prstGeom>
            <a:gradFill>
              <a:gsLst>
                <a:gs pos="0">
                  <a:srgbClr val="561C00"/>
                </a:gs>
                <a:gs pos="100000">
                  <a:schemeClr val="dk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42" name="Google Shape;642;p90"/>
            <p:cNvSpPr/>
            <p:nvPr/>
          </p:nvSpPr>
          <p:spPr>
            <a:xfrm>
              <a:off x="2160" y="0"/>
              <a:ext cx="240" cy="4320"/>
            </a:xfrm>
            <a:prstGeom prst="rect">
              <a:avLst/>
            </a:prstGeom>
            <a:gradFill>
              <a:gsLst>
                <a:gs pos="0">
                  <a:schemeClr val="dk1"/>
                </a:gs>
                <a:gs pos="100000">
                  <a:schemeClr val="dk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43" name="Google Shape;643;p90"/>
            <p:cNvSpPr/>
            <p:nvPr/>
          </p:nvSpPr>
          <p:spPr>
            <a:xfrm>
              <a:off x="2784" y="0"/>
              <a:ext cx="528" cy="4320"/>
            </a:xfrm>
            <a:prstGeom prst="rect">
              <a:avLst/>
            </a:prstGeom>
            <a:gradFill>
              <a:gsLst>
                <a:gs pos="0">
                  <a:schemeClr val="dk2"/>
                </a:gs>
                <a:gs pos="100000">
                  <a:schemeClr val="dk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44" name="Google Shape;644;p90"/>
            <p:cNvSpPr/>
            <p:nvPr/>
          </p:nvSpPr>
          <p:spPr>
            <a:xfrm>
              <a:off x="1248" y="0"/>
              <a:ext cx="144" cy="432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45" name="Google Shape;645;p90"/>
            <p:cNvSpPr/>
            <p:nvPr/>
          </p:nvSpPr>
          <p:spPr>
            <a:xfrm>
              <a:off x="3300" y="0"/>
              <a:ext cx="252" cy="432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46" name="Google Shape;646;p90"/>
            <p:cNvSpPr/>
            <p:nvPr/>
          </p:nvSpPr>
          <p:spPr>
            <a:xfrm>
              <a:off x="4656" y="0"/>
              <a:ext cx="144" cy="4320"/>
            </a:xfrm>
            <a:prstGeom prst="rect">
              <a:avLst/>
            </a:prstGeom>
            <a:gradFill>
              <a:gsLst>
                <a:gs pos="0">
                  <a:schemeClr val="dk1"/>
                </a:gs>
                <a:gs pos="50000">
                  <a:srgbClr val="5E1F00"/>
                </a:gs>
                <a:gs pos="100000">
                  <a:schemeClr val="dk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47" name="Google Shape;647;p90"/>
            <p:cNvSpPr/>
            <p:nvPr/>
          </p:nvSpPr>
          <p:spPr>
            <a:xfrm>
              <a:off x="4608" y="0"/>
              <a:ext cx="672" cy="4320"/>
            </a:xfrm>
            <a:prstGeom prst="rect">
              <a:avLst/>
            </a:prstGeom>
            <a:gradFill>
              <a:gsLst>
                <a:gs pos="0">
                  <a:schemeClr val="dk1"/>
                </a:gs>
                <a:gs pos="100000">
                  <a:schemeClr val="accent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48" name="Google Shape;648;p90"/>
            <p:cNvSpPr/>
            <p:nvPr/>
          </p:nvSpPr>
          <p:spPr>
            <a:xfrm>
              <a:off x="3504" y="0"/>
              <a:ext cx="624" cy="4320"/>
            </a:xfrm>
            <a:prstGeom prst="rect">
              <a:avLst/>
            </a:prstGeom>
            <a:gradFill>
              <a:gsLst>
                <a:gs pos="0">
                  <a:schemeClr val="dk1"/>
                </a:gs>
                <a:gs pos="50000">
                  <a:schemeClr val="dk2"/>
                </a:gs>
                <a:gs pos="100000">
                  <a:schemeClr val="dk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49" name="Google Shape;649;p90"/>
            <p:cNvSpPr/>
            <p:nvPr/>
          </p:nvSpPr>
          <p:spPr>
            <a:xfrm>
              <a:off x="3840" y="0"/>
              <a:ext cx="528" cy="4320"/>
            </a:xfrm>
            <a:prstGeom prst="rect">
              <a:avLst/>
            </a:prstGeom>
            <a:gradFill>
              <a:gsLst>
                <a:gs pos="0">
                  <a:schemeClr val="dk2"/>
                </a:gs>
                <a:gs pos="100000">
                  <a:schemeClr val="dk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50" name="Google Shape;650;p90"/>
            <p:cNvSpPr/>
            <p:nvPr/>
          </p:nvSpPr>
          <p:spPr>
            <a:xfrm>
              <a:off x="4368" y="0"/>
              <a:ext cx="240" cy="4320"/>
            </a:xfrm>
            <a:prstGeom prst="rect">
              <a:avLst/>
            </a:prstGeom>
            <a:gradFill>
              <a:gsLst>
                <a:gs pos="0">
                  <a:schemeClr val="dk1"/>
                </a:gs>
                <a:gs pos="50000">
                  <a:srgbClr val="5E1F00"/>
                </a:gs>
                <a:gs pos="100000">
                  <a:schemeClr val="dk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51" name="Google Shape;651;p90"/>
            <p:cNvSpPr/>
            <p:nvPr/>
          </p:nvSpPr>
          <p:spPr>
            <a:xfrm>
              <a:off x="2680" y="0"/>
              <a:ext cx="152" cy="4320"/>
            </a:xfrm>
            <a:prstGeom prst="rect">
              <a:avLst/>
            </a:prstGeom>
            <a:gradFill>
              <a:gsLst>
                <a:gs pos="0">
                  <a:schemeClr val="dk1"/>
                </a:gs>
                <a:gs pos="100000">
                  <a:schemeClr val="dk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52" name="Google Shape;652;p90"/>
            <p:cNvSpPr/>
            <p:nvPr/>
          </p:nvSpPr>
          <p:spPr>
            <a:xfrm>
              <a:off x="2366" y="0"/>
              <a:ext cx="336" cy="4320"/>
            </a:xfrm>
            <a:prstGeom prst="rect">
              <a:avLst/>
            </a:prstGeom>
            <a:gradFill>
              <a:gsLst>
                <a:gs pos="0">
                  <a:schemeClr val="dk2"/>
                </a:gs>
                <a:gs pos="100000">
                  <a:schemeClr val="dk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53" name="Google Shape;653;p90"/>
            <p:cNvSpPr/>
            <p:nvPr/>
          </p:nvSpPr>
          <p:spPr>
            <a:xfrm>
              <a:off x="1" y="3875"/>
              <a:ext cx="5760" cy="445"/>
            </a:xfrm>
            <a:custGeom>
              <a:avLst/>
              <a:gdLst/>
              <a:ahLst/>
              <a:cxnLst/>
              <a:rect l="l" t="t" r="r" b="b"/>
              <a:pathLst>
                <a:path w="5760" h="445" extrusionOk="0">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654" name="Google Shape;654;p90"/>
            <p:cNvSpPr/>
            <p:nvPr/>
          </p:nvSpPr>
          <p:spPr>
            <a:xfrm>
              <a:off x="0" y="3867"/>
              <a:ext cx="5770" cy="174"/>
            </a:xfrm>
            <a:custGeom>
              <a:avLst/>
              <a:gdLst/>
              <a:ahLst/>
              <a:cxnLst/>
              <a:rect l="l" t="t" r="r" b="b"/>
              <a:pathLst>
                <a:path w="5770" h="174" extrusionOk="0">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a:gsLst>
                <a:gs pos="0">
                  <a:schemeClr val="accent2"/>
                </a:gs>
                <a:gs pos="50000">
                  <a:srgbClr val="353535"/>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grpSp>
      <p:sp>
        <p:nvSpPr>
          <p:cNvPr id="655" name="Google Shape;655;p90"/>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1pPr>
            <a:lvl2pPr marR="0" lvl="1"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2pPr>
            <a:lvl3pPr marR="0" lvl="2"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3pPr>
            <a:lvl4pPr marR="0" lvl="3"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4pPr>
            <a:lvl5pPr marR="0" lvl="4"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5pPr>
            <a:lvl6pPr marR="0" lvl="5"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6pPr>
            <a:lvl7pPr marR="0" lvl="6"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7pPr>
            <a:lvl8pPr marR="0" lvl="7"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8pPr>
            <a:lvl9pPr marR="0" lvl="8" algn="ctr" rtl="0">
              <a:spcBef>
                <a:spcPts val="0"/>
              </a:spcBef>
              <a:spcAft>
                <a:spcPts val="0"/>
              </a:spcAft>
              <a:buSzPts val="1400"/>
              <a:buNone/>
              <a:defRPr sz="4200" b="0" i="0" u="none" strike="noStrike" cap="none">
                <a:solidFill>
                  <a:schemeClr val="lt2"/>
                </a:solidFill>
                <a:latin typeface="Tahoma" panose="020B0604030504040204"/>
                <a:ea typeface="Tahoma" panose="020B0604030504040204"/>
                <a:cs typeface="Tahoma" panose="020B0604030504040204"/>
                <a:sym typeface="Tahoma" panose="020B0604030504040204"/>
              </a:defRPr>
            </a:lvl9pPr>
          </a:lstStyle>
          <a:p>
            <a:endParaRPr/>
          </a:p>
        </p:txBody>
      </p:sp>
      <p:sp>
        <p:nvSpPr>
          <p:cNvPr id="656" name="Google Shape;656;p90"/>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marR="0" lvl="0" indent="-391160" algn="l" rtl="0">
              <a:spcBef>
                <a:spcPts val="640"/>
              </a:spcBef>
              <a:spcAft>
                <a:spcPts val="0"/>
              </a:spcAft>
              <a:buClr>
                <a:schemeClr val="hlink"/>
              </a:buClr>
              <a:buSzPts val="2560"/>
              <a:buFont typeface="Noto Sans Symbols"/>
              <a:buChar char="●"/>
              <a:defRPr sz="3200" b="0" i="0" u="none" strike="noStrike" cap="none">
                <a:solidFill>
                  <a:schemeClr val="lt1"/>
                </a:solidFill>
                <a:latin typeface="Tahoma" panose="020B0604030504040204"/>
                <a:ea typeface="Tahoma" panose="020B0604030504040204"/>
                <a:cs typeface="Tahoma" panose="020B0604030504040204"/>
                <a:sym typeface="Tahoma" panose="020B0604030504040204"/>
              </a:defRPr>
            </a:lvl1pPr>
            <a:lvl2pPr marL="914400" marR="0" lvl="1" indent="-370840" algn="l" rtl="0">
              <a:spcBef>
                <a:spcPts val="560"/>
              </a:spcBef>
              <a:spcAft>
                <a:spcPts val="0"/>
              </a:spcAft>
              <a:buClr>
                <a:schemeClr val="folHlink"/>
              </a:buClr>
              <a:buSzPts val="2240"/>
              <a:buFont typeface="Noto Sans Symbols"/>
              <a:buChar char="●"/>
              <a:defRPr sz="2800" b="0" i="0" u="none" strike="noStrike" cap="none">
                <a:solidFill>
                  <a:schemeClr val="lt1"/>
                </a:solidFill>
                <a:latin typeface="Tahoma" panose="020B0604030504040204"/>
                <a:ea typeface="Tahoma" panose="020B0604030504040204"/>
                <a:cs typeface="Tahoma" panose="020B0604030504040204"/>
                <a:sym typeface="Tahoma" panose="020B0604030504040204"/>
              </a:defRPr>
            </a:lvl2pPr>
            <a:lvl3pPr marL="1371600" marR="0" lvl="2" indent="-350520" algn="l" rtl="0">
              <a:spcBef>
                <a:spcPts val="480"/>
              </a:spcBef>
              <a:spcAft>
                <a:spcPts val="0"/>
              </a:spcAft>
              <a:buClr>
                <a:schemeClr val="lt2"/>
              </a:buClr>
              <a:buSzPts val="1920"/>
              <a:buFont typeface="Noto Sans Symbols"/>
              <a:buChar char="●"/>
              <a:defRPr sz="2400" b="0" i="0" u="none" strike="noStrike" cap="none">
                <a:solidFill>
                  <a:schemeClr val="lt1"/>
                </a:solidFill>
                <a:latin typeface="Tahoma" panose="020B0604030504040204"/>
                <a:ea typeface="Tahoma" panose="020B0604030504040204"/>
                <a:cs typeface="Tahoma" panose="020B0604030504040204"/>
                <a:sym typeface="Tahoma" panose="020B0604030504040204"/>
              </a:defRPr>
            </a:lvl3pPr>
            <a:lvl4pPr marL="1828800" marR="0" lvl="3" indent="-330200" algn="l" rtl="0">
              <a:spcBef>
                <a:spcPts val="400"/>
              </a:spcBef>
              <a:spcAft>
                <a:spcPts val="0"/>
              </a:spcAft>
              <a:buClr>
                <a:schemeClr val="hlink"/>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4pPr>
            <a:lvl5pPr marL="2286000" marR="0" lvl="4" indent="-330200"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5pPr>
            <a:lvl6pPr marL="2743200" marR="0" lvl="5" indent="-330200"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6pPr>
            <a:lvl7pPr marL="3200400" marR="0" lvl="6" indent="-330200"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7pPr>
            <a:lvl8pPr marL="3657600" marR="0" lvl="7" indent="-330200"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8pPr>
            <a:lvl9pPr marL="4114800" marR="0" lvl="8" indent="-330200" algn="l" rtl="0">
              <a:spcBef>
                <a:spcPts val="400"/>
              </a:spcBef>
              <a:spcAft>
                <a:spcPts val="0"/>
              </a:spcAft>
              <a:buClr>
                <a:schemeClr val="lt1"/>
              </a:buClr>
              <a:buSzPts val="1600"/>
              <a:buFont typeface="Noto Sans Symbols"/>
              <a:buChar char="●"/>
              <a:defRPr sz="2000" b="0" i="0" u="none" strike="noStrike" cap="none">
                <a:solidFill>
                  <a:schemeClr val="lt1"/>
                </a:solidFill>
                <a:latin typeface="Tahoma" panose="020B0604030504040204"/>
                <a:ea typeface="Tahoma" panose="020B0604030504040204"/>
                <a:cs typeface="Tahoma" panose="020B0604030504040204"/>
                <a:sym typeface="Tahoma" panose="020B0604030504040204"/>
              </a:defRPr>
            </a:lvl9pPr>
          </a:lstStyle>
          <a:p>
            <a:endParaRPr/>
          </a:p>
        </p:txBody>
      </p:sp>
      <p:sp>
        <p:nvSpPr>
          <p:cNvPr id="657" name="Google Shape;657;p9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chemeClr val="lt1"/>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
        <p:nvSpPr>
          <p:cNvPr id="658" name="Google Shape;658;p90"/>
          <p:cNvSpPr txBox="1">
            <a:spLocks noGrp="1"/>
          </p:cNvSpPr>
          <p:nvPr>
            <p:ph type="sldNum" idx="12"/>
          </p:nvPr>
        </p:nvSpPr>
        <p:spPr>
          <a:xfrm>
            <a:off x="6553200" y="6243638"/>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1pPr>
            <a:lvl2pPr marL="0" marR="0" lvl="1"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2pPr>
            <a:lvl3pPr marL="0" marR="0" lvl="2"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3pPr>
            <a:lvl4pPr marL="0" marR="0" lvl="3"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4pPr>
            <a:lvl5pPr marL="0" marR="0" lvl="4"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5pPr>
            <a:lvl6pPr marL="0" marR="0" lvl="5"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6pPr>
            <a:lvl7pPr marL="0" marR="0" lvl="6"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7pPr>
            <a:lvl8pPr marL="0" marR="0" lvl="7"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8pPr>
            <a:lvl9pPr marL="0" marR="0" lvl="8" indent="0" algn="r" rtl="0">
              <a:spcBef>
                <a:spcPts val="0"/>
              </a:spcBef>
              <a:spcAft>
                <a:spcPts val="0"/>
              </a:spcAft>
              <a:buNone/>
              <a:defRPr sz="1000">
                <a:solidFill>
                  <a:srgbClr val="FFFFFF"/>
                </a:solidFill>
                <a:latin typeface="Tahoma" panose="020B0604030504040204"/>
                <a:ea typeface="Tahoma" panose="020B0604030504040204"/>
                <a:cs typeface="Tahoma" panose="020B0604030504040204"/>
                <a:sym typeface="Tahoma" panose="020B0604030504040204"/>
              </a:defRPr>
            </a:lvl9pPr>
          </a:lstStyle>
          <a:p>
            <a:pPr marL="0" lvl="0" indent="0" algn="r" rtl="0">
              <a:spcBef>
                <a:spcPts val="0"/>
              </a:spcBef>
              <a:spcAft>
                <a:spcPts val="0"/>
              </a:spcAft>
              <a:buNone/>
            </a:pPr>
            <a:fld id="{00000000-1234-1234-1234-123412341234}" type="slidenum">
              <a:rPr lang="en-US"/>
              <a:t>‹#›</a:t>
            </a:fld>
            <a:endParaRPr lang="en-US"/>
          </a:p>
        </p:txBody>
      </p:sp>
      <p:sp>
        <p:nvSpPr>
          <p:cNvPr id="659" name="Google Shape;659;p90"/>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chemeClr val="lt1"/>
                </a:solidFill>
                <a:latin typeface="Tahoma" panose="020B0604030504040204"/>
                <a:ea typeface="Tahoma" panose="020B0604030504040204"/>
                <a:cs typeface="Tahoma" panose="020B0604030504040204"/>
                <a:sym typeface="Tahoma" panose="020B0604030504040204"/>
              </a:defRPr>
            </a:lvl1pPr>
            <a:lvl2pPr marR="0" lvl="1"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24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a:endParaRPr/>
          </a:p>
        </p:txBody>
      </p:sp>
    </p:spTree>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38.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38.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38.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38.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9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4.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105.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116.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127.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60"/>
        <p:cNvGrpSpPr/>
        <p:nvPr/>
      </p:nvGrpSpPr>
      <p:grpSpPr>
        <a:xfrm>
          <a:off x="0" y="0"/>
          <a:ext cx="0" cy="0"/>
          <a:chOff x="0" y="0"/>
          <a:chExt cx="0" cy="0"/>
        </a:xfrm>
      </p:grpSpPr>
      <p:pic>
        <p:nvPicPr>
          <p:cNvPr id="1061" name="Google Shape;1061;p152" descr="938_spiritual_blindness.jpg"/>
          <p:cNvPicPr preferRelativeResize="0"/>
          <p:nvPr/>
        </p:nvPicPr>
        <p:blipFill rotWithShape="1">
          <a:blip r:embed="rId3"/>
          <a:srcRect/>
          <a:stretch>
            <a:fillRect/>
          </a:stretch>
        </p:blipFill>
        <p:spPr>
          <a:xfrm>
            <a:off x="0" y="-220663"/>
            <a:ext cx="9144000" cy="7078663"/>
          </a:xfrm>
          <a:prstGeom prst="rect">
            <a:avLst/>
          </a:prstGeom>
          <a:noFill/>
          <a:ln>
            <a:noFill/>
          </a:ln>
        </p:spPr>
      </p:pic>
      <p:sp>
        <p:nvSpPr>
          <p:cNvPr id="1062" name="Google Shape;1062;p152"/>
          <p:cNvSpPr txBox="1">
            <a:spLocks noGrp="1"/>
          </p:cNvSpPr>
          <p:nvPr>
            <p:ph type="ctrTitle"/>
          </p:nvPr>
        </p:nvSpPr>
        <p:spPr>
          <a:xfrm>
            <a:off x="0" y="0"/>
            <a:ext cx="9144000" cy="242088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i="0" u="none" strike="noStrike" cap="none">
                <a:solidFill>
                  <a:schemeClr val="lt1"/>
                </a:solidFill>
                <a:latin typeface="Arial" panose="020B0604020202020204"/>
                <a:ea typeface="Arial" panose="020B0604020202020204"/>
                <a:cs typeface="Arial" panose="020B0604020202020204"/>
                <a:sym typeface="Arial" panose="020B0604020202020204"/>
              </a:rPr>
              <a:t>圣灵向非信徒的事工</a:t>
            </a:r>
            <a:endParaRPr sz="54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063" name="Google Shape;1063;p152"/>
          <p:cNvSpPr txBox="1"/>
          <p:nvPr/>
        </p:nvSpPr>
        <p:spPr>
          <a:xfrm>
            <a:off x="6995" y="2708920"/>
            <a:ext cx="8568952" cy="2808312"/>
          </a:xfrm>
          <a:prstGeom prst="rect">
            <a:avLst/>
          </a:prstGeom>
          <a:noFill/>
          <a:ln>
            <a:noFill/>
          </a:ln>
        </p:spPr>
        <p:txBody>
          <a:bodyPr spcFirstLastPara="1" wrap="square" lIns="91425" tIns="45700" rIns="91425" bIns="45700" anchor="t" anchorCtr="0">
            <a:noAutofit/>
          </a:bodyPr>
          <a:lstStyle/>
          <a:p>
            <a:pPr marL="571500" marR="0" lvl="0" indent="-571500" algn="l" rtl="0">
              <a:spcBef>
                <a:spcPts val="0"/>
              </a:spcBef>
              <a:spcAft>
                <a:spcPts val="0"/>
              </a:spcAft>
              <a:buClr>
                <a:schemeClr val="lt1"/>
              </a:buClr>
              <a:buSzPts val="4400"/>
              <a:buFont typeface="Arial" panose="020B0604020202020204"/>
              <a:buChar char="•"/>
            </a:pPr>
            <a:r>
              <a:rPr lang="en-US" sz="4400" b="1" i="0" u="none" strike="noStrike" cap="none">
                <a:solidFill>
                  <a:schemeClr val="lt1"/>
                </a:solidFill>
                <a:latin typeface="Arial" panose="020B0604020202020204"/>
                <a:ea typeface="Arial" panose="020B0604020202020204"/>
                <a:cs typeface="Arial" panose="020B0604020202020204"/>
                <a:sym typeface="Arial" panose="020B0604020202020204"/>
              </a:rPr>
              <a:t>亵渎  </a:t>
            </a:r>
            <a:endParaRPr sz="44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571500" marR="0" lvl="0" indent="-571500" algn="l" rtl="0">
              <a:spcBef>
                <a:spcPts val="880"/>
              </a:spcBef>
              <a:spcAft>
                <a:spcPts val="0"/>
              </a:spcAft>
              <a:buClr>
                <a:schemeClr val="lt1"/>
              </a:buClr>
              <a:buSzPts val="4400"/>
              <a:buFont typeface="Arial" panose="020B0604020202020204"/>
              <a:buChar char="•"/>
            </a:pPr>
            <a:r>
              <a:rPr lang="zh-CN" altLang="en-US" sz="4400" b="1" i="0" u="none" strike="noStrike" cap="none">
                <a:solidFill>
                  <a:schemeClr val="lt1"/>
                </a:solidFill>
                <a:latin typeface="Arial" panose="020B0604020202020204"/>
                <a:ea typeface="Arial" panose="020B0604020202020204"/>
                <a:cs typeface="Arial" panose="020B0604020202020204"/>
                <a:sym typeface="Arial" panose="020B0604020202020204"/>
              </a:rPr>
              <a:t>圣</a:t>
            </a:r>
            <a:r>
              <a:rPr lang="en-US" sz="4400" b="1" i="0" u="none" strike="noStrike" cap="none">
                <a:solidFill>
                  <a:schemeClr val="lt1"/>
                </a:solidFill>
                <a:latin typeface="Arial" panose="020B0604020202020204"/>
                <a:ea typeface="Arial" panose="020B0604020202020204"/>
                <a:cs typeface="Arial" panose="020B0604020202020204"/>
                <a:sym typeface="Arial" panose="020B0604020202020204"/>
              </a:rPr>
              <a:t>笑   </a:t>
            </a:r>
            <a:endParaRPr sz="44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571500" marR="0" lvl="0" indent="-571500" algn="l" rtl="0">
              <a:spcBef>
                <a:spcPts val="880"/>
              </a:spcBef>
              <a:spcAft>
                <a:spcPts val="0"/>
              </a:spcAft>
              <a:buClr>
                <a:schemeClr val="lt1"/>
              </a:buClr>
              <a:buSzPts val="4400"/>
              <a:buFont typeface="Arial" panose="020B0604020202020204"/>
              <a:buChar char="•"/>
            </a:pPr>
            <a:r>
              <a:rPr lang="en-US" sz="4400" b="1" i="0" u="none" strike="noStrike" cap="none">
                <a:solidFill>
                  <a:schemeClr val="lt1"/>
                </a:solidFill>
                <a:latin typeface="Arial" panose="020B0604020202020204"/>
                <a:ea typeface="Arial" panose="020B0604020202020204"/>
                <a:cs typeface="Arial" panose="020B0604020202020204"/>
                <a:sym typeface="Arial" panose="020B0604020202020204"/>
              </a:rPr>
              <a:t>恩典  </a:t>
            </a:r>
            <a:endParaRPr sz="44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064" name="Google Shape;1064;p152"/>
          <p:cNvSpPr txBox="1"/>
          <p:nvPr/>
        </p:nvSpPr>
        <p:spPr>
          <a:xfrm>
            <a:off x="0" y="5805264"/>
            <a:ext cx="9180512" cy="914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chemeClr val="lt1"/>
                </a:solidFill>
                <a:latin typeface="Arial" panose="020B0604020202020204"/>
                <a:ea typeface="Arial" panose="020B0604020202020204"/>
                <a:cs typeface="Arial" panose="020B0604020202020204"/>
                <a:sym typeface="Arial" panose="020B0604020202020204"/>
              </a:rPr>
              <a:t>Dr. Rick Griffith, 新加坡神学院</a:t>
            </a:r>
            <a:endParaRPr sz="28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US" sz="2800" b="1" i="0" u="none" strike="noStrike" cap="none">
                <a:solidFill>
                  <a:schemeClr val="lt1"/>
                </a:solidFill>
                <a:latin typeface="Arial" panose="020B0604020202020204"/>
                <a:ea typeface="Arial" panose="020B0604020202020204"/>
                <a:cs typeface="Arial" panose="020B0604020202020204"/>
                <a:sym typeface="Arial" panose="020B0604020202020204"/>
              </a:rPr>
              <a:t>BibleStudyDownloads.org</a:t>
            </a:r>
            <a:endParaRPr sz="28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8"/>
        <p:cNvGrpSpPr/>
        <p:nvPr/>
      </p:nvGrpSpPr>
      <p:grpSpPr>
        <a:xfrm>
          <a:off x="0" y="0"/>
          <a:ext cx="0" cy="0"/>
          <a:chOff x="0" y="0"/>
          <a:chExt cx="0" cy="0"/>
        </a:xfrm>
      </p:grpSpPr>
      <p:grpSp>
        <p:nvGrpSpPr>
          <p:cNvPr id="1169" name="Google Shape;1169;p161"/>
          <p:cNvGrpSpPr/>
          <p:nvPr/>
        </p:nvGrpSpPr>
        <p:grpSpPr>
          <a:xfrm>
            <a:off x="10795" y="857885"/>
            <a:ext cx="9115425" cy="5758815"/>
            <a:chOff x="-1" y="908720"/>
            <a:chExt cx="9143999" cy="5949280"/>
          </a:xfrm>
        </p:grpSpPr>
        <p:pic>
          <p:nvPicPr>
            <p:cNvPr id="1170" name="Google Shape;1170;p161"/>
            <p:cNvPicPr preferRelativeResize="0"/>
            <p:nvPr/>
          </p:nvPicPr>
          <p:blipFill rotWithShape="1">
            <a:blip r:embed="rId3"/>
            <a:srcRect/>
            <a:stretch>
              <a:fillRect/>
            </a:stretch>
          </p:blipFill>
          <p:spPr>
            <a:xfrm>
              <a:off x="-1" y="908720"/>
              <a:ext cx="9143999" cy="5949280"/>
            </a:xfrm>
            <a:prstGeom prst="rect">
              <a:avLst/>
            </a:prstGeom>
            <a:noFill/>
            <a:ln>
              <a:noFill/>
            </a:ln>
          </p:spPr>
        </p:pic>
        <p:sp>
          <p:nvSpPr>
            <p:cNvPr id="1171" name="Google Shape;1171;p161"/>
            <p:cNvSpPr/>
            <p:nvPr/>
          </p:nvSpPr>
          <p:spPr>
            <a:xfrm>
              <a:off x="5868144" y="1988840"/>
              <a:ext cx="2880320" cy="2016224"/>
            </a:xfrm>
            <a:prstGeom prst="wedgeRoundRectCallout">
              <a:avLst>
                <a:gd name="adj1" fmla="val 58214"/>
                <a:gd name="adj2" fmla="val 129337"/>
                <a:gd name="adj3" fmla="val 16667"/>
              </a:avLst>
            </a:prstGeom>
            <a:solidFill>
              <a:srgbClr val="FFFFFF"/>
            </a:solidFill>
            <a:ln w="38100" cap="flat" cmpd="sng">
              <a:solidFill>
                <a:schemeClr val="dk1"/>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spcBef>
                  <a:spcPts val="0"/>
                </a:spcBef>
                <a:spcAft>
                  <a:spcPts val="0"/>
                </a:spcAft>
                <a:buNone/>
              </a:pPr>
              <a:endParaRPr sz="24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sp>
          <p:nvSpPr>
            <p:cNvPr id="1172" name="Google Shape;1172;p161"/>
            <p:cNvSpPr/>
            <p:nvPr/>
          </p:nvSpPr>
          <p:spPr>
            <a:xfrm>
              <a:off x="2267744" y="1412776"/>
              <a:ext cx="2448272" cy="1800200"/>
            </a:xfrm>
            <a:prstGeom prst="rect">
              <a:avLst/>
            </a:prstGeom>
            <a:solidFill>
              <a:srgbClr val="FFFFFF"/>
            </a:solidFill>
            <a:ln>
              <a:noFill/>
            </a:ln>
          </p:spPr>
          <p:txBody>
            <a:bodyPr spcFirstLastPara="1" wrap="square" lIns="90000" tIns="46800" rIns="90000" bIns="46800" anchor="t" anchorCtr="0">
              <a:noAutofit/>
            </a:bodyPr>
            <a:lstStyle/>
            <a:p>
              <a:pPr marL="0" marR="0" lvl="0" indent="0" algn="l" rtl="0">
                <a:spcBef>
                  <a:spcPts val="0"/>
                </a:spcBef>
                <a:spcAft>
                  <a:spcPts val="0"/>
                </a:spcAft>
                <a:buNone/>
              </a:pPr>
              <a:endParaRPr sz="24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grpSp>
      <p:sp>
        <p:nvSpPr>
          <p:cNvPr id="1173" name="Google Shape;1173;p161"/>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174" name="Google Shape;1174;p161"/>
          <p:cNvSpPr txBox="1">
            <a:spLocks noGrp="1"/>
          </p:cNvSpPr>
          <p:nvPr>
            <p:ph type="ctrTitle"/>
          </p:nvPr>
        </p:nvSpPr>
        <p:spPr>
          <a:xfrm>
            <a:off x="0" y="44624"/>
            <a:ext cx="9143999" cy="111814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2"/>
                </a:solidFill>
                <a:latin typeface="Arial" panose="020B0604020202020204"/>
                <a:ea typeface="Arial" panose="020B0604020202020204"/>
                <a:cs typeface="Arial" panose="020B0604020202020204"/>
                <a:sym typeface="Arial" panose="020B0604020202020204"/>
              </a:rPr>
              <a:t>失去奖赏观点</a:t>
            </a:r>
            <a:br>
              <a:rPr lang="en-US" sz="4800" b="1" i="0" u="none" strike="noStrike" cap="none">
                <a:solidFill>
                  <a:schemeClr val="dk2"/>
                </a:solidFill>
                <a:latin typeface="Arial" panose="020B0604020202020204"/>
                <a:ea typeface="Arial" panose="020B0604020202020204"/>
                <a:cs typeface="Arial" panose="020B0604020202020204"/>
                <a:sym typeface="Arial" panose="020B0604020202020204"/>
              </a:rPr>
            </a:br>
            <a:r>
              <a:rPr lang="en-US" sz="3200" b="1" i="0" u="none" strike="noStrike" cap="none">
                <a:solidFill>
                  <a:schemeClr val="dk2"/>
                </a:solidFill>
                <a:latin typeface="Arial" panose="020B0604020202020204"/>
                <a:ea typeface="Arial" panose="020B0604020202020204"/>
                <a:cs typeface="Arial" panose="020B0604020202020204"/>
                <a:sym typeface="Arial" panose="020B0604020202020204"/>
              </a:rPr>
              <a:t>(held by Randall Gleason &amp; Rick Griffith)</a:t>
            </a:r>
            <a:endParaRPr sz="3200" b="1" i="0" u="none" strike="noStrike" cap="none">
              <a:solidFill>
                <a:schemeClr val="dk2"/>
              </a:solidFill>
              <a:latin typeface="Arial" panose="020B0604020202020204"/>
              <a:ea typeface="Arial" panose="020B0604020202020204"/>
              <a:cs typeface="Arial" panose="020B0604020202020204"/>
              <a:sym typeface="Arial" panose="020B0604020202020204"/>
            </a:endParaRPr>
          </a:p>
        </p:txBody>
      </p:sp>
      <p:sp>
        <p:nvSpPr>
          <p:cNvPr id="1175" name="Google Shape;1175;p161"/>
          <p:cNvSpPr txBox="1"/>
          <p:nvPr/>
        </p:nvSpPr>
        <p:spPr>
          <a:xfrm>
            <a:off x="10795" y="5876290"/>
            <a:ext cx="9144000" cy="1200785"/>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a:solidFill>
                  <a:srgbClr val="000000"/>
                </a:solidFill>
                <a:latin typeface="Arial" panose="020B0604020202020204"/>
                <a:ea typeface="Arial" panose="020B0604020202020204"/>
                <a:cs typeface="Arial" panose="020B0604020202020204"/>
                <a:sym typeface="Arial" panose="020B0604020202020204"/>
              </a:rPr>
              <a:t>跑道代表救恩。信徒可能放弃跑程而丧失在地上的生命。</a:t>
            </a:r>
            <a:br>
              <a:rPr lang="en-US" sz="3200" b="1">
                <a:solidFill>
                  <a:srgbClr val="000000"/>
                </a:solidFill>
                <a:latin typeface="Arial" panose="020B0604020202020204"/>
                <a:ea typeface="Arial" panose="020B0604020202020204"/>
                <a:cs typeface="Arial" panose="020B0604020202020204"/>
                <a:sym typeface="Arial" panose="020B0604020202020204"/>
              </a:rPr>
            </a:br>
            <a:endParaRPr sz="3200" b="1">
              <a:solidFill>
                <a:srgbClr val="000000"/>
              </a:solidFill>
              <a:latin typeface="Arial" panose="020B0604020202020204"/>
              <a:ea typeface="Arial" panose="020B0604020202020204"/>
              <a:cs typeface="Arial" panose="020B0604020202020204"/>
              <a:sym typeface="Arial" panose="020B0604020202020204"/>
            </a:endParaRPr>
          </a:p>
        </p:txBody>
      </p:sp>
      <p:sp>
        <p:nvSpPr>
          <p:cNvPr id="1176" name="Google Shape;1176;p161"/>
          <p:cNvSpPr txBox="1"/>
          <p:nvPr/>
        </p:nvSpPr>
        <p:spPr>
          <a:xfrm>
            <a:off x="106033" y="4415011"/>
            <a:ext cx="1896921" cy="108012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a:solidFill>
                  <a:srgbClr val="000000"/>
                </a:solidFill>
                <a:latin typeface="Arial" panose="020B0604020202020204"/>
                <a:ea typeface="Arial" panose="020B0604020202020204"/>
                <a:cs typeface="Arial" panose="020B0604020202020204"/>
                <a:sym typeface="Arial" panose="020B0604020202020204"/>
              </a:rPr>
              <a:t>已得救</a:t>
            </a:r>
            <a:endParaRPr sz="3200" b="1">
              <a:solidFill>
                <a:srgbClr val="000000"/>
              </a:solidFill>
              <a:latin typeface="Arial" panose="020B0604020202020204"/>
              <a:ea typeface="Arial" panose="020B0604020202020204"/>
              <a:cs typeface="Arial" panose="020B0604020202020204"/>
              <a:sym typeface="Arial" panose="020B0604020202020204"/>
            </a:endParaRPr>
          </a:p>
        </p:txBody>
      </p:sp>
      <p:sp>
        <p:nvSpPr>
          <p:cNvPr id="1177" name="Google Shape;1177;p161"/>
          <p:cNvSpPr txBox="1"/>
          <p:nvPr/>
        </p:nvSpPr>
        <p:spPr>
          <a:xfrm>
            <a:off x="5765800" y="1988820"/>
            <a:ext cx="3085465" cy="187198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000000"/>
                </a:solidFill>
                <a:latin typeface="Arial" panose="020B0604020202020204"/>
                <a:ea typeface="Arial" panose="020B0604020202020204"/>
                <a:cs typeface="Arial" panose="020B0604020202020204"/>
                <a:sym typeface="Arial" panose="020B0604020202020204"/>
              </a:rPr>
              <a:t>奖赏不是救恩而是在神国度里的产业。</a:t>
            </a:r>
            <a:endParaRPr sz="3200" b="1">
              <a:solidFill>
                <a:srgbClr val="000000"/>
              </a:solidFill>
              <a:latin typeface="Arial" panose="020B0604020202020204"/>
              <a:ea typeface="Arial" panose="020B0604020202020204"/>
              <a:cs typeface="Arial" panose="020B0604020202020204"/>
              <a:sym typeface="Arial" panose="020B0604020202020204"/>
            </a:endParaRPr>
          </a:p>
        </p:txBody>
      </p:sp>
      <p:sp>
        <p:nvSpPr>
          <p:cNvPr id="1178" name="Google Shape;1178;p161"/>
          <p:cNvSpPr txBox="1"/>
          <p:nvPr/>
        </p:nvSpPr>
        <p:spPr>
          <a:xfrm>
            <a:off x="1840230" y="1314450"/>
            <a:ext cx="3934460" cy="187198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000000"/>
                </a:solidFill>
                <a:latin typeface="Arial" panose="020B0604020202020204"/>
                <a:ea typeface="Arial" panose="020B0604020202020204"/>
                <a:cs typeface="Arial" panose="020B0604020202020204"/>
                <a:sym typeface="Arial" panose="020B0604020202020204"/>
              </a:rPr>
              <a:t>警戒和警告勉励信徒决心继续跟从基督否者可能会丧失在地上的生命。</a:t>
            </a:r>
            <a:endParaRPr sz="3200" b="1">
              <a:solidFill>
                <a:srgbClr val="000000"/>
              </a:solidFill>
              <a:latin typeface="Arial" panose="020B0604020202020204"/>
              <a:ea typeface="Arial" panose="020B0604020202020204"/>
              <a:cs typeface="Arial" panose="020B0604020202020204"/>
              <a:sym typeface="Arial" panose="020B0604020202020204"/>
            </a:endParaRPr>
          </a:p>
        </p:txBody>
      </p:sp>
      <p:sp>
        <p:nvSpPr>
          <p:cNvPr id="1179" name="Google Shape;1179;p161"/>
          <p:cNvSpPr txBox="1"/>
          <p:nvPr/>
        </p:nvSpPr>
        <p:spPr>
          <a:xfrm>
            <a:off x="8281406" y="76200"/>
            <a:ext cx="698178" cy="46166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panose="020B0604020202020204"/>
                <a:ea typeface="Arial" panose="020B0604020202020204"/>
                <a:cs typeface="Arial" panose="020B0604020202020204"/>
                <a:sym typeface="Arial" panose="020B0604020202020204"/>
              </a:rPr>
              <a:t>257</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162"/>
          <p:cNvSpPr txBox="1">
            <a:spLocks noGrp="1"/>
          </p:cNvSpPr>
          <p:nvPr>
            <p:ph type="body" idx="1"/>
          </p:nvPr>
        </p:nvSpPr>
        <p:spPr>
          <a:xfrm>
            <a:off x="5105400" y="1143000"/>
            <a:ext cx="4038600" cy="55626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hlink"/>
              </a:buClr>
              <a:buSzPts val="1960"/>
              <a:buFont typeface="Noto Sans Symbols"/>
              <a:buChar char="■"/>
            </a:pPr>
            <a:r>
              <a:rPr lang="en-US" sz="2800" b="1" i="0" u="none" strike="noStrike" cap="none">
                <a:solidFill>
                  <a:schemeClr val="lt1"/>
                </a:solidFill>
                <a:latin typeface="Arial" panose="020B0604020202020204"/>
                <a:ea typeface="Arial" panose="020B0604020202020204"/>
                <a:cs typeface="Arial" panose="020B0604020202020204"/>
                <a:sym typeface="Arial" panose="020B0604020202020204"/>
              </a:rPr>
              <a:t>该撒利亚(Caesarea)的污辱</a:t>
            </a:r>
            <a:r>
              <a:rPr lang="en-US" sz="3200" b="0" i="0" u="none" strike="noStrike" cap="none">
                <a:solidFill>
                  <a:schemeClr val="lt1"/>
                </a:solidFill>
                <a:latin typeface="Garamond" panose="02020404030301010803"/>
                <a:ea typeface="Garamond" panose="02020404030301010803"/>
                <a:cs typeface="Garamond" panose="02020404030301010803"/>
                <a:sym typeface="Garamond" panose="02020404030301010803"/>
              </a:rPr>
              <a:t> </a:t>
            </a:r>
            <a:endParaRPr sz="3200" b="0" i="0" u="none" strike="noStrike" cap="none">
              <a:solidFill>
                <a:schemeClr val="lt1"/>
              </a:solidFill>
              <a:latin typeface="Garamond" panose="02020404030301010803"/>
              <a:ea typeface="Garamond" panose="02020404030301010803"/>
              <a:cs typeface="Garamond" panose="02020404030301010803"/>
              <a:sym typeface="Garamond" panose="02020404030301010803"/>
            </a:endParaRPr>
          </a:p>
          <a:p>
            <a:pPr marL="342900" marR="0" lvl="0" indent="-342900" algn="l" rtl="0">
              <a:spcBef>
                <a:spcPts val="560"/>
              </a:spcBef>
              <a:spcAft>
                <a:spcPts val="0"/>
              </a:spcAft>
              <a:buClr>
                <a:schemeClr val="hlink"/>
              </a:buClr>
              <a:buSzPts val="1960"/>
              <a:buFont typeface="Noto Sans Symbols"/>
              <a:buChar char="■"/>
            </a:pPr>
            <a:r>
              <a:rPr lang="en-US" sz="2800" b="1" i="0" u="none" strike="noStrike" cap="none">
                <a:solidFill>
                  <a:schemeClr val="lt1"/>
                </a:solidFill>
                <a:latin typeface="Arial" panose="020B0604020202020204"/>
                <a:ea typeface="Arial" panose="020B0604020202020204"/>
                <a:cs typeface="Arial" panose="020B0604020202020204"/>
                <a:sym typeface="Arial" panose="020B0604020202020204"/>
              </a:rPr>
              <a:t>耶路撒冷反抗</a:t>
            </a:r>
            <a:endParaRPr sz="28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342900" marR="0" lvl="0" indent="-342900" algn="l" rtl="0">
              <a:spcBef>
                <a:spcPts val="560"/>
              </a:spcBef>
              <a:spcAft>
                <a:spcPts val="0"/>
              </a:spcAft>
              <a:buClr>
                <a:schemeClr val="hlink"/>
              </a:buClr>
              <a:buSzPts val="1960"/>
              <a:buFont typeface="Noto Sans Symbols"/>
              <a:buChar char="■"/>
            </a:pPr>
            <a:r>
              <a:rPr lang="en-US" sz="2800" b="1" i="0" u="none" strike="noStrike" cap="none">
                <a:solidFill>
                  <a:schemeClr val="lt1"/>
                </a:solidFill>
                <a:latin typeface="Arial" panose="020B0604020202020204"/>
                <a:ea typeface="Arial" panose="020B0604020202020204"/>
                <a:cs typeface="Arial" panose="020B0604020202020204"/>
                <a:sym typeface="Arial" panose="020B0604020202020204"/>
              </a:rPr>
              <a:t>在殿宇为尼罗(Nero) 献祭的习俗停止了</a:t>
            </a:r>
            <a:endParaRPr sz="28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342900" marR="0" lvl="0" indent="-342900" algn="l" rtl="0">
              <a:spcBef>
                <a:spcPts val="560"/>
              </a:spcBef>
              <a:spcAft>
                <a:spcPts val="0"/>
              </a:spcAft>
              <a:buClr>
                <a:schemeClr val="hlink"/>
              </a:buClr>
              <a:buSzPts val="1960"/>
              <a:buFont typeface="Noto Sans Symbols"/>
              <a:buChar char="■"/>
            </a:pPr>
            <a:r>
              <a:rPr lang="en-US" sz="2800" b="1" i="0" u="none" strike="noStrike" cap="none">
                <a:solidFill>
                  <a:schemeClr val="lt1"/>
                </a:solidFill>
                <a:latin typeface="Arial" panose="020B0604020202020204"/>
                <a:ea typeface="Arial" panose="020B0604020202020204"/>
                <a:cs typeface="Arial" panose="020B0604020202020204"/>
                <a:sym typeface="Arial" panose="020B0604020202020204"/>
              </a:rPr>
              <a:t>罗马派出费士巴西安 (Vespasian)</a:t>
            </a:r>
            <a:endParaRPr sz="28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342900" marR="0" lvl="0" indent="-342900" algn="l" rtl="0">
              <a:spcBef>
                <a:spcPts val="640"/>
              </a:spcBef>
              <a:spcAft>
                <a:spcPts val="0"/>
              </a:spcAft>
              <a:buClr>
                <a:schemeClr val="hlink"/>
              </a:buClr>
              <a:buSzPts val="2240"/>
              <a:buFont typeface="Noto Sans Symbols"/>
              <a:buChar char="■"/>
            </a:pPr>
            <a:r>
              <a:rPr lang="en-US" sz="3200" b="1" i="0" u="none" strike="noStrike" cap="none">
                <a:solidFill>
                  <a:schemeClr val="lt1"/>
                </a:solidFill>
                <a:latin typeface="Arial" panose="020B0604020202020204"/>
                <a:ea typeface="Arial" panose="020B0604020202020204"/>
                <a:cs typeface="Arial" panose="020B0604020202020204"/>
                <a:sym typeface="Arial" panose="020B0604020202020204"/>
              </a:rPr>
              <a:t>尼罗(Nero)逝世</a:t>
            </a:r>
            <a:endParaRPr sz="3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342900" marR="0" lvl="0" indent="-342900" algn="l" rtl="0">
              <a:spcBef>
                <a:spcPts val="560"/>
              </a:spcBef>
              <a:spcAft>
                <a:spcPts val="0"/>
              </a:spcAft>
              <a:buClr>
                <a:schemeClr val="hlink"/>
              </a:buClr>
              <a:buSzPts val="1960"/>
              <a:buFont typeface="Noto Sans Symbols"/>
              <a:buChar char="■"/>
            </a:pPr>
            <a:r>
              <a:rPr lang="en-US" sz="2800" b="1" i="0" u="none" strike="noStrike" cap="none">
                <a:solidFill>
                  <a:schemeClr val="lt1"/>
                </a:solidFill>
                <a:latin typeface="Arial" panose="020B0604020202020204"/>
                <a:ea typeface="Arial" panose="020B0604020202020204"/>
                <a:cs typeface="Arial" panose="020B0604020202020204"/>
                <a:sym typeface="Arial" panose="020B0604020202020204"/>
              </a:rPr>
              <a:t>耶路撒冷被提多[Titus]袭击(四月-九月 主后70年)</a:t>
            </a:r>
            <a:endParaRPr sz="28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pic>
        <p:nvPicPr>
          <p:cNvPr id="1186" name="Google Shape;1186;p162" descr="Jewish revolt against Rome"/>
          <p:cNvPicPr preferRelativeResize="0"/>
          <p:nvPr/>
        </p:nvPicPr>
        <p:blipFill rotWithShape="1">
          <a:blip r:embed="rId3"/>
          <a:srcRect/>
          <a:stretch>
            <a:fillRect/>
          </a:stretch>
        </p:blipFill>
        <p:spPr>
          <a:xfrm>
            <a:off x="-76200" y="-76200"/>
            <a:ext cx="5048250" cy="6858000"/>
          </a:xfrm>
          <a:prstGeom prst="rect">
            <a:avLst/>
          </a:prstGeom>
          <a:noFill/>
          <a:ln>
            <a:noFill/>
          </a:ln>
        </p:spPr>
      </p:pic>
      <p:pic>
        <p:nvPicPr>
          <p:cNvPr id="1187" name="Google Shape;1187;p162" descr="Nero"/>
          <p:cNvPicPr preferRelativeResize="0"/>
          <p:nvPr/>
        </p:nvPicPr>
        <p:blipFill rotWithShape="1">
          <a:blip r:embed="rId4"/>
          <a:srcRect/>
          <a:stretch>
            <a:fillRect/>
          </a:stretch>
        </p:blipFill>
        <p:spPr>
          <a:xfrm>
            <a:off x="0" y="5181600"/>
            <a:ext cx="1238250" cy="1828800"/>
          </a:xfrm>
          <a:prstGeom prst="rect">
            <a:avLst/>
          </a:prstGeom>
          <a:noFill/>
          <a:ln>
            <a:noFill/>
          </a:ln>
        </p:spPr>
      </p:pic>
      <p:sp>
        <p:nvSpPr>
          <p:cNvPr id="1188" name="Google Shape;1188;p162"/>
          <p:cNvSpPr txBox="1">
            <a:spLocks noGrp="1"/>
          </p:cNvSpPr>
          <p:nvPr>
            <p:ph type="title"/>
          </p:nvPr>
        </p:nvSpPr>
        <p:spPr>
          <a:xfrm>
            <a:off x="-76200" y="-76200"/>
            <a:ext cx="9144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lt2"/>
                </a:solidFill>
                <a:latin typeface="Arial" panose="020B0604020202020204"/>
                <a:ea typeface="Arial" panose="020B0604020202020204"/>
                <a:cs typeface="Arial" panose="020B0604020202020204"/>
                <a:sym typeface="Arial" panose="020B0604020202020204"/>
              </a:rPr>
              <a:t>犹太反抗战争 (主后 66-73 年)</a:t>
            </a:r>
            <a:endParaRPr sz="4400" b="1" i="0" u="none" strike="noStrike" cap="none">
              <a:solidFill>
                <a:schemeClr val="lt2"/>
              </a:solidFill>
              <a:latin typeface="Arial" panose="020B0604020202020204"/>
              <a:ea typeface="Arial" panose="020B0604020202020204"/>
              <a:cs typeface="Arial" panose="020B0604020202020204"/>
              <a:sym typeface="Arial" panose="020B0604020202020204"/>
            </a:endParaRPr>
          </a:p>
        </p:txBody>
      </p:sp>
      <p:sp>
        <p:nvSpPr>
          <p:cNvPr id="1189" name="Google Shape;1189;p162"/>
          <p:cNvSpPr/>
          <p:nvPr/>
        </p:nvSpPr>
        <p:spPr>
          <a:xfrm>
            <a:off x="1371600" y="4648200"/>
            <a:ext cx="1524000" cy="53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FFFF"/>
              </a:buClr>
              <a:buSzPts val="1680"/>
              <a:buFont typeface="Noto Sans Symbols"/>
              <a:buNone/>
            </a:pPr>
            <a:r>
              <a:rPr lang="en-US" sz="2400" b="1">
                <a:solidFill>
                  <a:srgbClr val="FC2508"/>
                </a:solidFill>
                <a:latin typeface="Arial" panose="020B0604020202020204"/>
                <a:ea typeface="Arial" panose="020B0604020202020204"/>
                <a:cs typeface="Arial" panose="020B0604020202020204"/>
                <a:sym typeface="Arial" panose="020B0604020202020204"/>
              </a:rPr>
              <a:t>耶路撒冷</a:t>
            </a:r>
            <a:endParaRPr sz="2800" b="1">
              <a:solidFill>
                <a:srgbClr val="FF0000"/>
              </a:solidFill>
              <a:latin typeface="Garamond" panose="02020404030301010803"/>
              <a:ea typeface="Garamond" panose="02020404030301010803"/>
              <a:cs typeface="Garamond" panose="02020404030301010803"/>
              <a:sym typeface="Garamond" panose="02020404030301010803"/>
            </a:endParaRPr>
          </a:p>
        </p:txBody>
      </p:sp>
      <p:sp>
        <p:nvSpPr>
          <p:cNvPr id="1190" name="Google Shape;1190;p162"/>
          <p:cNvSpPr/>
          <p:nvPr/>
        </p:nvSpPr>
        <p:spPr>
          <a:xfrm>
            <a:off x="2590800" y="4648200"/>
            <a:ext cx="76200" cy="76200"/>
          </a:xfrm>
          <a:prstGeom prst="ellipse">
            <a:avLst/>
          </a:prstGeom>
          <a:solidFill>
            <a:srgbClr val="FF0000"/>
          </a:solidFill>
          <a:ln w="9525" cap="flat" cmpd="sng">
            <a:solidFill>
              <a:srgbClr val="0000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1191" name="Google Shape;1191;p162"/>
          <p:cNvSpPr txBox="1"/>
          <p:nvPr/>
        </p:nvSpPr>
        <p:spPr>
          <a:xfrm>
            <a:off x="8731250" y="533400"/>
            <a:ext cx="488950"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FFFF"/>
                </a:solidFill>
                <a:latin typeface="Times New Roman" panose="02020603050405020304"/>
                <a:ea typeface="Times New Roman" panose="02020603050405020304"/>
                <a:cs typeface="Times New Roman" panose="02020603050405020304"/>
                <a:sym typeface="Times New Roman" panose="02020603050405020304"/>
              </a:rPr>
              <a:t>93</a:t>
            </a:r>
            <a:endParaRPr sz="2400">
              <a:solidFill>
                <a:srgbClr val="FFFFFF"/>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192" name="Google Shape;1192;p162"/>
          <p:cNvSpPr/>
          <p:nvPr/>
        </p:nvSpPr>
        <p:spPr>
          <a:xfrm>
            <a:off x="1676400" y="2514600"/>
            <a:ext cx="76200" cy="76200"/>
          </a:xfrm>
          <a:prstGeom prst="ellipse">
            <a:avLst/>
          </a:prstGeom>
          <a:solidFill>
            <a:srgbClr val="0000FF"/>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1193" name="Google Shape;1193;p162"/>
          <p:cNvSpPr txBox="1"/>
          <p:nvPr/>
        </p:nvSpPr>
        <p:spPr>
          <a:xfrm>
            <a:off x="749300" y="2178050"/>
            <a:ext cx="1003300" cy="336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0000FF"/>
                </a:solidFill>
                <a:latin typeface="Arial" panose="020B0604020202020204"/>
                <a:ea typeface="Arial" panose="020B0604020202020204"/>
                <a:cs typeface="Arial" panose="020B0604020202020204"/>
                <a:sym typeface="Arial" panose="020B0604020202020204"/>
              </a:rPr>
              <a:t>该撒利亚</a:t>
            </a:r>
            <a:endParaRPr sz="1600" b="1">
              <a:solidFill>
                <a:srgbClr val="0000FF"/>
              </a:solidFill>
              <a:latin typeface="Arial" panose="020B0604020202020204"/>
              <a:ea typeface="Arial" panose="020B0604020202020204"/>
              <a:cs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5">
                                            <p:txEl>
                                              <p:pRg st="0" end="0"/>
                                            </p:txEl>
                                          </p:spTgt>
                                        </p:tgtEl>
                                        <p:attrNameLst>
                                          <p:attrName>style.visibility</p:attrName>
                                        </p:attrNameLst>
                                      </p:cBhvr>
                                      <p:to>
                                        <p:strVal val="visible"/>
                                      </p:to>
                                    </p:set>
                                    <p:animEffect transition="in" filter="fade">
                                      <p:cBhvr>
                                        <p:cTn id="7" dur="500"/>
                                        <p:tgtEl>
                                          <p:spTgt spid="11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85">
                                            <p:txEl>
                                              <p:pRg st="1" end="1"/>
                                            </p:txEl>
                                          </p:spTgt>
                                        </p:tgtEl>
                                        <p:attrNameLst>
                                          <p:attrName>style.visibility</p:attrName>
                                        </p:attrNameLst>
                                      </p:cBhvr>
                                      <p:to>
                                        <p:strVal val="visible"/>
                                      </p:to>
                                    </p:set>
                                    <p:animEffect transition="in" filter="fade">
                                      <p:cBhvr>
                                        <p:cTn id="12" dur="500"/>
                                        <p:tgtEl>
                                          <p:spTgt spid="11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85">
                                            <p:txEl>
                                              <p:pRg st="2" end="2"/>
                                            </p:txEl>
                                          </p:spTgt>
                                        </p:tgtEl>
                                        <p:attrNameLst>
                                          <p:attrName>style.visibility</p:attrName>
                                        </p:attrNameLst>
                                      </p:cBhvr>
                                      <p:to>
                                        <p:strVal val="visible"/>
                                      </p:to>
                                    </p:set>
                                    <p:animEffect transition="in" filter="fade">
                                      <p:cBhvr>
                                        <p:cTn id="17" dur="500"/>
                                        <p:tgtEl>
                                          <p:spTgt spid="118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85">
                                            <p:txEl>
                                              <p:pRg st="3" end="3"/>
                                            </p:txEl>
                                          </p:spTgt>
                                        </p:tgtEl>
                                        <p:attrNameLst>
                                          <p:attrName>style.visibility</p:attrName>
                                        </p:attrNameLst>
                                      </p:cBhvr>
                                      <p:to>
                                        <p:strVal val="visible"/>
                                      </p:to>
                                    </p:set>
                                    <p:animEffect transition="in" filter="fade">
                                      <p:cBhvr>
                                        <p:cTn id="22" dur="500"/>
                                        <p:tgtEl>
                                          <p:spTgt spid="118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85">
                                            <p:txEl>
                                              <p:pRg st="4" end="4"/>
                                            </p:txEl>
                                          </p:spTgt>
                                        </p:tgtEl>
                                        <p:attrNameLst>
                                          <p:attrName>style.visibility</p:attrName>
                                        </p:attrNameLst>
                                      </p:cBhvr>
                                      <p:to>
                                        <p:strVal val="visible"/>
                                      </p:to>
                                    </p:set>
                                    <p:animEffect transition="in" filter="fade">
                                      <p:cBhvr>
                                        <p:cTn id="27" dur="500"/>
                                        <p:tgtEl>
                                          <p:spTgt spid="118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85">
                                            <p:txEl>
                                              <p:pRg st="5" end="5"/>
                                            </p:txEl>
                                          </p:spTgt>
                                        </p:tgtEl>
                                        <p:attrNameLst>
                                          <p:attrName>style.visibility</p:attrName>
                                        </p:attrNameLst>
                                      </p:cBhvr>
                                      <p:to>
                                        <p:strVal val="visible"/>
                                      </p:to>
                                    </p:set>
                                    <p:animEffect transition="in" filter="fade">
                                      <p:cBhvr>
                                        <p:cTn id="32" dur="500"/>
                                        <p:tgtEl>
                                          <p:spTgt spid="118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87"/>
                                        </p:tgtEl>
                                        <p:attrNameLst>
                                          <p:attrName>style.visibility</p:attrName>
                                        </p:attrNameLst>
                                      </p:cBhvr>
                                      <p:to>
                                        <p:strVal val="visible"/>
                                      </p:to>
                                    </p:set>
                                    <p:animEffect transition="in" filter="fade">
                                      <p:cBhvr>
                                        <p:cTn id="37" dur="1000"/>
                                        <p:tgtEl>
                                          <p:spTgt spid="1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p163"/>
          <p:cNvSpPr txBox="1">
            <a:spLocks noGrp="1"/>
          </p:cNvSpPr>
          <p:nvPr>
            <p:ph type="title"/>
          </p:nvPr>
        </p:nvSpPr>
        <p:spPr>
          <a:xfrm>
            <a:off x="152400" y="-76200"/>
            <a:ext cx="89154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i="0" u="none" strike="noStrike" cap="none">
                <a:solidFill>
                  <a:schemeClr val="lt2"/>
                </a:solidFill>
                <a:latin typeface="Arial" panose="020B0604020202020204"/>
                <a:ea typeface="Arial" panose="020B0604020202020204"/>
                <a:cs typeface="Arial" panose="020B0604020202020204"/>
                <a:sym typeface="Arial" panose="020B0604020202020204"/>
              </a:rPr>
              <a:t>袭击耶路撒冷之墙(主后70年)</a:t>
            </a:r>
            <a:endParaRPr sz="4000" b="1" i="0" u="none" strike="noStrike" cap="none">
              <a:solidFill>
                <a:schemeClr val="lt2"/>
              </a:solidFill>
              <a:latin typeface="Arial" panose="020B0604020202020204"/>
              <a:ea typeface="Arial" panose="020B0604020202020204"/>
              <a:cs typeface="Arial" panose="020B0604020202020204"/>
              <a:sym typeface="Arial" panose="020B0604020202020204"/>
            </a:endParaRPr>
          </a:p>
        </p:txBody>
      </p:sp>
      <p:pic>
        <p:nvPicPr>
          <p:cNvPr id="1200" name="Google Shape;1200;p163" descr="Jerusalem AD 70"/>
          <p:cNvPicPr preferRelativeResize="0"/>
          <p:nvPr/>
        </p:nvPicPr>
        <p:blipFill rotWithShape="1">
          <a:blip r:embed="rId3"/>
          <a:srcRect/>
          <a:stretch>
            <a:fillRect/>
          </a:stretch>
        </p:blipFill>
        <p:spPr>
          <a:xfrm>
            <a:off x="0" y="1066800"/>
            <a:ext cx="5562600" cy="5537200"/>
          </a:xfrm>
          <a:prstGeom prst="rect">
            <a:avLst/>
          </a:prstGeom>
          <a:noFill/>
          <a:ln>
            <a:noFill/>
          </a:ln>
        </p:spPr>
      </p:pic>
      <p:pic>
        <p:nvPicPr>
          <p:cNvPr id="1201" name="Google Shape;1201;p163" descr="Jerusalem AD 70"/>
          <p:cNvPicPr preferRelativeResize="0"/>
          <p:nvPr/>
        </p:nvPicPr>
        <p:blipFill rotWithShape="1">
          <a:blip r:embed="rId4"/>
          <a:srcRect/>
          <a:stretch>
            <a:fillRect/>
          </a:stretch>
        </p:blipFill>
        <p:spPr>
          <a:xfrm>
            <a:off x="5565775" y="1066800"/>
            <a:ext cx="3578225" cy="5486400"/>
          </a:xfrm>
          <a:prstGeom prst="rect">
            <a:avLst/>
          </a:prstGeom>
          <a:noFill/>
          <a:ln>
            <a:noFill/>
          </a:ln>
        </p:spPr>
      </p:pic>
      <p:sp>
        <p:nvSpPr>
          <p:cNvPr id="1202" name="Google Shape;1202;p163"/>
          <p:cNvSpPr txBox="1"/>
          <p:nvPr/>
        </p:nvSpPr>
        <p:spPr>
          <a:xfrm>
            <a:off x="0" y="6553200"/>
            <a:ext cx="9144000" cy="304800"/>
          </a:xfrm>
          <a:prstGeom prst="rect">
            <a:avLst/>
          </a:prstGeom>
          <a:solidFill>
            <a:srgbClr val="000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rgbClr val="FFFFFF"/>
                </a:solidFill>
                <a:latin typeface="Arial" panose="020B0604020202020204"/>
                <a:ea typeface="Arial" panose="020B0604020202020204"/>
                <a:cs typeface="Arial" panose="020B0604020202020204"/>
                <a:sym typeface="Arial" panose="020B0604020202020204"/>
              </a:rPr>
              <a:t>摘取于:</a:t>
            </a:r>
            <a:r>
              <a:rPr lang="en-US" sz="1400" b="1">
                <a:solidFill>
                  <a:srgbClr val="DDDDDD"/>
                </a:solidFill>
                <a:latin typeface="Garamond" panose="02020404030301010803"/>
                <a:ea typeface="Garamond" panose="02020404030301010803"/>
                <a:cs typeface="Garamond" panose="02020404030301010803"/>
                <a:sym typeface="Garamond" panose="02020404030301010803"/>
              </a:rPr>
              <a:t>Leen &amp; Kathleen Ritmeyer, “Akeldama: Potter’s Field or High Priest’s Tomb?” </a:t>
            </a:r>
            <a:r>
              <a:rPr lang="en-US" sz="1400" b="1" i="1">
                <a:solidFill>
                  <a:srgbClr val="DDDDDD"/>
                </a:solidFill>
                <a:latin typeface="Garamond" panose="02020404030301010803"/>
                <a:ea typeface="Garamond" panose="02020404030301010803"/>
                <a:cs typeface="Garamond" panose="02020404030301010803"/>
                <a:sym typeface="Garamond" panose="02020404030301010803"/>
              </a:rPr>
              <a:t>BAR</a:t>
            </a:r>
            <a:r>
              <a:rPr lang="en-US" sz="1400" b="1">
                <a:solidFill>
                  <a:srgbClr val="DDDDDD"/>
                </a:solidFill>
                <a:latin typeface="Garamond" panose="02020404030301010803"/>
                <a:ea typeface="Garamond" panose="02020404030301010803"/>
                <a:cs typeface="Garamond" panose="02020404030301010803"/>
                <a:sym typeface="Garamond" panose="02020404030301010803"/>
              </a:rPr>
              <a:t> 20 (Nov/Dec 94): 34</a:t>
            </a:r>
            <a:endParaRPr sz="1400" b="1">
              <a:solidFill>
                <a:srgbClr val="DDDDDD"/>
              </a:solidFill>
              <a:latin typeface="Garamond" panose="02020404030301010803"/>
              <a:ea typeface="Garamond" panose="02020404030301010803"/>
              <a:cs typeface="Garamond" panose="02020404030301010803"/>
              <a:sym typeface="Garamond" panose="02020404030301010803"/>
            </a:endParaRPr>
          </a:p>
        </p:txBody>
      </p:sp>
      <p:sp>
        <p:nvSpPr>
          <p:cNvPr id="1203" name="Google Shape;1203;p163"/>
          <p:cNvSpPr txBox="1"/>
          <p:nvPr/>
        </p:nvSpPr>
        <p:spPr>
          <a:xfrm>
            <a:off x="552450" y="990600"/>
            <a:ext cx="89535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rgbClr val="009900"/>
                </a:solidFill>
                <a:latin typeface="Arial" panose="020B0604020202020204"/>
                <a:ea typeface="Arial" panose="020B0604020202020204"/>
                <a:cs typeface="Arial" panose="020B0604020202020204"/>
                <a:sym typeface="Arial" panose="020B0604020202020204"/>
              </a:rPr>
              <a:t>袭击之墙</a:t>
            </a:r>
            <a:endParaRPr sz="1400" b="1">
              <a:solidFill>
                <a:srgbClr val="009900"/>
              </a:solidFill>
              <a:latin typeface="Arial" panose="020B0604020202020204"/>
              <a:ea typeface="Arial" panose="020B0604020202020204"/>
              <a:cs typeface="Arial" panose="020B0604020202020204"/>
              <a:sym typeface="Arial" panose="020B0604020202020204"/>
            </a:endParaRPr>
          </a:p>
        </p:txBody>
      </p:sp>
      <p:cxnSp>
        <p:nvCxnSpPr>
          <p:cNvPr id="1204" name="Google Shape;1204;p163"/>
          <p:cNvCxnSpPr/>
          <p:nvPr/>
        </p:nvCxnSpPr>
        <p:spPr>
          <a:xfrm>
            <a:off x="990600" y="1295400"/>
            <a:ext cx="381000" cy="381000"/>
          </a:xfrm>
          <a:prstGeom prst="straightConnector1">
            <a:avLst/>
          </a:prstGeom>
          <a:noFill/>
          <a:ln w="9525" cap="flat" cmpd="sng">
            <a:solidFill>
              <a:srgbClr val="008000"/>
            </a:solidFill>
            <a:prstDash val="solid"/>
            <a:round/>
            <a:headEnd type="none" w="sm" len="sm"/>
            <a:tailEnd type="stealth" w="med" len="med"/>
          </a:ln>
        </p:spPr>
      </p:cxnSp>
      <p:sp>
        <p:nvSpPr>
          <p:cNvPr id="1205" name="Google Shape;1205;p163"/>
          <p:cNvSpPr txBox="1"/>
          <p:nvPr/>
        </p:nvSpPr>
        <p:spPr>
          <a:xfrm>
            <a:off x="3625850" y="1447800"/>
            <a:ext cx="71755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rgbClr val="009900"/>
                </a:solidFill>
                <a:latin typeface="Arial" panose="020B0604020202020204"/>
                <a:ea typeface="Arial" panose="020B0604020202020204"/>
                <a:cs typeface="Arial" panose="020B0604020202020204"/>
                <a:sym typeface="Arial" panose="020B0604020202020204"/>
              </a:rPr>
              <a:t>橄榄山</a:t>
            </a:r>
            <a:endParaRPr sz="1400" b="1">
              <a:solidFill>
                <a:srgbClr val="009900"/>
              </a:solidFill>
              <a:latin typeface="Arial" panose="020B0604020202020204"/>
              <a:ea typeface="Arial" panose="020B0604020202020204"/>
              <a:cs typeface="Arial" panose="020B0604020202020204"/>
              <a:sym typeface="Arial" panose="020B0604020202020204"/>
            </a:endParaRPr>
          </a:p>
        </p:txBody>
      </p:sp>
      <p:sp>
        <p:nvSpPr>
          <p:cNvPr id="1206" name="Google Shape;1206;p163"/>
          <p:cNvSpPr txBox="1"/>
          <p:nvPr/>
        </p:nvSpPr>
        <p:spPr>
          <a:xfrm>
            <a:off x="1752600" y="1747838"/>
            <a:ext cx="71755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rgbClr val="009900"/>
                </a:solidFill>
                <a:latin typeface="Arial" panose="020B0604020202020204"/>
                <a:ea typeface="Arial" panose="020B0604020202020204"/>
                <a:cs typeface="Arial" panose="020B0604020202020204"/>
                <a:sym typeface="Arial" panose="020B0604020202020204"/>
              </a:rPr>
              <a:t>殿宇山</a:t>
            </a:r>
            <a:endParaRPr sz="1400" b="1">
              <a:solidFill>
                <a:srgbClr val="009900"/>
              </a:solidFill>
              <a:latin typeface="Arial" panose="020B0604020202020204"/>
              <a:ea typeface="Arial" panose="020B0604020202020204"/>
              <a:cs typeface="Arial" panose="020B0604020202020204"/>
              <a:sym typeface="Arial" panose="020B0604020202020204"/>
            </a:endParaRPr>
          </a:p>
        </p:txBody>
      </p:sp>
      <p:sp>
        <p:nvSpPr>
          <p:cNvPr id="1207" name="Google Shape;1207;p163"/>
          <p:cNvSpPr txBox="1"/>
          <p:nvPr/>
        </p:nvSpPr>
        <p:spPr>
          <a:xfrm>
            <a:off x="4800600" y="5029200"/>
            <a:ext cx="798513" cy="5175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rgbClr val="009900"/>
                </a:solidFill>
                <a:latin typeface="Arial" panose="020B0604020202020204"/>
                <a:ea typeface="Arial" panose="020B0604020202020204"/>
                <a:cs typeface="Arial" panose="020B0604020202020204"/>
                <a:sym typeface="Arial" panose="020B0604020202020204"/>
              </a:rPr>
              <a:t>亚娜士纪念塔</a:t>
            </a:r>
            <a:endParaRPr sz="1400" b="1">
              <a:solidFill>
                <a:srgbClr val="009900"/>
              </a:solidFill>
              <a:latin typeface="Arial" panose="020B0604020202020204"/>
              <a:ea typeface="Arial" panose="020B0604020202020204"/>
              <a:cs typeface="Arial" panose="020B0604020202020204"/>
              <a:sym typeface="Arial" panose="020B0604020202020204"/>
            </a:endParaRPr>
          </a:p>
        </p:txBody>
      </p:sp>
      <p:sp>
        <p:nvSpPr>
          <p:cNvPr id="1208" name="Google Shape;1208;p163"/>
          <p:cNvSpPr/>
          <p:nvPr/>
        </p:nvSpPr>
        <p:spPr>
          <a:xfrm>
            <a:off x="3321050" y="1905000"/>
            <a:ext cx="71755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rgbClr val="009900"/>
                </a:solidFill>
                <a:latin typeface="Arial" panose="020B0604020202020204"/>
                <a:ea typeface="Arial" panose="020B0604020202020204"/>
                <a:cs typeface="Arial" panose="020B0604020202020204"/>
                <a:sym typeface="Arial" panose="020B0604020202020204"/>
              </a:rPr>
              <a:t>汲沦溪</a:t>
            </a:r>
            <a:endParaRPr sz="1400" b="1">
              <a:solidFill>
                <a:srgbClr val="009900"/>
              </a:solidFill>
              <a:latin typeface="Arial" panose="020B0604020202020204"/>
              <a:ea typeface="Arial" panose="020B0604020202020204"/>
              <a:cs typeface="Arial" panose="020B0604020202020204"/>
              <a:sym typeface="Arial" panose="020B0604020202020204"/>
            </a:endParaRPr>
          </a:p>
        </p:txBody>
      </p:sp>
      <p:sp>
        <p:nvSpPr>
          <p:cNvPr id="1209" name="Google Shape;1209;p163"/>
          <p:cNvSpPr txBox="1"/>
          <p:nvPr/>
        </p:nvSpPr>
        <p:spPr>
          <a:xfrm>
            <a:off x="649288" y="5334000"/>
            <a:ext cx="798512" cy="5175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rgbClr val="009900"/>
                </a:solidFill>
                <a:latin typeface="Arial" panose="020B0604020202020204"/>
                <a:ea typeface="Arial" panose="020B0604020202020204"/>
                <a:cs typeface="Arial" panose="020B0604020202020204"/>
                <a:sym typeface="Arial" panose="020B0604020202020204"/>
              </a:rPr>
              <a:t>希律王纪念塔</a:t>
            </a:r>
            <a:endParaRPr sz="1400" b="1">
              <a:solidFill>
                <a:srgbClr val="009900"/>
              </a:solidFill>
              <a:latin typeface="Arial" panose="020B0604020202020204"/>
              <a:ea typeface="Arial" panose="020B0604020202020204"/>
              <a:cs typeface="Arial" panose="020B0604020202020204"/>
              <a:sym typeface="Arial" panose="020B0604020202020204"/>
            </a:endParaRPr>
          </a:p>
        </p:txBody>
      </p:sp>
      <p:sp>
        <p:nvSpPr>
          <p:cNvPr id="1210" name="Google Shape;1210;p163"/>
          <p:cNvSpPr/>
          <p:nvPr/>
        </p:nvSpPr>
        <p:spPr>
          <a:xfrm rot="-1402147">
            <a:off x="3886200" y="2286000"/>
            <a:ext cx="228600" cy="838200"/>
          </a:xfrm>
          <a:prstGeom prst="ellipse">
            <a:avLst/>
          </a:prstGeom>
          <a:noFill/>
          <a:ln w="19050" cap="rnd" cmpd="sng">
            <a:solidFill>
              <a:srgbClr val="0000FF"/>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1211" name="Google Shape;1211;p163"/>
          <p:cNvSpPr/>
          <p:nvPr/>
        </p:nvSpPr>
        <p:spPr>
          <a:xfrm>
            <a:off x="1828800" y="5334000"/>
            <a:ext cx="762000" cy="609600"/>
          </a:xfrm>
          <a:prstGeom prst="ellipse">
            <a:avLst/>
          </a:prstGeom>
          <a:noFill/>
          <a:ln w="19050" cap="rnd" cmpd="sng">
            <a:solidFill>
              <a:srgbClr val="0000FF"/>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1212" name="Google Shape;1212;p163"/>
          <p:cNvSpPr/>
          <p:nvPr/>
        </p:nvSpPr>
        <p:spPr>
          <a:xfrm>
            <a:off x="1371600" y="5867400"/>
            <a:ext cx="228600" cy="228600"/>
          </a:xfrm>
          <a:prstGeom prst="ellipse">
            <a:avLst/>
          </a:prstGeom>
          <a:noFill/>
          <a:ln w="19050" cap="rnd" cmpd="sng">
            <a:solidFill>
              <a:srgbClr val="0000FF"/>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1213" name="Google Shape;1213;p163"/>
          <p:cNvSpPr/>
          <p:nvPr/>
        </p:nvSpPr>
        <p:spPr>
          <a:xfrm>
            <a:off x="4724400" y="4648200"/>
            <a:ext cx="228600" cy="228600"/>
          </a:xfrm>
          <a:prstGeom prst="ellipse">
            <a:avLst/>
          </a:prstGeom>
          <a:noFill/>
          <a:ln w="19050" cap="rnd" cmpd="sng">
            <a:solidFill>
              <a:srgbClr val="0000FF"/>
            </a:solidFill>
            <a:prstDash val="dot"/>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1214" name="Google Shape;1214;p163"/>
          <p:cNvSpPr txBox="1"/>
          <p:nvPr/>
        </p:nvSpPr>
        <p:spPr>
          <a:xfrm>
            <a:off x="304800" y="4191000"/>
            <a:ext cx="549275" cy="5175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rgbClr val="009900"/>
                </a:solidFill>
                <a:latin typeface="Arial" panose="020B0604020202020204"/>
                <a:ea typeface="Arial" panose="020B0604020202020204"/>
                <a:cs typeface="Arial" panose="020B0604020202020204"/>
                <a:sym typeface="Arial" panose="020B0604020202020204"/>
              </a:rPr>
              <a:t>亚述营地</a:t>
            </a:r>
            <a:endParaRPr sz="1400" b="1">
              <a:solidFill>
                <a:srgbClr val="009900"/>
              </a:solidFill>
              <a:latin typeface="Arial" panose="020B0604020202020204"/>
              <a:ea typeface="Arial" panose="020B0604020202020204"/>
              <a:cs typeface="Arial" panose="020B0604020202020204"/>
              <a:sym typeface="Arial" panose="020B0604020202020204"/>
            </a:endParaRPr>
          </a:p>
        </p:txBody>
      </p:sp>
      <p:sp>
        <p:nvSpPr>
          <p:cNvPr id="1215" name="Google Shape;1215;p163"/>
          <p:cNvSpPr/>
          <p:nvPr/>
        </p:nvSpPr>
        <p:spPr>
          <a:xfrm>
            <a:off x="4114800" y="2225675"/>
            <a:ext cx="1250950" cy="5175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rgbClr val="009900"/>
                </a:solidFill>
                <a:latin typeface="Arial" panose="020B0604020202020204"/>
                <a:ea typeface="Arial" panose="020B0604020202020204"/>
                <a:cs typeface="Arial" panose="020B0604020202020204"/>
                <a:sym typeface="Arial" panose="020B0604020202020204"/>
              </a:rPr>
              <a:t>伯立士特雷安岩石</a:t>
            </a:r>
            <a:endParaRPr sz="1400" b="1">
              <a:solidFill>
                <a:srgbClr val="009900"/>
              </a:solidFill>
              <a:latin typeface="Arial" panose="020B0604020202020204"/>
              <a:ea typeface="Arial" panose="020B0604020202020204"/>
              <a:cs typeface="Arial" panose="020B0604020202020204"/>
              <a:sym typeface="Arial" panose="020B0604020202020204"/>
            </a:endParaRPr>
          </a:p>
        </p:txBody>
      </p:sp>
      <p:sp>
        <p:nvSpPr>
          <p:cNvPr id="1216" name="Google Shape;1216;p163"/>
          <p:cNvSpPr/>
          <p:nvPr/>
        </p:nvSpPr>
        <p:spPr>
          <a:xfrm>
            <a:off x="1752600" y="5638800"/>
            <a:ext cx="80645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rgbClr val="009900"/>
                </a:solidFill>
                <a:latin typeface="Arial" panose="020B0604020202020204"/>
                <a:ea typeface="Arial" panose="020B0604020202020204"/>
                <a:cs typeface="Arial" panose="020B0604020202020204"/>
                <a:sym typeface="Arial" panose="020B0604020202020204"/>
              </a:rPr>
              <a:t> 蛇池塘</a:t>
            </a:r>
            <a:endParaRPr sz="1400" b="1">
              <a:solidFill>
                <a:srgbClr val="009900"/>
              </a:solidFill>
              <a:latin typeface="Arial" panose="020B0604020202020204"/>
              <a:ea typeface="Arial" panose="020B0604020202020204"/>
              <a:cs typeface="Arial" panose="020B0604020202020204"/>
              <a:sym typeface="Arial" panose="020B0604020202020204"/>
            </a:endParaRPr>
          </a:p>
        </p:txBody>
      </p:sp>
      <p:sp>
        <p:nvSpPr>
          <p:cNvPr id="1217" name="Google Shape;1217;p163"/>
          <p:cNvSpPr txBox="1"/>
          <p:nvPr/>
        </p:nvSpPr>
        <p:spPr>
          <a:xfrm>
            <a:off x="3870325" y="6035675"/>
            <a:ext cx="930275" cy="5175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rgbClr val="009900"/>
                </a:solidFill>
                <a:latin typeface="Arial" panose="020B0604020202020204"/>
                <a:ea typeface="Arial" panose="020B0604020202020204"/>
                <a:cs typeface="Arial" panose="020B0604020202020204"/>
                <a:sym typeface="Arial" panose="020B0604020202020204"/>
              </a:rPr>
              <a:t>伯恩百</a:t>
            </a:r>
            <a:endParaRPr sz="1400" b="1">
              <a:solidFill>
                <a:srgbClr val="009900"/>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r>
              <a:rPr lang="en-US" sz="1400" b="1">
                <a:solidFill>
                  <a:srgbClr val="009900"/>
                </a:solidFill>
                <a:latin typeface="Arial" panose="020B0604020202020204"/>
                <a:ea typeface="Arial" panose="020B0604020202020204"/>
                <a:cs typeface="Arial" panose="020B0604020202020204"/>
                <a:sym typeface="Arial" panose="020B0604020202020204"/>
              </a:rPr>
              <a:t>部队营地</a:t>
            </a:r>
            <a:endParaRPr sz="1400" b="1">
              <a:solidFill>
                <a:srgbClr val="009900"/>
              </a:solidFill>
              <a:latin typeface="Arial" panose="020B0604020202020204"/>
              <a:ea typeface="Arial" panose="020B0604020202020204"/>
              <a:cs typeface="Arial" panose="020B0604020202020204"/>
              <a:sym typeface="Arial" panose="020B0604020202020204"/>
            </a:endParaRPr>
          </a:p>
        </p:txBody>
      </p:sp>
      <p:sp>
        <p:nvSpPr>
          <p:cNvPr id="1218" name="Google Shape;1218;p163"/>
          <p:cNvSpPr/>
          <p:nvPr/>
        </p:nvSpPr>
        <p:spPr>
          <a:xfrm rot="1550821">
            <a:off x="1506538" y="1768475"/>
            <a:ext cx="1673225" cy="1216025"/>
          </a:xfrm>
          <a:prstGeom prst="rect">
            <a:avLst/>
          </a:prstGeom>
          <a:noFill/>
          <a:ln w="19050" cap="flat" cmpd="sng">
            <a:solidFill>
              <a:srgbClr val="0000FF"/>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1219" name="Google Shape;1219;p163"/>
          <p:cNvSpPr/>
          <p:nvPr/>
        </p:nvSpPr>
        <p:spPr>
          <a:xfrm>
            <a:off x="2479675" y="1565275"/>
            <a:ext cx="1825625" cy="1760538"/>
          </a:xfrm>
          <a:custGeom>
            <a:avLst/>
            <a:gdLst/>
            <a:ahLst/>
            <a:cxnLst/>
            <a:rect l="l" t="t" r="r" b="b"/>
            <a:pathLst>
              <a:path w="1150" h="1109" extrusionOk="0">
                <a:moveTo>
                  <a:pt x="0" y="0"/>
                </a:moveTo>
                <a:cubicBezTo>
                  <a:pt x="3" y="9"/>
                  <a:pt x="5" y="25"/>
                  <a:pt x="12" y="32"/>
                </a:cubicBezTo>
                <a:cubicBezTo>
                  <a:pt x="19" y="39"/>
                  <a:pt x="42" y="52"/>
                  <a:pt x="51" y="56"/>
                </a:cubicBezTo>
                <a:cubicBezTo>
                  <a:pt x="58" y="79"/>
                  <a:pt x="98" y="77"/>
                  <a:pt x="116" y="87"/>
                </a:cubicBezTo>
                <a:cubicBezTo>
                  <a:pt x="124" y="92"/>
                  <a:pt x="128" y="98"/>
                  <a:pt x="137" y="101"/>
                </a:cubicBezTo>
                <a:cubicBezTo>
                  <a:pt x="152" y="123"/>
                  <a:pt x="180" y="146"/>
                  <a:pt x="207" y="154"/>
                </a:cubicBezTo>
                <a:cubicBezTo>
                  <a:pt x="216" y="161"/>
                  <a:pt x="229" y="163"/>
                  <a:pt x="240" y="166"/>
                </a:cubicBezTo>
                <a:cubicBezTo>
                  <a:pt x="251" y="176"/>
                  <a:pt x="254" y="178"/>
                  <a:pt x="269" y="180"/>
                </a:cubicBezTo>
                <a:cubicBezTo>
                  <a:pt x="280" y="188"/>
                  <a:pt x="291" y="202"/>
                  <a:pt x="303" y="207"/>
                </a:cubicBezTo>
                <a:cubicBezTo>
                  <a:pt x="318" y="229"/>
                  <a:pt x="355" y="239"/>
                  <a:pt x="380" y="245"/>
                </a:cubicBezTo>
                <a:cubicBezTo>
                  <a:pt x="390" y="252"/>
                  <a:pt x="410" y="261"/>
                  <a:pt x="418" y="269"/>
                </a:cubicBezTo>
                <a:cubicBezTo>
                  <a:pt x="430" y="281"/>
                  <a:pt x="441" y="295"/>
                  <a:pt x="459" y="300"/>
                </a:cubicBezTo>
                <a:cubicBezTo>
                  <a:pt x="462" y="314"/>
                  <a:pt x="459" y="307"/>
                  <a:pt x="476" y="317"/>
                </a:cubicBezTo>
                <a:cubicBezTo>
                  <a:pt x="481" y="320"/>
                  <a:pt x="490" y="327"/>
                  <a:pt x="490" y="327"/>
                </a:cubicBezTo>
                <a:cubicBezTo>
                  <a:pt x="489" y="329"/>
                  <a:pt x="487" y="332"/>
                  <a:pt x="488" y="334"/>
                </a:cubicBezTo>
                <a:cubicBezTo>
                  <a:pt x="491" y="338"/>
                  <a:pt x="499" y="337"/>
                  <a:pt x="504" y="339"/>
                </a:cubicBezTo>
                <a:cubicBezTo>
                  <a:pt x="525" y="349"/>
                  <a:pt x="546" y="359"/>
                  <a:pt x="567" y="368"/>
                </a:cubicBezTo>
                <a:cubicBezTo>
                  <a:pt x="571" y="381"/>
                  <a:pt x="569" y="393"/>
                  <a:pt x="584" y="396"/>
                </a:cubicBezTo>
                <a:cubicBezTo>
                  <a:pt x="597" y="401"/>
                  <a:pt x="607" y="411"/>
                  <a:pt x="620" y="416"/>
                </a:cubicBezTo>
                <a:cubicBezTo>
                  <a:pt x="626" y="426"/>
                  <a:pt x="631" y="427"/>
                  <a:pt x="624" y="437"/>
                </a:cubicBezTo>
                <a:cubicBezTo>
                  <a:pt x="629" y="456"/>
                  <a:pt x="633" y="473"/>
                  <a:pt x="646" y="488"/>
                </a:cubicBezTo>
                <a:cubicBezTo>
                  <a:pt x="648" y="496"/>
                  <a:pt x="651" y="502"/>
                  <a:pt x="656" y="509"/>
                </a:cubicBezTo>
                <a:cubicBezTo>
                  <a:pt x="659" y="518"/>
                  <a:pt x="663" y="525"/>
                  <a:pt x="668" y="533"/>
                </a:cubicBezTo>
                <a:cubicBezTo>
                  <a:pt x="672" y="547"/>
                  <a:pt x="680" y="560"/>
                  <a:pt x="689" y="572"/>
                </a:cubicBezTo>
                <a:cubicBezTo>
                  <a:pt x="692" y="577"/>
                  <a:pt x="699" y="586"/>
                  <a:pt x="699" y="586"/>
                </a:cubicBezTo>
                <a:cubicBezTo>
                  <a:pt x="702" y="597"/>
                  <a:pt x="709" y="606"/>
                  <a:pt x="716" y="615"/>
                </a:cubicBezTo>
                <a:cubicBezTo>
                  <a:pt x="719" y="627"/>
                  <a:pt x="725" y="629"/>
                  <a:pt x="718" y="639"/>
                </a:cubicBezTo>
                <a:cubicBezTo>
                  <a:pt x="714" y="654"/>
                  <a:pt x="725" y="676"/>
                  <a:pt x="732" y="689"/>
                </a:cubicBezTo>
                <a:cubicBezTo>
                  <a:pt x="736" y="703"/>
                  <a:pt x="739" y="718"/>
                  <a:pt x="747" y="730"/>
                </a:cubicBezTo>
                <a:cubicBezTo>
                  <a:pt x="751" y="745"/>
                  <a:pt x="745" y="745"/>
                  <a:pt x="759" y="759"/>
                </a:cubicBezTo>
                <a:cubicBezTo>
                  <a:pt x="764" y="777"/>
                  <a:pt x="767" y="800"/>
                  <a:pt x="778" y="816"/>
                </a:cubicBezTo>
                <a:cubicBezTo>
                  <a:pt x="766" y="821"/>
                  <a:pt x="775" y="831"/>
                  <a:pt x="780" y="840"/>
                </a:cubicBezTo>
                <a:cubicBezTo>
                  <a:pt x="789" y="857"/>
                  <a:pt x="798" y="872"/>
                  <a:pt x="814" y="884"/>
                </a:cubicBezTo>
                <a:cubicBezTo>
                  <a:pt x="818" y="904"/>
                  <a:pt x="829" y="926"/>
                  <a:pt x="848" y="936"/>
                </a:cubicBezTo>
                <a:cubicBezTo>
                  <a:pt x="851" y="949"/>
                  <a:pt x="864" y="951"/>
                  <a:pt x="874" y="958"/>
                </a:cubicBezTo>
                <a:cubicBezTo>
                  <a:pt x="881" y="982"/>
                  <a:pt x="917" y="990"/>
                  <a:pt x="939" y="996"/>
                </a:cubicBezTo>
                <a:cubicBezTo>
                  <a:pt x="941" y="999"/>
                  <a:pt x="941" y="1003"/>
                  <a:pt x="944" y="1004"/>
                </a:cubicBezTo>
                <a:cubicBezTo>
                  <a:pt x="950" y="1007"/>
                  <a:pt x="963" y="1008"/>
                  <a:pt x="963" y="1008"/>
                </a:cubicBezTo>
                <a:cubicBezTo>
                  <a:pt x="971" y="1011"/>
                  <a:pt x="976" y="1016"/>
                  <a:pt x="984" y="1018"/>
                </a:cubicBezTo>
                <a:cubicBezTo>
                  <a:pt x="1001" y="1028"/>
                  <a:pt x="1015" y="1039"/>
                  <a:pt x="1032" y="1049"/>
                </a:cubicBezTo>
                <a:cubicBezTo>
                  <a:pt x="1040" y="1054"/>
                  <a:pt x="1045" y="1063"/>
                  <a:pt x="1054" y="1064"/>
                </a:cubicBezTo>
                <a:cubicBezTo>
                  <a:pt x="1078" y="1068"/>
                  <a:pt x="1094" y="1082"/>
                  <a:pt x="1116" y="1092"/>
                </a:cubicBezTo>
                <a:cubicBezTo>
                  <a:pt x="1128" y="1098"/>
                  <a:pt x="1140" y="1099"/>
                  <a:pt x="1150" y="1109"/>
                </a:cubicBezTo>
              </a:path>
            </a:pathLst>
          </a:custGeom>
          <a:noFill/>
          <a:ln w="19050" cap="flat" cmpd="sng">
            <a:solidFill>
              <a:srgbClr val="FF6600"/>
            </a:solidFill>
            <a:prstDash val="dash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cxnSp>
        <p:nvCxnSpPr>
          <p:cNvPr id="1220" name="Google Shape;1220;p163"/>
          <p:cNvCxnSpPr/>
          <p:nvPr/>
        </p:nvCxnSpPr>
        <p:spPr>
          <a:xfrm flipH="1">
            <a:off x="3581400" y="2133600"/>
            <a:ext cx="152400" cy="304800"/>
          </a:xfrm>
          <a:prstGeom prst="straightConnector1">
            <a:avLst/>
          </a:prstGeom>
          <a:noFill/>
          <a:ln w="9525" cap="flat" cmpd="sng">
            <a:solidFill>
              <a:srgbClr val="008000"/>
            </a:solidFill>
            <a:prstDash val="solid"/>
            <a:round/>
            <a:headEnd type="none" w="sm" len="sm"/>
            <a:tailEnd type="stealth" w="med" len="med"/>
          </a:ln>
        </p:spPr>
      </p:cxnSp>
      <p:pic>
        <p:nvPicPr>
          <p:cNvPr id="1221" name="Google Shape;1221;p163" descr="Jerusalem AD 70"/>
          <p:cNvPicPr preferRelativeResize="0"/>
          <p:nvPr/>
        </p:nvPicPr>
        <p:blipFill rotWithShape="1">
          <a:blip r:embed="rId4"/>
          <a:srcRect/>
          <a:stretch>
            <a:fillRect/>
          </a:stretch>
        </p:blipFill>
        <p:spPr>
          <a:xfrm>
            <a:off x="5565775" y="1066800"/>
            <a:ext cx="3578225" cy="5486400"/>
          </a:xfrm>
          <a:prstGeom prst="rect">
            <a:avLst/>
          </a:prstGeom>
          <a:noFill/>
          <a:ln>
            <a:noFill/>
          </a:ln>
        </p:spPr>
      </p:pic>
      <p:cxnSp>
        <p:nvCxnSpPr>
          <p:cNvPr id="1222" name="Google Shape;1222;p163"/>
          <p:cNvCxnSpPr/>
          <p:nvPr/>
        </p:nvCxnSpPr>
        <p:spPr>
          <a:xfrm>
            <a:off x="5410200" y="4267200"/>
            <a:ext cx="0" cy="228600"/>
          </a:xfrm>
          <a:prstGeom prst="straightConnector1">
            <a:avLst/>
          </a:prstGeom>
          <a:noFill/>
          <a:ln w="28575" cap="flat" cmpd="sng">
            <a:solidFill>
              <a:srgbClr val="663300"/>
            </a:solidFill>
            <a:prstDash val="solid"/>
            <a:round/>
            <a:headEnd type="none" w="sm" len="sm"/>
            <a:tailEnd type="stealth" w="lg" len="lg"/>
          </a:ln>
        </p:spPr>
      </p:cxnSp>
      <p:sp>
        <p:nvSpPr>
          <p:cNvPr id="1223" name="Google Shape;1223;p163"/>
          <p:cNvSpPr/>
          <p:nvPr/>
        </p:nvSpPr>
        <p:spPr>
          <a:xfrm>
            <a:off x="5562600" y="1066800"/>
            <a:ext cx="3581400" cy="5486400"/>
          </a:xfrm>
          <a:prstGeom prst="rect">
            <a:avLst/>
          </a:prstGeom>
          <a:solidFill>
            <a:srgbClr val="0000FF"/>
          </a:solidFill>
          <a:ln w="9525" cap="flat" cmpd="sng">
            <a:solidFill>
              <a:srgbClr val="0000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FFFFFF"/>
              </a:solidFill>
              <a:latin typeface="Garamond" panose="02020404030301010803"/>
              <a:ea typeface="Garamond" panose="02020404030301010803"/>
              <a:cs typeface="Garamond" panose="02020404030301010803"/>
              <a:sym typeface="Garamond" panose="02020404030301010803"/>
            </a:endParaRPr>
          </a:p>
        </p:txBody>
      </p:sp>
      <p:sp>
        <p:nvSpPr>
          <p:cNvPr id="1224" name="Google Shape;1224;p163"/>
          <p:cNvSpPr txBox="1"/>
          <p:nvPr/>
        </p:nvSpPr>
        <p:spPr>
          <a:xfrm>
            <a:off x="5562600" y="1036567"/>
            <a:ext cx="3581400" cy="5632311"/>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FFFFFF"/>
                </a:solidFill>
                <a:latin typeface="Arial" panose="020B0604020202020204"/>
                <a:ea typeface="Arial" panose="020B0604020202020204"/>
                <a:cs typeface="Arial" panose="020B0604020202020204"/>
                <a:sym typeface="Arial" panose="020B0604020202020204"/>
              </a:rPr>
              <a:t>耶路撒冷之袭击:跟一位高祭司的墓地有关键。当罗马将军提多,于主后70年,开始袭击首都时；当时的情况可说是镇压首次犹太起义的高潮，提多建城墙把耶路撒冷围绕封闭。历史家约瑟夫思在他所写的书&lt;犹太战争&gt;(5:504-507)内叙述墙的建造过程和方向是从亚述营地开始。这营地也是提多本人的战营。经过橄榄山，伯立士特雷安岩石，亚娜士纪念塔，伯恩百部队营地，帕儿史家之村，希律王纪念塔 ，</a:t>
            </a:r>
            <a:endParaRPr sz="2000">
              <a:solidFill>
                <a:srgbClr val="FFFFFF"/>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r>
              <a:rPr lang="en-US" sz="2000">
                <a:solidFill>
                  <a:srgbClr val="FFFFFF"/>
                </a:solidFill>
                <a:latin typeface="Arial" panose="020B0604020202020204"/>
                <a:ea typeface="Arial" panose="020B0604020202020204"/>
                <a:cs typeface="Arial" panose="020B0604020202020204"/>
                <a:sym typeface="Arial" panose="020B0604020202020204"/>
              </a:rPr>
              <a:t>再回到亚述营地。” </a:t>
            </a:r>
            <a:endParaRPr sz="2000">
              <a:solidFill>
                <a:srgbClr val="FFFFFF"/>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endParaRPr sz="2000">
              <a:solidFill>
                <a:srgbClr val="FFFFFF"/>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endParaRPr sz="800">
              <a:solidFill>
                <a:srgbClr val="FFFFFF"/>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endParaRPr sz="2000">
              <a:solidFill>
                <a:srgbClr val="FFFFFF"/>
              </a:solidFill>
              <a:latin typeface="Arial" panose="020B0604020202020204"/>
              <a:ea typeface="Arial" panose="020B0604020202020204"/>
              <a:cs typeface="Arial" panose="020B0604020202020204"/>
              <a:sym typeface="Arial" panose="020B0604020202020204"/>
            </a:endParaRPr>
          </a:p>
        </p:txBody>
      </p:sp>
      <p:sp>
        <p:nvSpPr>
          <p:cNvPr id="1225" name="Google Shape;1225;p163"/>
          <p:cNvSpPr/>
          <p:nvPr/>
        </p:nvSpPr>
        <p:spPr>
          <a:xfrm>
            <a:off x="730250" y="6248400"/>
            <a:ext cx="125095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rgbClr val="009900"/>
                </a:solidFill>
                <a:latin typeface="Itim" panose="00000500000000000000"/>
                <a:ea typeface="Itim" panose="00000500000000000000"/>
                <a:cs typeface="Itim" panose="00000500000000000000"/>
                <a:sym typeface="Itim" panose="00000500000000000000"/>
              </a:rPr>
              <a:t>帕儿史家之村</a:t>
            </a:r>
            <a:endParaRPr sz="1400" b="1">
              <a:solidFill>
                <a:srgbClr val="009900"/>
              </a:solidFill>
              <a:latin typeface="Itim" panose="00000500000000000000"/>
              <a:ea typeface="Itim" panose="00000500000000000000"/>
              <a:cs typeface="Itim" panose="00000500000000000000"/>
              <a:sym typeface="Itim" panose="00000500000000000000"/>
            </a:endParaRPr>
          </a:p>
        </p:txBody>
      </p:sp>
      <p:sp>
        <p:nvSpPr>
          <p:cNvPr id="1226" name="Google Shape;1226;p163"/>
          <p:cNvSpPr/>
          <p:nvPr/>
        </p:nvSpPr>
        <p:spPr>
          <a:xfrm>
            <a:off x="4191000" y="4419600"/>
            <a:ext cx="1371600" cy="990600"/>
          </a:xfrm>
          <a:prstGeom prst="ellipse">
            <a:avLst/>
          </a:prstGeom>
          <a:noFill/>
          <a:ln w="762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2" name="Google Shape;1232;p164"/>
          <p:cNvSpPr txBox="1">
            <a:spLocks noGrp="1"/>
          </p:cNvSpPr>
          <p:nvPr>
            <p:ph type="title"/>
          </p:nvPr>
        </p:nvSpPr>
        <p:spPr>
          <a:xfrm>
            <a:off x="6400800" y="274638"/>
            <a:ext cx="2590800" cy="627856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lt1"/>
                </a:solidFill>
                <a:latin typeface="Arial" panose="020B0604020202020204"/>
                <a:ea typeface="Arial" panose="020B0604020202020204"/>
                <a:cs typeface="Arial" panose="020B0604020202020204"/>
                <a:sym typeface="Arial" panose="020B0604020202020204"/>
              </a:rPr>
              <a:t>殿宇圣所</a:t>
            </a:r>
            <a:endParaRPr sz="4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pic>
        <p:nvPicPr>
          <p:cNvPr id="1233" name="Google Shape;1233;p164" descr="sanctuary"/>
          <p:cNvPicPr preferRelativeResize="0"/>
          <p:nvPr/>
        </p:nvPicPr>
        <p:blipFill rotWithShape="1">
          <a:blip r:embed="rId3"/>
          <a:srcRect/>
          <a:stretch>
            <a:fillRect/>
          </a:stretch>
        </p:blipFill>
        <p:spPr>
          <a:xfrm>
            <a:off x="457200" y="381000"/>
            <a:ext cx="5867400" cy="6096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165"/>
          <p:cNvSpPr txBox="1">
            <a:spLocks noGrp="1"/>
          </p:cNvSpPr>
          <p:nvPr>
            <p:ph type="title"/>
          </p:nvPr>
        </p:nvSpPr>
        <p:spPr>
          <a:xfrm>
            <a:off x="457200" y="51816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0" i="0" u="none" strike="noStrike" cap="none">
                <a:solidFill>
                  <a:schemeClr val="lt1"/>
                </a:solidFill>
                <a:latin typeface="Arial" panose="020B0604020202020204"/>
                <a:ea typeface="Arial" panose="020B0604020202020204"/>
                <a:cs typeface="Arial" panose="020B0604020202020204"/>
                <a:sym typeface="Arial" panose="020B0604020202020204"/>
              </a:rPr>
              <a:t>殿宇的东部</a:t>
            </a:r>
            <a:endParaRPr sz="4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pic>
        <p:nvPicPr>
          <p:cNvPr id="1240" name="Google Shape;1240;p165" descr="View of the Temple From the East"/>
          <p:cNvPicPr preferRelativeResize="0"/>
          <p:nvPr/>
        </p:nvPicPr>
        <p:blipFill rotWithShape="1">
          <a:blip r:embed="rId3"/>
          <a:srcRect/>
          <a:stretch>
            <a:fillRect/>
          </a:stretch>
        </p:blipFill>
        <p:spPr>
          <a:xfrm>
            <a:off x="381000" y="557213"/>
            <a:ext cx="8305800" cy="424338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grpSp>
        <p:nvGrpSpPr>
          <p:cNvPr id="1246" name="Google Shape;1246;p166"/>
          <p:cNvGrpSpPr/>
          <p:nvPr/>
        </p:nvGrpSpPr>
        <p:grpSpPr>
          <a:xfrm>
            <a:off x="-1555229" y="-152400"/>
            <a:ext cx="10699229" cy="8426531"/>
            <a:chOff x="-980" y="0"/>
            <a:chExt cx="6740" cy="5308"/>
          </a:xfrm>
        </p:grpSpPr>
        <p:pic>
          <p:nvPicPr>
            <p:cNvPr id="1247" name="Google Shape;1247;p166"/>
            <p:cNvPicPr preferRelativeResize="0"/>
            <p:nvPr/>
          </p:nvPicPr>
          <p:blipFill rotWithShape="1">
            <a:blip r:embed="rId3"/>
            <a:srcRect/>
            <a:stretch>
              <a:fillRect/>
            </a:stretch>
          </p:blipFill>
          <p:spPr>
            <a:xfrm>
              <a:off x="0" y="24"/>
              <a:ext cx="5760" cy="4380"/>
            </a:xfrm>
            <a:prstGeom prst="rect">
              <a:avLst/>
            </a:prstGeom>
            <a:solidFill>
              <a:schemeClr val="lt1"/>
            </a:solidFill>
            <a:ln>
              <a:noFill/>
            </a:ln>
          </p:spPr>
        </p:pic>
        <p:sp>
          <p:nvSpPr>
            <p:cNvPr id="1248" name="Google Shape;1248;p166"/>
            <p:cNvSpPr/>
            <p:nvPr/>
          </p:nvSpPr>
          <p:spPr>
            <a:xfrm rot="-2737338">
              <a:off x="-418" y="3017"/>
              <a:ext cx="1337" cy="2134"/>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1249" name="Google Shape;1249;p166"/>
            <p:cNvSpPr/>
            <p:nvPr/>
          </p:nvSpPr>
          <p:spPr>
            <a:xfrm>
              <a:off x="2832" y="0"/>
              <a:ext cx="2928" cy="48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grpSp>
      <p:sp>
        <p:nvSpPr>
          <p:cNvPr id="1250" name="Google Shape;1250;p166"/>
          <p:cNvSpPr txBox="1">
            <a:spLocks noGrp="1"/>
          </p:cNvSpPr>
          <p:nvPr>
            <p:ph type="title" idx="4294967295"/>
          </p:nvPr>
        </p:nvSpPr>
        <p:spPr>
          <a:xfrm>
            <a:off x="4495800" y="-152400"/>
            <a:ext cx="4648200" cy="10668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i="0" u="none" strike="noStrike" cap="none">
                <a:solidFill>
                  <a:schemeClr val="lt1"/>
                </a:solidFill>
                <a:latin typeface="Arial" panose="020B0604020202020204"/>
                <a:ea typeface="Arial" panose="020B0604020202020204"/>
                <a:cs typeface="Arial" panose="020B0604020202020204"/>
                <a:sym typeface="Arial" panose="020B0604020202020204"/>
              </a:rPr>
              <a:t>安多尼亚城堡</a:t>
            </a:r>
            <a:endParaRPr sz="54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251" name="Google Shape;1251;p166"/>
          <p:cNvSpPr txBox="1"/>
          <p:nvPr/>
        </p:nvSpPr>
        <p:spPr>
          <a:xfrm>
            <a:off x="4953000" y="5029200"/>
            <a:ext cx="1973263" cy="396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rgbClr val="FFFF00"/>
                </a:solidFill>
                <a:latin typeface="Arial" panose="020B0604020202020204"/>
                <a:ea typeface="Arial" panose="020B0604020202020204"/>
                <a:cs typeface="Arial" panose="020B0604020202020204"/>
                <a:sym typeface="Arial" panose="020B0604020202020204"/>
              </a:rPr>
              <a:t>史特鲁替安池塘</a:t>
            </a:r>
            <a:endParaRPr sz="2000" b="1">
              <a:solidFill>
                <a:srgbClr val="FFFF00"/>
              </a:solidFill>
              <a:latin typeface="Arial" panose="020B0604020202020204"/>
              <a:ea typeface="Arial" panose="020B0604020202020204"/>
              <a:cs typeface="Arial" panose="020B0604020202020204"/>
              <a:sym typeface="Arial" panose="020B0604020202020204"/>
            </a:endParaRPr>
          </a:p>
        </p:txBody>
      </p:sp>
      <p:cxnSp>
        <p:nvCxnSpPr>
          <p:cNvPr id="1252" name="Google Shape;1252;p166"/>
          <p:cNvCxnSpPr/>
          <p:nvPr/>
        </p:nvCxnSpPr>
        <p:spPr>
          <a:xfrm rot="10800000">
            <a:off x="5029200" y="4953000"/>
            <a:ext cx="304800" cy="152400"/>
          </a:xfrm>
          <a:prstGeom prst="straightConnector1">
            <a:avLst/>
          </a:prstGeom>
          <a:noFill/>
          <a:ln w="9525" cap="flat" cmpd="sng">
            <a:solidFill>
              <a:srgbClr val="FF0000"/>
            </a:solidFill>
            <a:prstDash val="solid"/>
            <a:round/>
            <a:headEnd type="none" w="sm" len="sm"/>
            <a:tailEnd type="triangl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grpSp>
        <p:nvGrpSpPr>
          <p:cNvPr id="1258" name="Google Shape;1258;p167"/>
          <p:cNvGrpSpPr/>
          <p:nvPr/>
        </p:nvGrpSpPr>
        <p:grpSpPr>
          <a:xfrm>
            <a:off x="-152400" y="0"/>
            <a:ext cx="9372600" cy="7543800"/>
            <a:chOff x="432" y="-192"/>
            <a:chExt cx="5904" cy="4752"/>
          </a:xfrm>
        </p:grpSpPr>
        <p:pic>
          <p:nvPicPr>
            <p:cNvPr id="1259" name="Google Shape;1259;p167" descr="Siege Left"/>
            <p:cNvPicPr preferRelativeResize="0"/>
            <p:nvPr/>
          </p:nvPicPr>
          <p:blipFill rotWithShape="1">
            <a:blip r:embed="rId3"/>
            <a:srcRect/>
            <a:stretch>
              <a:fillRect/>
            </a:stretch>
          </p:blipFill>
          <p:spPr>
            <a:xfrm>
              <a:off x="432" y="-192"/>
              <a:ext cx="3020" cy="4752"/>
            </a:xfrm>
            <a:prstGeom prst="rect">
              <a:avLst/>
            </a:prstGeom>
            <a:noFill/>
            <a:ln>
              <a:noFill/>
            </a:ln>
          </p:spPr>
        </p:pic>
        <p:pic>
          <p:nvPicPr>
            <p:cNvPr id="1260" name="Google Shape;1260;p167" descr="Siege Right"/>
            <p:cNvPicPr preferRelativeResize="0"/>
            <p:nvPr/>
          </p:nvPicPr>
          <p:blipFill rotWithShape="1">
            <a:blip r:embed="rId4"/>
            <a:srcRect/>
            <a:stretch>
              <a:fillRect/>
            </a:stretch>
          </p:blipFill>
          <p:spPr>
            <a:xfrm>
              <a:off x="2739" y="-192"/>
              <a:ext cx="3597" cy="4749"/>
            </a:xfrm>
            <a:prstGeom prst="rect">
              <a:avLst/>
            </a:prstGeom>
            <a:noFill/>
            <a:ln>
              <a:noFill/>
            </a:ln>
          </p:spPr>
        </p:pic>
      </p:grpSp>
      <p:sp>
        <p:nvSpPr>
          <p:cNvPr id="1261" name="Google Shape;1261;p167"/>
          <p:cNvSpPr txBox="1">
            <a:spLocks noGrp="1"/>
          </p:cNvSpPr>
          <p:nvPr>
            <p:ph type="title"/>
          </p:nvPr>
        </p:nvSpPr>
        <p:spPr>
          <a:xfrm>
            <a:off x="533400" y="4495800"/>
            <a:ext cx="6172200" cy="2362200"/>
          </a:xfrm>
          <a:prstGeom prst="rect">
            <a:avLst/>
          </a:prstGeom>
          <a:noFill/>
          <a:ln>
            <a:noFill/>
          </a:ln>
          <a:effectLst>
            <a:outerShdw blurRad="63500" dist="38099" dir="2700000" algn="ctr" rotWithShape="0">
              <a:schemeClr val="hlink">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1"/>
                </a:solidFill>
                <a:latin typeface="Arial" panose="020B0604020202020204"/>
                <a:ea typeface="Arial" panose="020B0604020202020204"/>
                <a:cs typeface="Arial" panose="020B0604020202020204"/>
                <a:sym typeface="Arial" panose="020B0604020202020204"/>
              </a:rPr>
              <a:t>安多尼亚城堡</a:t>
            </a:r>
            <a:br>
              <a:rPr lang="en-US" sz="4400" b="1" i="0" u="none" strike="noStrike" cap="none">
                <a:solidFill>
                  <a:schemeClr val="dk1"/>
                </a:solidFill>
                <a:latin typeface="Arial" panose="020B0604020202020204"/>
                <a:ea typeface="Arial" panose="020B0604020202020204"/>
                <a:cs typeface="Arial" panose="020B0604020202020204"/>
                <a:sym typeface="Arial" panose="020B0604020202020204"/>
              </a:rPr>
            </a:br>
            <a:r>
              <a:rPr lang="en-US" sz="4400" b="1" i="0" u="none" strike="noStrike" cap="none">
                <a:solidFill>
                  <a:schemeClr val="dk1"/>
                </a:solidFill>
                <a:latin typeface="Arial" panose="020B0604020202020204"/>
                <a:ea typeface="Arial" panose="020B0604020202020204"/>
                <a:cs typeface="Arial" panose="020B0604020202020204"/>
                <a:sym typeface="Arial" panose="020B0604020202020204"/>
              </a:rPr>
              <a:t>被摧毁，夷为平地</a:t>
            </a:r>
            <a:endParaRPr sz="4400" b="1"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pic>
        <p:nvPicPr>
          <p:cNvPr id="1267" name="Google Shape;1267;p168" descr="Temple Destruction0001"/>
          <p:cNvPicPr preferRelativeResize="0"/>
          <p:nvPr/>
        </p:nvPicPr>
        <p:blipFill rotWithShape="1">
          <a:blip r:embed="rId3"/>
          <a:srcRect/>
          <a:stretch>
            <a:fillRect/>
          </a:stretch>
        </p:blipFill>
        <p:spPr>
          <a:xfrm>
            <a:off x="4897755" y="3171508"/>
            <a:ext cx="4191000" cy="3649662"/>
          </a:xfrm>
          <a:prstGeom prst="rect">
            <a:avLst/>
          </a:prstGeom>
          <a:noFill/>
          <a:ln>
            <a:noFill/>
          </a:ln>
        </p:spPr>
      </p:pic>
      <p:pic>
        <p:nvPicPr>
          <p:cNvPr id="1268" name="Google Shape;1268;p168" descr="Temple Destruction"/>
          <p:cNvPicPr preferRelativeResize="0"/>
          <p:nvPr/>
        </p:nvPicPr>
        <p:blipFill rotWithShape="1">
          <a:blip r:embed="rId4"/>
          <a:srcRect/>
          <a:stretch>
            <a:fillRect/>
          </a:stretch>
        </p:blipFill>
        <p:spPr>
          <a:xfrm>
            <a:off x="-8573" y="1905"/>
            <a:ext cx="5275263" cy="4724400"/>
          </a:xfrm>
          <a:prstGeom prst="rect">
            <a:avLst/>
          </a:prstGeom>
          <a:noFill/>
          <a:ln>
            <a:noFill/>
          </a:ln>
        </p:spPr>
      </p:pic>
      <p:sp>
        <p:nvSpPr>
          <p:cNvPr id="1269" name="Google Shape;1269;p168"/>
          <p:cNvSpPr/>
          <p:nvPr/>
        </p:nvSpPr>
        <p:spPr>
          <a:xfrm>
            <a:off x="2133600" y="1905"/>
            <a:ext cx="7010400" cy="1143000"/>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1270" name="Google Shape;1270;p168"/>
          <p:cNvSpPr txBox="1">
            <a:spLocks noGrp="1"/>
          </p:cNvSpPr>
          <p:nvPr>
            <p:ph type="title"/>
          </p:nvPr>
        </p:nvSpPr>
        <p:spPr>
          <a:xfrm>
            <a:off x="2133600" y="1905"/>
            <a:ext cx="7010400" cy="1143000"/>
          </a:xfrm>
          <a:prstGeom prst="rect">
            <a:avLst/>
          </a:prstGeom>
          <a:noFill/>
          <a:ln>
            <a:noFill/>
          </a:ln>
          <a:effectLst>
            <a:outerShdw blurRad="63500" dist="38099" dir="2700000" algn="ctr" rotWithShape="0">
              <a:schemeClr val="hlink">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1"/>
                </a:solidFill>
                <a:latin typeface="Arial" panose="020B0604020202020204"/>
                <a:ea typeface="Arial" panose="020B0604020202020204"/>
                <a:cs typeface="Arial" panose="020B0604020202020204"/>
                <a:sym typeface="Arial" panose="020B0604020202020204"/>
              </a:rPr>
              <a:t>殿宇被袭击</a:t>
            </a:r>
            <a:endParaRPr sz="4400" b="1"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8"/>
                                        </p:tgtEl>
                                        <p:attrNameLst>
                                          <p:attrName>style.visibility</p:attrName>
                                        </p:attrNameLst>
                                      </p:cBhvr>
                                      <p:to>
                                        <p:strVal val="visible"/>
                                      </p:to>
                                    </p:set>
                                    <p:animEffect transition="in" filter="fade">
                                      <p:cBhvr>
                                        <p:cTn id="7" dur="500"/>
                                        <p:tgtEl>
                                          <p:spTgt spid="126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267"/>
                                        </p:tgtEl>
                                        <p:attrNameLst>
                                          <p:attrName>style.visibility</p:attrName>
                                        </p:attrNameLst>
                                      </p:cBhvr>
                                      <p:to>
                                        <p:strVal val="visible"/>
                                      </p:to>
                                    </p:set>
                                    <p:anim calcmode="lin" valueType="num">
                                      <p:cBhvr additive="base">
                                        <p:cTn id="12" dur="500"/>
                                        <p:tgtEl>
                                          <p:spTgt spid="126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pic>
        <p:nvPicPr>
          <p:cNvPr id="1276" name="Google Shape;1276;p169" descr="Jewish revolt against Rome"/>
          <p:cNvPicPr preferRelativeResize="0"/>
          <p:nvPr/>
        </p:nvPicPr>
        <p:blipFill rotWithShape="1">
          <a:blip r:embed="rId3"/>
          <a:srcRect/>
          <a:stretch>
            <a:fillRect/>
          </a:stretch>
        </p:blipFill>
        <p:spPr>
          <a:xfrm>
            <a:off x="0" y="0"/>
            <a:ext cx="5048250" cy="6858000"/>
          </a:xfrm>
          <a:prstGeom prst="rect">
            <a:avLst/>
          </a:prstGeom>
          <a:noFill/>
          <a:ln>
            <a:noFill/>
          </a:ln>
        </p:spPr>
      </p:pic>
      <p:sp>
        <p:nvSpPr>
          <p:cNvPr id="1277" name="Google Shape;1277;p169"/>
          <p:cNvSpPr txBox="1">
            <a:spLocks noGrp="1"/>
          </p:cNvSpPr>
          <p:nvPr>
            <p:ph type="ctrTitle"/>
          </p:nvPr>
        </p:nvSpPr>
        <p:spPr>
          <a:xfrm>
            <a:off x="0" y="0"/>
            <a:ext cx="7848600" cy="14478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i="0" u="none" strike="noStrike" cap="none">
                <a:solidFill>
                  <a:schemeClr val="lt2"/>
                </a:solidFill>
                <a:latin typeface="Arial" panose="020B0604020202020204"/>
                <a:ea typeface="Arial" panose="020B0604020202020204"/>
                <a:cs typeface="Arial" panose="020B0604020202020204"/>
                <a:sym typeface="Arial" panose="020B0604020202020204"/>
              </a:rPr>
              <a:t>居住在耶路撒冷的基督徒</a:t>
            </a:r>
            <a:br>
              <a:rPr lang="en-US" sz="4800" b="1" i="0" u="none" strike="noStrike" cap="none">
                <a:solidFill>
                  <a:schemeClr val="lt2"/>
                </a:solidFill>
                <a:latin typeface="Arial" panose="020B0604020202020204"/>
                <a:ea typeface="Arial" panose="020B0604020202020204"/>
                <a:cs typeface="Arial" panose="020B0604020202020204"/>
                <a:sym typeface="Arial" panose="020B0604020202020204"/>
              </a:rPr>
            </a:br>
            <a:r>
              <a:rPr lang="en-US" sz="4800" b="1" i="0" u="none" strike="noStrike" cap="none">
                <a:solidFill>
                  <a:schemeClr val="lt2"/>
                </a:solidFill>
                <a:latin typeface="Arial" panose="020B0604020202020204"/>
                <a:ea typeface="Arial" panose="020B0604020202020204"/>
                <a:cs typeface="Arial" panose="020B0604020202020204"/>
                <a:sym typeface="Arial" panose="020B0604020202020204"/>
              </a:rPr>
              <a:t>的遭遇又如何呢?</a:t>
            </a:r>
            <a:endParaRPr sz="4800" b="1" i="0" u="none" strike="noStrike" cap="none">
              <a:solidFill>
                <a:schemeClr val="lt2"/>
              </a:solidFill>
              <a:latin typeface="Arial" panose="020B0604020202020204"/>
              <a:ea typeface="Arial" panose="020B0604020202020204"/>
              <a:cs typeface="Arial" panose="020B0604020202020204"/>
              <a:sym typeface="Arial" panose="020B0604020202020204"/>
            </a:endParaRPr>
          </a:p>
        </p:txBody>
      </p:sp>
      <p:sp>
        <p:nvSpPr>
          <p:cNvPr id="1278" name="Google Shape;1278;p169"/>
          <p:cNvSpPr txBox="1">
            <a:spLocks noGrp="1"/>
          </p:cNvSpPr>
          <p:nvPr>
            <p:ph type="subTitle" idx="1"/>
          </p:nvPr>
        </p:nvSpPr>
        <p:spPr>
          <a:xfrm>
            <a:off x="5029200" y="1600200"/>
            <a:ext cx="4114800" cy="914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hlink"/>
              </a:buClr>
              <a:buSzPts val="2240"/>
              <a:buFont typeface="Noto Sans Symbols"/>
              <a:buNone/>
            </a:pPr>
            <a:r>
              <a:rPr lang="en-US" sz="3200" b="1" i="0" u="none" strike="noStrike" cap="none">
                <a:solidFill>
                  <a:schemeClr val="lt1"/>
                </a:solidFill>
                <a:latin typeface="Arial" panose="020B0604020202020204"/>
                <a:ea typeface="Arial" panose="020B0604020202020204"/>
                <a:cs typeface="Arial" panose="020B0604020202020204"/>
                <a:sym typeface="Arial" panose="020B0604020202020204"/>
              </a:rPr>
              <a:t>一个启示告诉他们去备而拉避难。</a:t>
            </a:r>
            <a:endParaRPr sz="32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279" name="Google Shape;1279;p169"/>
          <p:cNvSpPr/>
          <p:nvPr/>
        </p:nvSpPr>
        <p:spPr>
          <a:xfrm rot="-3812160">
            <a:off x="2390775" y="3429000"/>
            <a:ext cx="2819400" cy="1143000"/>
          </a:xfrm>
          <a:prstGeom prst="curvedUpArrow">
            <a:avLst>
              <a:gd name="adj1" fmla="val 49333"/>
              <a:gd name="adj2" fmla="val 98667"/>
              <a:gd name="adj3" fmla="val 33333"/>
            </a:avLst>
          </a:prstGeom>
          <a:solidFill>
            <a:schemeClr val="accen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1280" name="Google Shape;1280;p169"/>
          <p:cNvSpPr/>
          <p:nvPr/>
        </p:nvSpPr>
        <p:spPr>
          <a:xfrm>
            <a:off x="2819400" y="2362200"/>
            <a:ext cx="1295400" cy="381000"/>
          </a:xfrm>
          <a:prstGeom prst="rect">
            <a:avLst/>
          </a:prstGeom>
          <a:noFill/>
          <a:ln>
            <a:noFill/>
          </a:ln>
          <a:effectLst>
            <a:outerShdw blurRad="63500" dist="38099" dir="2700000" algn="ctr" rotWithShape="0">
              <a:schemeClr val="lt2">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Clr>
                <a:srgbClr val="00FFFF"/>
              </a:buClr>
              <a:buSzPts val="1400"/>
              <a:buFont typeface="Noto Sans Symbols"/>
              <a:buNone/>
            </a:pPr>
            <a:r>
              <a:rPr lang="en-US" sz="2000" b="1">
                <a:solidFill>
                  <a:srgbClr val="009900"/>
                </a:solidFill>
                <a:latin typeface="Arial" panose="020B0604020202020204"/>
                <a:ea typeface="Arial" panose="020B0604020202020204"/>
                <a:cs typeface="Arial" panose="020B0604020202020204"/>
                <a:sym typeface="Arial" panose="020B0604020202020204"/>
              </a:rPr>
              <a:t>备而拉</a:t>
            </a:r>
            <a:endParaRPr sz="2800" b="1">
              <a:solidFill>
                <a:srgbClr val="009900"/>
              </a:solidFill>
              <a:latin typeface="Garamond" panose="02020404030301010803"/>
              <a:ea typeface="Garamond" panose="02020404030301010803"/>
              <a:cs typeface="Garamond" panose="02020404030301010803"/>
              <a:sym typeface="Garamond" panose="02020404030301010803"/>
            </a:endParaRPr>
          </a:p>
        </p:txBody>
      </p:sp>
      <p:sp>
        <p:nvSpPr>
          <p:cNvPr id="1281" name="Google Shape;1281;p169"/>
          <p:cNvSpPr/>
          <p:nvPr/>
        </p:nvSpPr>
        <p:spPr>
          <a:xfrm>
            <a:off x="990600" y="4572000"/>
            <a:ext cx="2057400" cy="53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FFFF"/>
              </a:buClr>
              <a:buSzPts val="1680"/>
              <a:buFont typeface="Noto Sans Symbols"/>
              <a:buNone/>
            </a:pPr>
            <a:r>
              <a:rPr lang="en-US" sz="2400" b="1">
                <a:solidFill>
                  <a:srgbClr val="FC2508"/>
                </a:solidFill>
                <a:latin typeface="Arial" panose="020B0604020202020204"/>
                <a:ea typeface="Arial" panose="020B0604020202020204"/>
                <a:cs typeface="Arial" panose="020B0604020202020204"/>
                <a:sym typeface="Arial" panose="020B0604020202020204"/>
              </a:rPr>
              <a:t>耶路撒冷</a:t>
            </a:r>
            <a:endParaRPr sz="2800" b="1">
              <a:solidFill>
                <a:srgbClr val="FF0000"/>
              </a:solidFill>
              <a:latin typeface="Garamond" panose="02020404030301010803"/>
              <a:ea typeface="Garamond" panose="02020404030301010803"/>
              <a:cs typeface="Garamond" panose="02020404030301010803"/>
              <a:sym typeface="Garamond" panose="02020404030301010803"/>
            </a:endParaRPr>
          </a:p>
        </p:txBody>
      </p:sp>
      <p:sp>
        <p:nvSpPr>
          <p:cNvPr id="1282" name="Google Shape;1282;p169"/>
          <p:cNvSpPr/>
          <p:nvPr/>
        </p:nvSpPr>
        <p:spPr>
          <a:xfrm>
            <a:off x="2667000" y="4724400"/>
            <a:ext cx="76200" cy="76200"/>
          </a:xfrm>
          <a:prstGeom prst="ellipse">
            <a:avLst/>
          </a:prstGeom>
          <a:solidFill>
            <a:srgbClr val="FF0000"/>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pic>
        <p:nvPicPr>
          <p:cNvPr id="1283" name="Google Shape;1283;p169"/>
          <p:cNvPicPr preferRelativeResize="0"/>
          <p:nvPr/>
        </p:nvPicPr>
        <p:blipFill rotWithShape="1">
          <a:blip r:embed="rId4"/>
          <a:srcRect/>
          <a:stretch>
            <a:fillRect/>
          </a:stretch>
        </p:blipFill>
        <p:spPr>
          <a:xfrm>
            <a:off x="0" y="2725738"/>
            <a:ext cx="9144000" cy="413226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8">
                                            <p:txEl>
                                              <p:pRg st="0" end="0"/>
                                            </p:txEl>
                                          </p:spTgt>
                                        </p:tgtEl>
                                        <p:attrNameLst>
                                          <p:attrName>style.visibility</p:attrName>
                                        </p:attrNameLst>
                                      </p:cBhvr>
                                      <p:to>
                                        <p:strVal val="visible"/>
                                      </p:to>
                                    </p:set>
                                    <p:animEffect transition="in" filter="fade">
                                      <p:cBhvr>
                                        <p:cTn id="7" dur="500"/>
                                        <p:tgtEl>
                                          <p:spTgt spid="12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79"/>
                                        </p:tgtEl>
                                        <p:attrNameLst>
                                          <p:attrName>style.visibility</p:attrName>
                                        </p:attrNameLst>
                                      </p:cBhvr>
                                      <p:to>
                                        <p:strVal val="visible"/>
                                      </p:to>
                                    </p:set>
                                    <p:animEffect transition="in" filter="fade">
                                      <p:cBhvr>
                                        <p:cTn id="12" dur="500"/>
                                        <p:tgtEl>
                                          <p:spTgt spid="1279"/>
                                        </p:tgtEl>
                                      </p:cBhvr>
                                    </p:animEffect>
                                  </p:childTnLst>
                                </p:cTn>
                              </p:par>
                            </p:childTnLst>
                          </p:cTn>
                        </p:par>
                        <p:par>
                          <p:cTn id="13" fill="hold">
                            <p:stCondLst>
                              <p:cond delay="500"/>
                            </p:stCondLst>
                            <p:childTnLst>
                              <p:par>
                                <p:cTn id="14" presetID="10" presetClass="entr" presetSubtype="0" fill="hold" nodeType="afterEffect">
                                  <p:stCondLst>
                                    <p:cond delay="1000"/>
                                  </p:stCondLst>
                                  <p:childTnLst>
                                    <p:set>
                                      <p:cBhvr>
                                        <p:cTn id="15" dur="1" fill="hold">
                                          <p:stCondLst>
                                            <p:cond delay="0"/>
                                          </p:stCondLst>
                                        </p:cTn>
                                        <p:tgtEl>
                                          <p:spTgt spid="1280"/>
                                        </p:tgtEl>
                                        <p:attrNameLst>
                                          <p:attrName>style.visibility</p:attrName>
                                        </p:attrNameLst>
                                      </p:cBhvr>
                                      <p:to>
                                        <p:strVal val="visible"/>
                                      </p:to>
                                    </p:set>
                                    <p:animEffect transition="in" filter="fade">
                                      <p:cBhvr>
                                        <p:cTn id="16" dur="1000"/>
                                        <p:tgtEl>
                                          <p:spTgt spid="128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83"/>
                                        </p:tgtEl>
                                        <p:attrNameLst>
                                          <p:attrName>style.visibility</p:attrName>
                                        </p:attrNameLst>
                                      </p:cBhvr>
                                      <p:to>
                                        <p:strVal val="visible"/>
                                      </p:to>
                                    </p:set>
                                    <p:animEffect transition="in" filter="fade">
                                      <p:cBhvr>
                                        <p:cTn id="21" dur="500"/>
                                        <p:tgtEl>
                                          <p:spTgt spid="1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pic>
        <p:nvPicPr>
          <p:cNvPr id="1288" name="Google Shape;1288;p170" descr="persecution"/>
          <p:cNvPicPr preferRelativeResize="0"/>
          <p:nvPr/>
        </p:nvPicPr>
        <p:blipFill rotWithShape="1">
          <a:blip r:embed="rId3"/>
          <a:srcRect/>
          <a:stretch>
            <a:fillRect/>
          </a:stretch>
        </p:blipFill>
        <p:spPr>
          <a:xfrm>
            <a:off x="0" y="0"/>
            <a:ext cx="9220200" cy="6915150"/>
          </a:xfrm>
          <a:prstGeom prst="rect">
            <a:avLst/>
          </a:prstGeom>
          <a:noFill/>
          <a:ln>
            <a:noFill/>
          </a:ln>
        </p:spPr>
      </p:pic>
      <p:sp>
        <p:nvSpPr>
          <p:cNvPr id="1289" name="Google Shape;1289;p170"/>
          <p:cNvSpPr txBox="1">
            <a:spLocks noGrp="1"/>
          </p:cNvSpPr>
          <p:nvPr>
            <p:ph type="title"/>
          </p:nvPr>
        </p:nvSpPr>
        <p:spPr>
          <a:xfrm>
            <a:off x="457200" y="274638"/>
            <a:ext cx="8229600" cy="868362"/>
          </a:xfrm>
          <a:prstGeom prst="rect">
            <a:avLst/>
          </a:prstGeom>
          <a:solidFill>
            <a:schemeClr val="dk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lt2"/>
                </a:solidFill>
                <a:latin typeface="Garamond" panose="02020404030301010803"/>
                <a:ea typeface="Garamond" panose="02020404030301010803"/>
                <a:cs typeface="Garamond" panose="02020404030301010803"/>
                <a:sym typeface="Garamond" panose="02020404030301010803"/>
              </a:rPr>
              <a:t>烈 火</a:t>
            </a:r>
            <a:endParaRPr sz="4400" b="1" i="0" u="none" strike="noStrike" cap="none">
              <a:solidFill>
                <a:schemeClr val="lt2"/>
              </a:solidFill>
              <a:latin typeface="Arial" panose="020B0604020202020204"/>
              <a:ea typeface="Arial" panose="020B0604020202020204"/>
              <a:cs typeface="Arial" panose="020B0604020202020204"/>
              <a:sym typeface="Arial" panose="020B0604020202020204"/>
            </a:endParaRPr>
          </a:p>
        </p:txBody>
      </p:sp>
      <p:sp>
        <p:nvSpPr>
          <p:cNvPr id="1290" name="Google Shape;1290;p170"/>
          <p:cNvSpPr txBox="1"/>
          <p:nvPr/>
        </p:nvSpPr>
        <p:spPr>
          <a:xfrm>
            <a:off x="762000" y="1676400"/>
            <a:ext cx="8229600" cy="3505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aseline="30000">
                <a:solidFill>
                  <a:srgbClr val="FFFFFF"/>
                </a:solidFill>
                <a:latin typeface="Arial" panose="020B0604020202020204"/>
                <a:ea typeface="Arial" panose="020B0604020202020204"/>
                <a:cs typeface="Arial" panose="020B0604020202020204"/>
                <a:sym typeface="Arial" panose="020B0604020202020204"/>
              </a:rPr>
              <a:t>26 </a:t>
            </a:r>
            <a:r>
              <a:rPr lang="en-US" sz="4000">
                <a:solidFill>
                  <a:srgbClr val="FFFFFF"/>
                </a:solidFill>
                <a:latin typeface="Arial" panose="020B0604020202020204"/>
                <a:ea typeface="Arial" panose="020B0604020202020204"/>
                <a:cs typeface="Arial" panose="020B0604020202020204"/>
                <a:sym typeface="Arial" panose="020B0604020202020204"/>
              </a:rPr>
              <a:t>因 为 我 们 得 知 真 道 以 後 ， 若 故 意 犯 罪 ， 赎 罪 的 祭 就 再 没 有 了 ； </a:t>
            </a:r>
            <a:r>
              <a:rPr lang="en-US" sz="4000" b="1">
                <a:solidFill>
                  <a:srgbClr val="FFFFFF"/>
                </a:solidFill>
                <a:latin typeface="Arial" panose="020B0604020202020204"/>
                <a:ea typeface="Arial" panose="020B0604020202020204"/>
                <a:cs typeface="Arial" panose="020B0604020202020204"/>
                <a:sym typeface="Arial" panose="020B0604020202020204"/>
              </a:rPr>
              <a:t>27 惟 有 战 惧 等 候 审 判 和 那 </a:t>
            </a:r>
            <a:r>
              <a:rPr lang="en-US" sz="4000" b="1" u="sng">
                <a:solidFill>
                  <a:srgbClr val="FFFFFF"/>
                </a:solidFill>
                <a:latin typeface="Arial" panose="020B0604020202020204"/>
                <a:ea typeface="Arial" panose="020B0604020202020204"/>
                <a:cs typeface="Arial" panose="020B0604020202020204"/>
                <a:sym typeface="Arial" panose="020B0604020202020204"/>
              </a:rPr>
              <a:t>烧 灭 众 敌 人 的 烈 火 </a:t>
            </a:r>
            <a:r>
              <a:rPr lang="en-US" sz="4000" b="1">
                <a:solidFill>
                  <a:srgbClr val="FFFFFF"/>
                </a:solidFill>
                <a:latin typeface="Arial" panose="020B0604020202020204"/>
                <a:ea typeface="Arial" panose="020B0604020202020204"/>
                <a:cs typeface="Arial" panose="020B0604020202020204"/>
                <a:sym typeface="Arial" panose="020B0604020202020204"/>
              </a:rPr>
              <a:t>。</a:t>
            </a:r>
            <a:r>
              <a:rPr lang="en-US" sz="4000">
                <a:solidFill>
                  <a:srgbClr val="FFFFFF"/>
                </a:solidFill>
                <a:latin typeface="Arial" panose="020B0604020202020204"/>
                <a:ea typeface="Arial" panose="020B0604020202020204"/>
                <a:cs typeface="Arial" panose="020B0604020202020204"/>
                <a:sym typeface="Arial" panose="020B0604020202020204"/>
              </a:rPr>
              <a:t> </a:t>
            </a:r>
            <a:endParaRPr sz="4000">
              <a:solidFill>
                <a:srgbClr val="FFFFFF"/>
              </a:solidFill>
              <a:latin typeface="Arial" panose="020B0604020202020204"/>
              <a:ea typeface="Arial" panose="020B0604020202020204"/>
              <a:cs typeface="Arial" panose="020B0604020202020204"/>
              <a:sym typeface="Arial" panose="020B0604020202020204"/>
            </a:endParaRPr>
          </a:p>
          <a:p>
            <a:pPr marL="0" marR="0" lvl="0" indent="0" algn="l" rtl="0">
              <a:spcBef>
                <a:spcPts val="800"/>
              </a:spcBef>
              <a:spcAft>
                <a:spcPts val="0"/>
              </a:spcAft>
              <a:buNone/>
            </a:pPr>
            <a:r>
              <a:rPr lang="en-US" sz="4000">
                <a:solidFill>
                  <a:srgbClr val="FFFFFF"/>
                </a:solidFill>
                <a:latin typeface="Arial" panose="020B0604020202020204"/>
                <a:ea typeface="Arial" panose="020B0604020202020204"/>
                <a:cs typeface="Arial" panose="020B0604020202020204"/>
                <a:sym typeface="Arial" panose="020B0604020202020204"/>
              </a:rPr>
              <a:t>(希伯来书 10:26-27）</a:t>
            </a:r>
            <a:endParaRPr sz="4000">
              <a:solidFill>
                <a:srgbClr val="FFFFFF"/>
              </a:solidFill>
              <a:latin typeface="Arial" panose="020B0604020202020204"/>
              <a:ea typeface="Arial" panose="020B0604020202020204"/>
              <a:cs typeface="Arial" panose="020B0604020202020204"/>
              <a:sym typeface="Arial" panose="020B0604020202020204"/>
            </a:endParaRPr>
          </a:p>
        </p:txBody>
      </p:sp>
      <p:sp>
        <p:nvSpPr>
          <p:cNvPr id="1291" name="Google Shape;1291;p170"/>
          <p:cNvSpPr txBox="1"/>
          <p:nvPr/>
        </p:nvSpPr>
        <p:spPr>
          <a:xfrm>
            <a:off x="76200" y="5257800"/>
            <a:ext cx="37338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rgbClr val="DDDDDD"/>
                </a:solidFill>
                <a:latin typeface="Arial" panose="020B0604020202020204"/>
                <a:ea typeface="Arial" panose="020B0604020202020204"/>
                <a:cs typeface="Arial" panose="020B0604020202020204"/>
                <a:sym typeface="Arial" panose="020B0604020202020204"/>
              </a:rPr>
              <a:t>地狱的烈火?</a:t>
            </a:r>
            <a:endParaRPr sz="4000" b="1">
              <a:solidFill>
                <a:srgbClr val="DDDDDD"/>
              </a:solidFill>
              <a:latin typeface="Arial" panose="020B0604020202020204"/>
              <a:ea typeface="Arial" panose="020B0604020202020204"/>
              <a:cs typeface="Arial" panose="020B0604020202020204"/>
              <a:sym typeface="Arial" panose="020B0604020202020204"/>
            </a:endParaRPr>
          </a:p>
        </p:txBody>
      </p:sp>
      <p:sp>
        <p:nvSpPr>
          <p:cNvPr id="1292" name="Google Shape;1292;p170"/>
          <p:cNvSpPr txBox="1"/>
          <p:nvPr/>
        </p:nvSpPr>
        <p:spPr>
          <a:xfrm>
            <a:off x="3733800" y="5334000"/>
            <a:ext cx="54102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rgbClr val="DDDDDD"/>
                </a:solidFill>
                <a:latin typeface="Arial" panose="020B0604020202020204"/>
                <a:ea typeface="Arial" panose="020B0604020202020204"/>
                <a:cs typeface="Arial" panose="020B0604020202020204"/>
                <a:sym typeface="Arial" panose="020B0604020202020204"/>
              </a:rPr>
              <a:t>不, 来之耶路撒冷的</a:t>
            </a:r>
            <a:endParaRPr sz="4000" b="1">
              <a:solidFill>
                <a:srgbClr val="DDDDDD"/>
              </a:solidFill>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US" sz="4000" b="1">
                <a:solidFill>
                  <a:srgbClr val="DDDDDD"/>
                </a:solidFill>
                <a:latin typeface="Arial" panose="020B0604020202020204"/>
                <a:ea typeface="Arial" panose="020B0604020202020204"/>
                <a:cs typeface="Arial" panose="020B0604020202020204"/>
                <a:sym typeface="Arial" panose="020B0604020202020204"/>
              </a:rPr>
              <a:t>烈火!</a:t>
            </a:r>
            <a:endParaRPr sz="4000" b="1">
              <a:solidFill>
                <a:srgbClr val="DDDDDD"/>
              </a:solidFill>
              <a:latin typeface="Arial" panose="020B0604020202020204"/>
              <a:ea typeface="Arial" panose="020B0604020202020204"/>
              <a:cs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153"/>
          <p:cNvSpPr txBox="1">
            <a:spLocks noGrp="1"/>
          </p:cNvSpPr>
          <p:nvPr>
            <p:ph type="ctrTitle"/>
          </p:nvPr>
        </p:nvSpPr>
        <p:spPr>
          <a:xfrm>
            <a:off x="323528" y="44624"/>
            <a:ext cx="8568952" cy="136815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br>
              <a:rPr lang="en-US" sz="4400" b="1" i="0" u="none" strike="noStrike" cap="none">
                <a:solidFill>
                  <a:srgbClr val="FFFFFF"/>
                </a:solidFill>
                <a:latin typeface="Arial" panose="020B0604020202020204"/>
                <a:ea typeface="Arial" panose="020B0604020202020204"/>
                <a:cs typeface="Arial" panose="020B0604020202020204"/>
                <a:sym typeface="Arial" panose="020B0604020202020204"/>
              </a:rPr>
            </a:br>
            <a:r>
              <a:rPr lang="en-US" sz="4400" b="1" i="0" u="none" strike="noStrike" cap="none">
                <a:solidFill>
                  <a:srgbClr val="FFFFFF"/>
                </a:solidFill>
                <a:latin typeface="Arial" panose="020B0604020202020204"/>
                <a:ea typeface="Arial" panose="020B0604020202020204"/>
                <a:cs typeface="Arial" panose="020B0604020202020204"/>
                <a:sym typeface="Arial" panose="020B0604020202020204"/>
              </a:rPr>
              <a:t>耶稣是否原谅信徒所有的罪？</a:t>
            </a:r>
            <a:endParaRPr sz="44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pic>
        <p:nvPicPr>
          <p:cNvPr id="1070" name="Google Shape;1070;p153"/>
          <p:cNvPicPr preferRelativeResize="0"/>
          <p:nvPr/>
        </p:nvPicPr>
        <p:blipFill rotWithShape="1">
          <a:blip r:embed="rId3"/>
          <a:srcRect/>
          <a:stretch>
            <a:fillRect/>
          </a:stretch>
        </p:blipFill>
        <p:spPr>
          <a:xfrm>
            <a:off x="1405890" y="2075180"/>
            <a:ext cx="6106795" cy="4580255"/>
          </a:xfrm>
          <a:prstGeom prst="rect">
            <a:avLst/>
          </a:prstGeom>
          <a:noFill/>
          <a:ln>
            <a:noFill/>
          </a:ln>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pic>
        <p:nvPicPr>
          <p:cNvPr id="1298" name="Google Shape;1298;p171" descr="JEWOT007"/>
          <p:cNvPicPr preferRelativeResize="0"/>
          <p:nvPr/>
        </p:nvPicPr>
        <p:blipFill rotWithShape="1">
          <a:blip r:embed="rId3"/>
          <a:srcRect/>
          <a:stretch>
            <a:fillRect/>
          </a:stretch>
        </p:blipFill>
        <p:spPr>
          <a:xfrm>
            <a:off x="-457200" y="-152400"/>
            <a:ext cx="10210800" cy="7239000"/>
          </a:xfrm>
          <a:prstGeom prst="rect">
            <a:avLst/>
          </a:prstGeom>
          <a:noFill/>
          <a:ln>
            <a:noFill/>
          </a:ln>
        </p:spPr>
      </p:pic>
      <p:sp>
        <p:nvSpPr>
          <p:cNvPr id="1299" name="Google Shape;1299;p171"/>
          <p:cNvSpPr/>
          <p:nvPr/>
        </p:nvSpPr>
        <p:spPr>
          <a:xfrm>
            <a:off x="1447800" y="1600200"/>
            <a:ext cx="6705600" cy="3352800"/>
          </a:xfrm>
          <a:prstGeom prst="rect">
            <a:avLst/>
          </a:prstGeom>
          <a:noFill/>
          <a:ln>
            <a:noFill/>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en-US" sz="3600" b="1" i="1" baseline="30000">
                <a:solidFill>
                  <a:srgbClr val="FFFFFF"/>
                </a:solidFill>
                <a:latin typeface="SimSun" panose="02010600030101010101" pitchFamily="2" charset="-122"/>
                <a:ea typeface="SimSun" panose="02010600030101010101" pitchFamily="2" charset="-122"/>
                <a:cs typeface="SimSun" panose="02010600030101010101" pitchFamily="2" charset="-122"/>
                <a:sym typeface="SimSun" panose="02010600030101010101" pitchFamily="2" charset="-122"/>
              </a:rPr>
              <a:t>13 </a:t>
            </a:r>
            <a:r>
              <a:rPr lang="en-US" sz="3600" b="1">
                <a:solidFill>
                  <a:srgbClr val="DDDDDD"/>
                </a:solidFill>
                <a:latin typeface="SimSun" panose="02010600030101010101" pitchFamily="2" charset="-122"/>
                <a:ea typeface="SimSun" panose="02010600030101010101" pitchFamily="2" charset="-122"/>
                <a:cs typeface="SimSun" panose="02010600030101010101" pitchFamily="2" charset="-122"/>
                <a:sym typeface="SimSun" panose="02010600030101010101" pitchFamily="2" charset="-122"/>
              </a:rPr>
              <a:t>神既然说到“新”的约，</a:t>
            </a:r>
            <a:br>
              <a:rPr lang="en-US" sz="3600" b="1">
                <a:solidFill>
                  <a:srgbClr val="DDDDDD"/>
                </a:solidFill>
                <a:latin typeface="SimSun" panose="02010600030101010101" pitchFamily="2" charset="-122"/>
                <a:ea typeface="SimSun" panose="02010600030101010101" pitchFamily="2" charset="-122"/>
                <a:cs typeface="SimSun" panose="02010600030101010101" pitchFamily="2" charset="-122"/>
                <a:sym typeface="SimSun" panose="02010600030101010101" pitchFamily="2" charset="-122"/>
              </a:rPr>
            </a:br>
            <a:r>
              <a:rPr lang="en-US" sz="3600" b="1">
                <a:solidFill>
                  <a:srgbClr val="DDDDDD"/>
                </a:solidFill>
                <a:latin typeface="SimSun" panose="02010600030101010101" pitchFamily="2" charset="-122"/>
                <a:ea typeface="SimSun" panose="02010600030101010101" pitchFamily="2" charset="-122"/>
                <a:cs typeface="SimSun" panose="02010600030101010101" pitchFamily="2" charset="-122"/>
                <a:sym typeface="SimSun" panose="02010600030101010101" pitchFamily="2" charset="-122"/>
              </a:rPr>
              <a:t>就是把前约当作旧的了；</a:t>
            </a:r>
            <a:br>
              <a:rPr lang="en-US" sz="3600" b="1">
                <a:solidFill>
                  <a:srgbClr val="DDDDDD"/>
                </a:solidFill>
                <a:latin typeface="SimSun" panose="02010600030101010101" pitchFamily="2" charset="-122"/>
                <a:ea typeface="SimSun" panose="02010600030101010101" pitchFamily="2" charset="-122"/>
                <a:cs typeface="SimSun" panose="02010600030101010101" pitchFamily="2" charset="-122"/>
                <a:sym typeface="SimSun" panose="02010600030101010101" pitchFamily="2" charset="-122"/>
              </a:rPr>
            </a:br>
            <a:r>
              <a:rPr lang="en-US" sz="3600" b="1">
                <a:solidFill>
                  <a:srgbClr val="DDDDDD"/>
                </a:solidFill>
                <a:latin typeface="SimSun" panose="02010600030101010101" pitchFamily="2" charset="-122"/>
                <a:ea typeface="SimSun" panose="02010600030101010101" pitchFamily="2" charset="-122"/>
                <a:cs typeface="SimSun" panose="02010600030101010101" pitchFamily="2" charset="-122"/>
                <a:sym typeface="SimSun" panose="02010600030101010101" pitchFamily="2" charset="-122"/>
              </a:rPr>
              <a:t>那变成陈旧衰老的，</a:t>
            </a:r>
            <a:br>
              <a:rPr lang="en-US" sz="3600" b="1">
                <a:solidFill>
                  <a:srgbClr val="DDDDDD"/>
                </a:solidFill>
                <a:latin typeface="SimSun" panose="02010600030101010101" pitchFamily="2" charset="-122"/>
                <a:ea typeface="SimSun" panose="02010600030101010101" pitchFamily="2" charset="-122"/>
                <a:cs typeface="SimSun" panose="02010600030101010101" pitchFamily="2" charset="-122"/>
                <a:sym typeface="SimSun" panose="02010600030101010101" pitchFamily="2" charset="-122"/>
              </a:rPr>
            </a:br>
            <a:r>
              <a:rPr lang="en-US" sz="3600" b="1">
                <a:solidFill>
                  <a:srgbClr val="DDDDDD"/>
                </a:solidFill>
                <a:latin typeface="SimSun" panose="02010600030101010101" pitchFamily="2" charset="-122"/>
                <a:ea typeface="SimSun" panose="02010600030101010101" pitchFamily="2" charset="-122"/>
                <a:cs typeface="SimSun" panose="02010600030101010101" pitchFamily="2" charset="-122"/>
                <a:sym typeface="SimSun" panose="02010600030101010101" pitchFamily="2" charset="-122"/>
              </a:rPr>
              <a:t>就快要消逝了。</a:t>
            </a:r>
            <a:br>
              <a:rPr lang="en-US" sz="3600" b="1" i="1" baseline="30000">
                <a:solidFill>
                  <a:srgbClr val="FFFFFF"/>
                </a:solidFill>
                <a:latin typeface="SimSun" panose="02010600030101010101" pitchFamily="2" charset="-122"/>
                <a:ea typeface="SimSun" panose="02010600030101010101" pitchFamily="2" charset="-122"/>
                <a:cs typeface="SimSun" panose="02010600030101010101" pitchFamily="2" charset="-122"/>
                <a:sym typeface="SimSun" panose="02010600030101010101" pitchFamily="2" charset="-122"/>
              </a:rPr>
            </a:br>
            <a:endParaRPr sz="3600" b="1" i="1" baseline="30000">
              <a:solidFill>
                <a:srgbClr val="FFFFFF"/>
              </a:solidFill>
              <a:latin typeface="SimSun" panose="02010600030101010101" pitchFamily="2" charset="-122"/>
              <a:ea typeface="SimSun" panose="02010600030101010101" pitchFamily="2" charset="-122"/>
              <a:cs typeface="SimSun" panose="02010600030101010101" pitchFamily="2" charset="-122"/>
              <a:sym typeface="SimSun" panose="02010600030101010101" pitchFamily="2" charset="-122"/>
            </a:endParaRPr>
          </a:p>
        </p:txBody>
      </p:sp>
      <p:sp>
        <p:nvSpPr>
          <p:cNvPr id="1300" name="Google Shape;1300;p171"/>
          <p:cNvSpPr/>
          <p:nvPr/>
        </p:nvSpPr>
        <p:spPr>
          <a:xfrm>
            <a:off x="381000" y="4724400"/>
            <a:ext cx="2286000" cy="1066800"/>
          </a:xfrm>
          <a:prstGeom prst="rect">
            <a:avLst/>
          </a:prstGeom>
          <a:noFill/>
          <a:ln>
            <a:noFill/>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en-US" sz="2800" b="1">
                <a:solidFill>
                  <a:srgbClr val="D3CE00"/>
                </a:solidFill>
                <a:latin typeface="SimSun" panose="02010600030101010101" pitchFamily="2" charset="-122"/>
                <a:ea typeface="SimSun" panose="02010600030101010101" pitchFamily="2" charset="-122"/>
                <a:cs typeface="SimSun" panose="02010600030101010101" pitchFamily="2" charset="-122"/>
                <a:sym typeface="SimSun" panose="02010600030101010101" pitchFamily="2" charset="-122"/>
              </a:rPr>
              <a:t>过时</a:t>
            </a:r>
            <a:br>
              <a:rPr lang="en-US" sz="2800" b="1">
                <a:solidFill>
                  <a:srgbClr val="FFFFFF"/>
                </a:solidFill>
                <a:latin typeface="SimSun" panose="02010600030101010101" pitchFamily="2" charset="-122"/>
                <a:ea typeface="SimSun" panose="02010600030101010101" pitchFamily="2" charset="-122"/>
                <a:cs typeface="SimSun" panose="02010600030101010101" pitchFamily="2" charset="-122"/>
                <a:sym typeface="SimSun" panose="02010600030101010101" pitchFamily="2" charset="-122"/>
              </a:rPr>
            </a:br>
            <a:r>
              <a:rPr lang="en-US" sz="2800" b="1">
                <a:solidFill>
                  <a:srgbClr val="DDDDDD"/>
                </a:solidFill>
                <a:latin typeface="SimSun" panose="02010600030101010101" pitchFamily="2" charset="-122"/>
                <a:ea typeface="SimSun" panose="02010600030101010101" pitchFamily="2" charset="-122"/>
                <a:cs typeface="SimSun" panose="02010600030101010101" pitchFamily="2" charset="-122"/>
                <a:sym typeface="SimSun" panose="02010600030101010101" pitchFamily="2" charset="-122"/>
              </a:rPr>
              <a:t>主后</a:t>
            </a:r>
            <a:r>
              <a:rPr lang="en-US" sz="2800" b="1" i="1">
                <a:solidFill>
                  <a:srgbClr val="FFFFFF"/>
                </a:solidFill>
                <a:latin typeface="Arial" panose="020B0604020202020204"/>
                <a:ea typeface="Arial" panose="020B0604020202020204"/>
                <a:cs typeface="Arial" panose="020B0604020202020204"/>
                <a:sym typeface="Arial" panose="020B0604020202020204"/>
              </a:rPr>
              <a:t> 33</a:t>
            </a:r>
            <a:endParaRPr sz="2800" b="1" i="1">
              <a:solidFill>
                <a:srgbClr val="FFFFFF"/>
              </a:solidFill>
              <a:latin typeface="Arial" panose="020B0604020202020204"/>
              <a:ea typeface="Arial" panose="020B0604020202020204"/>
              <a:cs typeface="Arial" panose="020B0604020202020204"/>
              <a:sym typeface="Arial" panose="020B0604020202020204"/>
            </a:endParaRPr>
          </a:p>
        </p:txBody>
      </p:sp>
      <p:sp>
        <p:nvSpPr>
          <p:cNvPr id="1301" name="Google Shape;1301;p171"/>
          <p:cNvSpPr/>
          <p:nvPr/>
        </p:nvSpPr>
        <p:spPr>
          <a:xfrm>
            <a:off x="2667000" y="4724400"/>
            <a:ext cx="3962400" cy="1066800"/>
          </a:xfrm>
          <a:prstGeom prst="rect">
            <a:avLst/>
          </a:prstGeom>
          <a:noFill/>
          <a:ln>
            <a:noFill/>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en-US" sz="2800" b="1">
                <a:solidFill>
                  <a:srgbClr val="D3CE00"/>
                </a:solidFill>
                <a:latin typeface="SimSun" panose="02010600030101010101" pitchFamily="2" charset="-122"/>
                <a:ea typeface="SimSun" panose="02010600030101010101" pitchFamily="2" charset="-122"/>
                <a:cs typeface="SimSun" panose="02010600030101010101" pitchFamily="2" charset="-122"/>
                <a:sym typeface="SimSun" panose="02010600030101010101" pitchFamily="2" charset="-122"/>
              </a:rPr>
              <a:t>希伯来书，其著作写于</a:t>
            </a:r>
            <a:br>
              <a:rPr lang="en-US" sz="2800" b="1" i="1">
                <a:solidFill>
                  <a:srgbClr val="FFFFFF"/>
                </a:solidFill>
                <a:latin typeface="Arial" panose="020B0604020202020204"/>
                <a:ea typeface="Arial" panose="020B0604020202020204"/>
                <a:cs typeface="Arial" panose="020B0604020202020204"/>
                <a:sym typeface="Arial" panose="020B0604020202020204"/>
              </a:rPr>
            </a:br>
            <a:r>
              <a:rPr lang="en-US" sz="2800" b="1">
                <a:solidFill>
                  <a:srgbClr val="FFFFFF"/>
                </a:solidFill>
                <a:latin typeface="SimSun" panose="02010600030101010101" pitchFamily="2" charset="-122"/>
                <a:ea typeface="SimSun" panose="02010600030101010101" pitchFamily="2" charset="-122"/>
                <a:cs typeface="SimSun" panose="02010600030101010101" pitchFamily="2" charset="-122"/>
                <a:sym typeface="SimSun" panose="02010600030101010101" pitchFamily="2" charset="-122"/>
              </a:rPr>
              <a:t>主后</a:t>
            </a:r>
            <a:r>
              <a:rPr lang="en-US" sz="2800" b="1" i="1">
                <a:solidFill>
                  <a:srgbClr val="FFFFFF"/>
                </a:solidFill>
                <a:latin typeface="Arial" panose="020B0604020202020204"/>
                <a:ea typeface="Arial" panose="020B0604020202020204"/>
                <a:cs typeface="Arial" panose="020B0604020202020204"/>
                <a:sym typeface="Arial" panose="020B0604020202020204"/>
              </a:rPr>
              <a:t> 67-68</a:t>
            </a:r>
            <a:endParaRPr sz="2800" b="1" i="1">
              <a:solidFill>
                <a:srgbClr val="FFFFFF"/>
              </a:solidFill>
              <a:latin typeface="Arial" panose="020B0604020202020204"/>
              <a:ea typeface="Arial" panose="020B0604020202020204"/>
              <a:cs typeface="Arial" panose="020B0604020202020204"/>
              <a:sym typeface="Arial" panose="020B0604020202020204"/>
            </a:endParaRPr>
          </a:p>
        </p:txBody>
      </p:sp>
      <p:sp>
        <p:nvSpPr>
          <p:cNvPr id="1302" name="Google Shape;1302;p171"/>
          <p:cNvSpPr/>
          <p:nvPr/>
        </p:nvSpPr>
        <p:spPr>
          <a:xfrm>
            <a:off x="6629400" y="4724400"/>
            <a:ext cx="2743200" cy="1066800"/>
          </a:xfrm>
          <a:prstGeom prst="rect">
            <a:avLst/>
          </a:prstGeom>
          <a:noFill/>
          <a:ln>
            <a:noFill/>
          </a:ln>
        </p:spPr>
        <p:txBody>
          <a:bodyPr spcFirstLastPara="1" wrap="square" lIns="91425" tIns="45700" rIns="91425" bIns="45700" anchor="ctr" anchorCtr="0">
            <a:noAutofit/>
          </a:bodyPr>
          <a:lstStyle/>
          <a:p>
            <a:pPr marL="0" marR="0" lvl="0" indent="0" algn="ctr" rtl="0">
              <a:lnSpc>
                <a:spcPct val="130000"/>
              </a:lnSpc>
              <a:spcBef>
                <a:spcPts val="0"/>
              </a:spcBef>
              <a:spcAft>
                <a:spcPts val="0"/>
              </a:spcAft>
              <a:buNone/>
            </a:pPr>
            <a:r>
              <a:rPr lang="en-US" sz="2800" b="1">
                <a:solidFill>
                  <a:srgbClr val="D3CE00"/>
                </a:solidFill>
                <a:latin typeface="SimSun" panose="02010600030101010101" pitchFamily="2" charset="-122"/>
                <a:ea typeface="SimSun" panose="02010600030101010101" pitchFamily="2" charset="-122"/>
                <a:cs typeface="SimSun" panose="02010600030101010101" pitchFamily="2" charset="-122"/>
                <a:sym typeface="SimSun" panose="02010600030101010101" pitchFamily="2" charset="-122"/>
              </a:rPr>
              <a:t>失踪于</a:t>
            </a:r>
            <a:br>
              <a:rPr lang="en-US" sz="2800" b="1" i="1">
                <a:solidFill>
                  <a:srgbClr val="D3CE00"/>
                </a:solidFill>
                <a:latin typeface="Arial" panose="020B0604020202020204"/>
                <a:ea typeface="Arial" panose="020B0604020202020204"/>
                <a:cs typeface="Arial" panose="020B0604020202020204"/>
                <a:sym typeface="Arial" panose="020B0604020202020204"/>
              </a:rPr>
            </a:br>
            <a:r>
              <a:rPr lang="en-US" sz="2800" b="1">
                <a:solidFill>
                  <a:srgbClr val="FFFFFF"/>
                </a:solidFill>
                <a:latin typeface="SimSun" panose="02010600030101010101" pitchFamily="2" charset="-122"/>
                <a:ea typeface="SimSun" panose="02010600030101010101" pitchFamily="2" charset="-122"/>
                <a:cs typeface="SimSun" panose="02010600030101010101" pitchFamily="2" charset="-122"/>
                <a:sym typeface="SimSun" panose="02010600030101010101" pitchFamily="2" charset="-122"/>
              </a:rPr>
              <a:t>主后</a:t>
            </a:r>
            <a:r>
              <a:rPr lang="en-US" sz="2800" b="1" i="1">
                <a:solidFill>
                  <a:srgbClr val="FFFFFF"/>
                </a:solidFill>
                <a:latin typeface="Arial" panose="020B0604020202020204"/>
                <a:ea typeface="Arial" panose="020B0604020202020204"/>
                <a:cs typeface="Arial" panose="020B0604020202020204"/>
                <a:sym typeface="Arial" panose="020B0604020202020204"/>
              </a:rPr>
              <a:t> 70</a:t>
            </a:r>
            <a:endParaRPr sz="2800" b="1" i="1">
              <a:solidFill>
                <a:srgbClr val="FFFFFF"/>
              </a:solidFill>
              <a:latin typeface="Arial" panose="020B0604020202020204"/>
              <a:ea typeface="Arial" panose="020B0604020202020204"/>
              <a:cs typeface="Arial" panose="020B0604020202020204"/>
              <a:sym typeface="Arial" panose="020B0604020202020204"/>
            </a:endParaRPr>
          </a:p>
        </p:txBody>
      </p:sp>
      <p:sp>
        <p:nvSpPr>
          <p:cNvPr id="1303" name="Google Shape;1303;p171"/>
          <p:cNvSpPr/>
          <p:nvPr/>
        </p:nvSpPr>
        <p:spPr>
          <a:xfrm>
            <a:off x="2438400" y="5257800"/>
            <a:ext cx="685800" cy="381000"/>
          </a:xfrm>
          <a:custGeom>
            <a:avLst/>
            <a:gdLst/>
            <a:ahLst/>
            <a:cxnLst/>
            <a:rect l="l" t="t" r="r" b="b"/>
            <a:pathLst>
              <a:path w="21600" h="21600" extrusionOk="0">
                <a:moveTo>
                  <a:pt x="16200" y="0"/>
                </a:moveTo>
                <a:lnTo>
                  <a:pt x="16200" y="5400"/>
                </a:lnTo>
                <a:lnTo>
                  <a:pt x="3375" y="5400"/>
                </a:lnTo>
                <a:lnTo>
                  <a:pt x="3375" y="16200"/>
                </a:lnTo>
                <a:lnTo>
                  <a:pt x="16200" y="16200"/>
                </a:lnTo>
                <a:lnTo>
                  <a:pt x="16200" y="21600"/>
                </a:lnTo>
                <a:lnTo>
                  <a:pt x="21600" y="10800"/>
                </a:lnTo>
                <a:lnTo>
                  <a:pt x="16200" y="0"/>
                </a:lnTo>
                <a:close/>
              </a:path>
              <a:path w="21600" h="21600" extrusionOk="0">
                <a:moveTo>
                  <a:pt x="1350" y="5400"/>
                </a:moveTo>
                <a:lnTo>
                  <a:pt x="1350" y="16200"/>
                </a:lnTo>
                <a:lnTo>
                  <a:pt x="2700" y="16200"/>
                </a:lnTo>
                <a:lnTo>
                  <a:pt x="2700" y="5400"/>
                </a:lnTo>
                <a:lnTo>
                  <a:pt x="1350" y="5400"/>
                </a:lnTo>
                <a:close/>
              </a:path>
              <a:path w="21600" h="21600" extrusionOk="0">
                <a:moveTo>
                  <a:pt x="0" y="5400"/>
                </a:moveTo>
                <a:lnTo>
                  <a:pt x="0" y="16200"/>
                </a:lnTo>
                <a:lnTo>
                  <a:pt x="675" y="16200"/>
                </a:lnTo>
                <a:lnTo>
                  <a:pt x="675" y="5400"/>
                </a:lnTo>
                <a:lnTo>
                  <a:pt x="0" y="5400"/>
                </a:lnTo>
                <a:close/>
              </a:path>
            </a:pathLst>
          </a:custGeom>
          <a:solidFill>
            <a:srgbClr val="0000FF"/>
          </a:solidFill>
          <a:ln w="9525" cap="flat" cmpd="sng">
            <a:solidFill>
              <a:srgbClr val="00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1304" name="Google Shape;1304;p171"/>
          <p:cNvSpPr/>
          <p:nvPr/>
        </p:nvSpPr>
        <p:spPr>
          <a:xfrm>
            <a:off x="6096000" y="5257800"/>
            <a:ext cx="685800" cy="381000"/>
          </a:xfrm>
          <a:custGeom>
            <a:avLst/>
            <a:gdLst/>
            <a:ahLst/>
            <a:cxnLst/>
            <a:rect l="l" t="t" r="r" b="b"/>
            <a:pathLst>
              <a:path w="21600" h="21600" extrusionOk="0">
                <a:moveTo>
                  <a:pt x="16200" y="0"/>
                </a:moveTo>
                <a:lnTo>
                  <a:pt x="16200" y="5400"/>
                </a:lnTo>
                <a:lnTo>
                  <a:pt x="3375" y="5400"/>
                </a:lnTo>
                <a:lnTo>
                  <a:pt x="3375" y="16200"/>
                </a:lnTo>
                <a:lnTo>
                  <a:pt x="16200" y="16200"/>
                </a:lnTo>
                <a:lnTo>
                  <a:pt x="16200" y="21600"/>
                </a:lnTo>
                <a:lnTo>
                  <a:pt x="21600" y="10800"/>
                </a:lnTo>
                <a:lnTo>
                  <a:pt x="16200" y="0"/>
                </a:lnTo>
                <a:close/>
              </a:path>
              <a:path w="21600" h="21600" extrusionOk="0">
                <a:moveTo>
                  <a:pt x="1350" y="5400"/>
                </a:moveTo>
                <a:lnTo>
                  <a:pt x="1350" y="16200"/>
                </a:lnTo>
                <a:lnTo>
                  <a:pt x="2700" y="16200"/>
                </a:lnTo>
                <a:lnTo>
                  <a:pt x="2700" y="5400"/>
                </a:lnTo>
                <a:lnTo>
                  <a:pt x="1350" y="5400"/>
                </a:lnTo>
                <a:close/>
              </a:path>
              <a:path w="21600" h="21600" extrusionOk="0">
                <a:moveTo>
                  <a:pt x="0" y="5400"/>
                </a:moveTo>
                <a:lnTo>
                  <a:pt x="0" y="16200"/>
                </a:lnTo>
                <a:lnTo>
                  <a:pt x="675" y="16200"/>
                </a:lnTo>
                <a:lnTo>
                  <a:pt x="675" y="5400"/>
                </a:lnTo>
                <a:lnTo>
                  <a:pt x="0" y="5400"/>
                </a:lnTo>
                <a:close/>
              </a:path>
            </a:pathLst>
          </a:custGeom>
          <a:solidFill>
            <a:srgbClr val="0000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1305" name="Google Shape;1305;p171"/>
          <p:cNvSpPr txBox="1">
            <a:spLocks noGrp="1"/>
          </p:cNvSpPr>
          <p:nvPr>
            <p:ph type="title" idx="4294967295"/>
          </p:nvPr>
        </p:nvSpPr>
        <p:spPr>
          <a:xfrm>
            <a:off x="685800" y="685800"/>
            <a:ext cx="8229600" cy="68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i="0" u="sng" strike="noStrike" cap="none">
                <a:solidFill>
                  <a:srgbClr val="D3CE00"/>
                </a:solidFill>
                <a:latin typeface="SimSun" panose="02010600030101010101" pitchFamily="2" charset="-122"/>
                <a:ea typeface="SimSun" panose="02010600030101010101" pitchFamily="2" charset="-122"/>
                <a:cs typeface="SimSun" panose="02010600030101010101" pitchFamily="2" charset="-122"/>
                <a:sym typeface="SimSun" panose="02010600030101010101" pitchFamily="2" charset="-122"/>
              </a:rPr>
              <a:t>希伯来书 8:13</a:t>
            </a:r>
            <a:endParaRPr sz="4800" b="1" i="0" u="sng" strike="noStrike" cap="none">
              <a:solidFill>
                <a:srgbClr val="D3CE00"/>
              </a:solidFill>
              <a:latin typeface="SimSun" panose="02010600030101010101" pitchFamily="2" charset="-122"/>
              <a:ea typeface="SimSun" panose="02010600030101010101" pitchFamily="2" charset="-122"/>
              <a:cs typeface="SimSun" panose="02010600030101010101" pitchFamily="2" charset="-122"/>
              <a:sym typeface="SimSun"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03"/>
                                        </p:tgtEl>
                                        <p:attrNameLst>
                                          <p:attrName>style.visibility</p:attrName>
                                        </p:attrNameLst>
                                      </p:cBhvr>
                                      <p:to>
                                        <p:strVal val="visible"/>
                                      </p:to>
                                    </p:set>
                                    <p:animEffect transition="in" filter="fade">
                                      <p:cBhvr>
                                        <p:cTn id="11" dur="500"/>
                                        <p:tgtEl>
                                          <p:spTgt spid="130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3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04"/>
                                        </p:tgtEl>
                                        <p:attrNameLst>
                                          <p:attrName>style.visibility</p:attrName>
                                        </p:attrNameLst>
                                      </p:cBhvr>
                                      <p:to>
                                        <p:strVal val="visible"/>
                                      </p:to>
                                    </p:set>
                                    <p:animEffect transition="in" filter="fade">
                                      <p:cBhvr>
                                        <p:cTn id="19" dur="500"/>
                                        <p:tgtEl>
                                          <p:spTgt spid="1304"/>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100000">
              <a:schemeClr val="lt1"/>
            </a:gs>
          </a:gsLst>
          <a:lin ang="18900000" scaled="0"/>
        </a:gradFill>
        <a:effectLst/>
      </p:bgPr>
    </p:bg>
    <p:spTree>
      <p:nvGrpSpPr>
        <p:cNvPr id="1" name="Shape 1310"/>
        <p:cNvGrpSpPr/>
        <p:nvPr/>
      </p:nvGrpSpPr>
      <p:grpSpPr>
        <a:xfrm>
          <a:off x="0" y="0"/>
          <a:ext cx="0" cy="0"/>
          <a:chOff x="0" y="0"/>
          <a:chExt cx="0" cy="0"/>
        </a:xfrm>
      </p:grpSpPr>
      <p:sp>
        <p:nvSpPr>
          <p:cNvPr id="1311" name="Google Shape;1311;p172"/>
          <p:cNvSpPr txBox="1">
            <a:spLocks noGrp="1"/>
          </p:cNvSpPr>
          <p:nvPr>
            <p:ph type="ctrTitle"/>
          </p:nvPr>
        </p:nvSpPr>
        <p:spPr>
          <a:xfrm>
            <a:off x="0" y="-160020"/>
            <a:ext cx="9144000" cy="863600"/>
          </a:xfrm>
          <a:prstGeom prst="rect">
            <a:avLst/>
          </a:prstGeom>
          <a:noFill/>
          <a:ln>
            <a:noFill/>
          </a:ln>
        </p:spPr>
        <p:txBody>
          <a:bodyPr spcFirstLastPara="1" wrap="square" lIns="91425" tIns="45700" rIns="91425" bIns="45700" anchor="b" anchorCtr="1">
            <a:noAutofit/>
          </a:bodyPr>
          <a:lstStyle/>
          <a:p>
            <a:pPr marL="0" marR="0" lvl="0" indent="0" algn="ctr" rtl="0">
              <a:spcBef>
                <a:spcPts val="0"/>
              </a:spcBef>
              <a:spcAft>
                <a:spcPts val="0"/>
              </a:spcAft>
              <a:buNone/>
            </a:pPr>
            <a:br>
              <a:rPr lang="en-US" sz="5000" b="0" i="0" u="none" strike="noStrike" cap="none">
                <a:solidFill>
                  <a:srgbClr val="FF0000"/>
                </a:solidFill>
                <a:latin typeface="Arial" panose="020B0604020202020204"/>
                <a:ea typeface="Arial" panose="020B0604020202020204"/>
                <a:cs typeface="Arial" panose="020B0604020202020204"/>
                <a:sym typeface="Arial" panose="020B0604020202020204"/>
              </a:rPr>
            </a:br>
            <a:br>
              <a:rPr lang="en-US" sz="5000" b="0" i="0" u="none" strike="noStrike" cap="none">
                <a:solidFill>
                  <a:srgbClr val="FF0000"/>
                </a:solidFill>
                <a:latin typeface="Arial" panose="020B0604020202020204"/>
                <a:ea typeface="Arial" panose="020B0604020202020204"/>
                <a:cs typeface="Arial" panose="020B0604020202020204"/>
                <a:sym typeface="Arial" panose="020B0604020202020204"/>
              </a:rPr>
            </a:br>
            <a:r>
              <a:rPr lang="en-US" sz="4000" i="0" u="none" strike="noStrike" cap="none">
                <a:solidFill>
                  <a:srgbClr val="FF0000"/>
                </a:solidFill>
                <a:latin typeface="PMingLiU-ExtB" panose="02020500000000000000" charset="-120"/>
                <a:ea typeface="PMingLiU-ExtB" panose="02020500000000000000" charset="-120"/>
                <a:cs typeface="Arial" panose="020B0604020202020204"/>
                <a:sym typeface="Arial" panose="020B0604020202020204"/>
              </a:rPr>
              <a:t>我们的回应</a:t>
            </a:r>
          </a:p>
        </p:txBody>
      </p:sp>
      <p:sp>
        <p:nvSpPr>
          <p:cNvPr id="1312" name="Google Shape;1312;p172"/>
          <p:cNvSpPr/>
          <p:nvPr/>
        </p:nvSpPr>
        <p:spPr>
          <a:xfrm>
            <a:off x="-234950" y="1285240"/>
            <a:ext cx="10388600" cy="5105400"/>
          </a:xfrm>
          <a:prstGeom prst="rect">
            <a:avLst/>
          </a:prstGeom>
          <a:noFill/>
          <a:ln>
            <a:noFill/>
          </a:ln>
        </p:spPr>
        <p:txBody>
          <a:bodyPr spcFirstLastPara="1" wrap="square" lIns="91425" tIns="45700" rIns="91425" bIns="45700" anchor="t" anchorCtr="0">
            <a:noAutofit/>
          </a:bodyPr>
          <a:lstStyle/>
          <a:p>
            <a:pPr marL="914400" marR="0" lvl="1" indent="-457200" algn="l" rtl="0">
              <a:lnSpc>
                <a:spcPct val="100000"/>
              </a:lnSpc>
              <a:spcBef>
                <a:spcPts val="0"/>
              </a:spcBef>
              <a:spcAft>
                <a:spcPts val="0"/>
              </a:spcAft>
              <a:buFont typeface="Arial" panose="020B0604020202020204" pitchFamily="34" charset="0"/>
              <a:buChar char="•"/>
            </a:pPr>
            <a:r>
              <a:rPr lang="en-US" sz="3000" b="1" i="0" u="none" strike="noStrike" cap="none">
                <a:solidFill>
                  <a:srgbClr val="A46032"/>
                </a:solidFill>
                <a:latin typeface="PMingLiU-ExtB" panose="02020500000000000000" charset="-120"/>
                <a:ea typeface="PMingLiU-ExtB" panose="02020500000000000000" charset="-120"/>
                <a:cs typeface="PMingLiU-ExtB" panose="02020500000000000000" charset="-120"/>
              </a:rPr>
              <a:t>勇敢地持守所承认的道，在上帝应许中坚  </a:t>
            </a:r>
          </a:p>
          <a:p>
            <a:pPr marL="990600" marR="0" lvl="1" indent="-533400" algn="l" rtl="0">
              <a:lnSpc>
                <a:spcPct val="100000"/>
              </a:lnSpc>
              <a:spcBef>
                <a:spcPts val="0"/>
              </a:spcBef>
              <a:spcAft>
                <a:spcPts val="0"/>
              </a:spcAft>
              <a:buNone/>
            </a:pPr>
            <a:r>
              <a:rPr lang="en-US" sz="3000" b="1" i="0" u="none" strike="noStrike" cap="none">
                <a:solidFill>
                  <a:srgbClr val="A46032"/>
                </a:solidFill>
                <a:latin typeface="PMingLiU-ExtB" panose="02020500000000000000" charset="-120"/>
                <a:ea typeface="PMingLiU-ExtB" panose="02020500000000000000" charset="-120"/>
                <a:cs typeface="PMingLiU-ExtB" panose="02020500000000000000" charset="-120"/>
              </a:rPr>
              <a:t>      (3:6; 4:14)</a:t>
            </a:r>
          </a:p>
          <a:p>
            <a:pPr marL="990600" marR="0" lvl="1" indent="-533400" algn="l" rtl="0">
              <a:lnSpc>
                <a:spcPct val="100000"/>
              </a:lnSpc>
              <a:spcBef>
                <a:spcPts val="0"/>
              </a:spcBef>
              <a:spcAft>
                <a:spcPts val="0"/>
              </a:spcAft>
              <a:buFont typeface="Arial" panose="020B0604020202020204" pitchFamily="34" charset="0"/>
              <a:buChar char="•"/>
            </a:pPr>
            <a:r>
              <a:rPr lang="en-US" sz="3000" b="1" i="0" u="none" strike="noStrike" cap="none">
                <a:solidFill>
                  <a:srgbClr val="A46032"/>
                </a:solidFill>
                <a:latin typeface="PMingLiU-ExtB" panose="02020500000000000000" charset="-120"/>
                <a:ea typeface="PMingLiU-ExtB" panose="02020500000000000000" charset="-120"/>
                <a:cs typeface="PMingLiU-ExtB" panose="02020500000000000000" charset="-120"/>
              </a:rPr>
              <a:t>凭着信心在为基督受苦中忍耐到底 (6:10-12)</a:t>
            </a:r>
          </a:p>
          <a:p>
            <a:pPr marL="990600" marR="0" lvl="1" indent="-533400" algn="l" rtl="0">
              <a:lnSpc>
                <a:spcPct val="100000"/>
              </a:lnSpc>
              <a:spcBef>
                <a:spcPts val="0"/>
              </a:spcBef>
              <a:spcAft>
                <a:spcPts val="0"/>
              </a:spcAft>
              <a:buFont typeface="Arial" panose="020B0604020202020204" pitchFamily="34" charset="0"/>
              <a:buChar char="•"/>
            </a:pPr>
            <a:r>
              <a:rPr lang="en-US" sz="3000" b="1" i="0" u="none" strike="noStrike" cap="none">
                <a:solidFill>
                  <a:srgbClr val="A46032"/>
                </a:solidFill>
                <a:latin typeface="PMingLiU-ExtB" panose="02020500000000000000" charset="-120"/>
                <a:ea typeface="PMingLiU-ExtB" panose="02020500000000000000" charset="-120"/>
                <a:cs typeface="PMingLiU-ExtB" panose="02020500000000000000" charset="-120"/>
              </a:rPr>
              <a:t>全心全意地勤读神的话(2:1-4; 5:12-14)</a:t>
            </a:r>
          </a:p>
          <a:p>
            <a:pPr marL="990600" marR="0" lvl="1" indent="-533400" algn="l" rtl="0">
              <a:lnSpc>
                <a:spcPct val="100000"/>
              </a:lnSpc>
              <a:spcBef>
                <a:spcPts val="0"/>
              </a:spcBef>
              <a:spcAft>
                <a:spcPts val="0"/>
              </a:spcAft>
              <a:buFont typeface="Arial" panose="020B0604020202020204" pitchFamily="34" charset="0"/>
              <a:buChar char="•"/>
            </a:pPr>
            <a:r>
              <a:rPr lang="en-US" sz="3000" b="1">
                <a:solidFill>
                  <a:srgbClr val="A46032"/>
                </a:solidFill>
                <a:latin typeface="PMingLiU-ExtB" panose="02020500000000000000" charset="-120"/>
                <a:ea typeface="PMingLiU-ExtB" panose="02020500000000000000" charset="-120"/>
                <a:cs typeface="PMingLiU-ExtB" panose="02020500000000000000" charset="-120"/>
              </a:rPr>
              <a:t>记得忠实地遵从上帝的教诲</a:t>
            </a:r>
            <a:r>
              <a:rPr lang="en-US" sz="3000" b="1" i="0" u="none" strike="noStrike" cap="none">
                <a:solidFill>
                  <a:srgbClr val="A46032"/>
                </a:solidFill>
                <a:latin typeface="PMingLiU-ExtB" panose="02020500000000000000" charset="-120"/>
                <a:ea typeface="PMingLiU-ExtB" panose="02020500000000000000" charset="-120"/>
                <a:cs typeface="PMingLiU-ExtB" panose="02020500000000000000" charset="-120"/>
              </a:rPr>
              <a:t> (4:8-11)</a:t>
            </a:r>
          </a:p>
          <a:p>
            <a:pPr marL="990600" marR="0" lvl="1" indent="-533400" algn="l" rtl="0">
              <a:lnSpc>
                <a:spcPct val="100000"/>
              </a:lnSpc>
              <a:spcBef>
                <a:spcPts val="0"/>
              </a:spcBef>
              <a:spcAft>
                <a:spcPts val="0"/>
              </a:spcAft>
              <a:buFont typeface="Arial" panose="020B0604020202020204" pitchFamily="34" charset="0"/>
              <a:buChar char="•"/>
            </a:pPr>
            <a:r>
              <a:rPr lang="en-US" sz="3000" b="1">
                <a:solidFill>
                  <a:srgbClr val="A46032"/>
                </a:solidFill>
                <a:latin typeface="PMingLiU-ExtB" panose="02020500000000000000" charset="-120"/>
                <a:ea typeface="PMingLiU-ExtB" panose="02020500000000000000" charset="-120"/>
                <a:cs typeface="PMingLiU-ExtB" panose="02020500000000000000" charset="-120"/>
              </a:rPr>
              <a:t>接受神的纪律好让灵命成熟</a:t>
            </a:r>
            <a:r>
              <a:rPr lang="en-US" sz="3000" b="1" i="0" u="none" strike="noStrike" cap="none">
                <a:solidFill>
                  <a:srgbClr val="A46032"/>
                </a:solidFill>
                <a:latin typeface="PMingLiU-ExtB" panose="02020500000000000000" charset="-120"/>
                <a:ea typeface="PMingLiU-ExtB" panose="02020500000000000000" charset="-120"/>
                <a:cs typeface="PMingLiU-ExtB" panose="02020500000000000000" charset="-120"/>
              </a:rPr>
              <a:t>(12:4-11)</a:t>
            </a:r>
          </a:p>
          <a:p>
            <a:pPr marL="990600" marR="0" lvl="1" indent="-533400" algn="l" rtl="0">
              <a:lnSpc>
                <a:spcPct val="100000"/>
              </a:lnSpc>
              <a:spcBef>
                <a:spcPts val="0"/>
              </a:spcBef>
              <a:spcAft>
                <a:spcPts val="0"/>
              </a:spcAft>
              <a:buFont typeface="Arial" panose="020B0604020202020204" pitchFamily="34" charset="0"/>
              <a:buChar char="•"/>
            </a:pPr>
            <a:r>
              <a:rPr lang="en-US" sz="3000" b="1">
                <a:solidFill>
                  <a:srgbClr val="A46032"/>
                </a:solidFill>
                <a:latin typeface="PMingLiU-ExtB" panose="02020500000000000000" charset="-120"/>
                <a:ea typeface="PMingLiU-ExtB" panose="02020500000000000000" charset="-120"/>
                <a:cs typeface="PMingLiU-ExtB" panose="02020500000000000000" charset="-120"/>
              </a:rPr>
              <a:t>愿意遵从与顺服于教会领导</a:t>
            </a:r>
            <a:r>
              <a:rPr lang="en-US" sz="3000" b="1" i="0" u="none" strike="noStrike" cap="none">
                <a:solidFill>
                  <a:srgbClr val="A46032"/>
                </a:solidFill>
                <a:latin typeface="PMingLiU-ExtB" panose="02020500000000000000" charset="-120"/>
                <a:ea typeface="PMingLiU-ExtB" panose="02020500000000000000" charset="-120"/>
                <a:cs typeface="PMingLiU-ExtB" panose="02020500000000000000" charset="-120"/>
              </a:rPr>
              <a:t>(13:7,17)</a:t>
            </a:r>
          </a:p>
          <a:p>
            <a:pPr marL="990600" marR="0" lvl="1" indent="-533400" algn="l" rtl="0">
              <a:lnSpc>
                <a:spcPct val="100000"/>
              </a:lnSpc>
              <a:spcBef>
                <a:spcPts val="0"/>
              </a:spcBef>
              <a:spcAft>
                <a:spcPts val="0"/>
              </a:spcAft>
              <a:buFont typeface="Arial" panose="020B0604020202020204" pitchFamily="34" charset="0"/>
              <a:buChar char="•"/>
            </a:pPr>
            <a:r>
              <a:rPr lang="en-US" sz="3000" b="1">
                <a:solidFill>
                  <a:srgbClr val="A46032"/>
                </a:solidFill>
                <a:latin typeface="PMingLiU-ExtB" panose="02020500000000000000" charset="-120"/>
                <a:ea typeface="PMingLiU-ExtB" panose="02020500000000000000" charset="-120"/>
                <a:cs typeface="PMingLiU-ExtB" panose="02020500000000000000" charset="-120"/>
              </a:rPr>
              <a:t>寻求仿效基督，放弃阻碍与基督同行的态度</a:t>
            </a:r>
            <a:r>
              <a:rPr lang="zh-CN" altLang="en-US" sz="3000" b="1">
                <a:solidFill>
                  <a:srgbClr val="A46032"/>
                </a:solidFill>
                <a:latin typeface="PMingLiU-ExtB" panose="02020500000000000000" charset="-120"/>
                <a:ea typeface="PMingLiU-ExtB" panose="02020500000000000000" charset="-120"/>
                <a:cs typeface="PMingLiU-ExtB" panose="02020500000000000000" charset="-120"/>
              </a:rPr>
              <a:t>和</a:t>
            </a:r>
            <a:r>
              <a:rPr lang="en-US" sz="3000" b="1">
                <a:solidFill>
                  <a:srgbClr val="A46032"/>
                </a:solidFill>
                <a:latin typeface="PMingLiU-ExtB" panose="02020500000000000000" charset="-120"/>
                <a:ea typeface="PMingLiU-ExtB" panose="02020500000000000000" charset="-120"/>
                <a:cs typeface="PMingLiU-ExtB" panose="02020500000000000000" charset="-120"/>
              </a:rPr>
              <a:t>道行</a:t>
            </a:r>
          </a:p>
          <a:p>
            <a:pPr marL="990600" marR="0" lvl="1" indent="-533400" algn="l" rtl="0">
              <a:lnSpc>
                <a:spcPct val="100000"/>
              </a:lnSpc>
              <a:spcBef>
                <a:spcPts val="640"/>
              </a:spcBef>
              <a:spcAft>
                <a:spcPts val="0"/>
              </a:spcAft>
              <a:buNone/>
            </a:pPr>
            <a:r>
              <a:rPr lang="en-US" sz="3000" b="1" i="0" u="none" strike="noStrike" cap="none">
                <a:solidFill>
                  <a:srgbClr val="A46032"/>
                </a:solidFill>
                <a:latin typeface="PMingLiU-ExtB" panose="02020500000000000000" charset="-120"/>
                <a:ea typeface="PMingLiU-ExtB" panose="02020500000000000000" charset="-120"/>
                <a:cs typeface="PMingLiU-ExtB" panose="02020500000000000000" charset="-120"/>
              </a:rPr>
              <a:t>      (12:1-3)</a:t>
            </a:r>
            <a:endParaRPr sz="3000" b="1" i="0" u="none" strike="noStrike" cap="none">
              <a:solidFill>
                <a:srgbClr val="A46032"/>
              </a:solidFill>
              <a:latin typeface="PMingLiU-ExtB" panose="02020500000000000000" charset="-120"/>
              <a:ea typeface="PMingLiU-ExtB" panose="02020500000000000000" charset="-120"/>
              <a:cs typeface="PMingLiU-ExtB" panose="02020500000000000000"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12">
                                            <p:txEl>
                                              <p:pRg st="0" end="0"/>
                                            </p:txEl>
                                          </p:spTgt>
                                        </p:tgtEl>
                                        <p:attrNameLst>
                                          <p:attrName>style.visibility</p:attrName>
                                        </p:attrNameLst>
                                      </p:cBhvr>
                                      <p:to>
                                        <p:strVal val="visible"/>
                                      </p:to>
                                    </p:set>
                                    <p:animEffect transition="in" filter="fade">
                                      <p:cBhvr>
                                        <p:cTn id="7" dur="500"/>
                                        <p:tgtEl>
                                          <p:spTgt spid="131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12">
                                            <p:txEl>
                                              <p:pRg st="1" end="1"/>
                                            </p:txEl>
                                          </p:spTgt>
                                        </p:tgtEl>
                                        <p:attrNameLst>
                                          <p:attrName>style.visibility</p:attrName>
                                        </p:attrNameLst>
                                      </p:cBhvr>
                                      <p:to>
                                        <p:strVal val="visible"/>
                                      </p:to>
                                    </p:set>
                                    <p:animEffect transition="in" filter="fade">
                                      <p:cBhvr>
                                        <p:cTn id="10" dur="500"/>
                                        <p:tgtEl>
                                          <p:spTgt spid="131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12">
                                            <p:txEl>
                                              <p:pRg st="2" end="2"/>
                                            </p:txEl>
                                          </p:spTgt>
                                        </p:tgtEl>
                                        <p:attrNameLst>
                                          <p:attrName>style.visibility</p:attrName>
                                        </p:attrNameLst>
                                      </p:cBhvr>
                                      <p:to>
                                        <p:strVal val="visible"/>
                                      </p:to>
                                    </p:set>
                                    <p:animEffect transition="in" filter="fade">
                                      <p:cBhvr>
                                        <p:cTn id="13" dur="500"/>
                                        <p:tgtEl>
                                          <p:spTgt spid="131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312">
                                            <p:txEl>
                                              <p:pRg st="3" end="3"/>
                                            </p:txEl>
                                          </p:spTgt>
                                        </p:tgtEl>
                                        <p:attrNameLst>
                                          <p:attrName>style.visibility</p:attrName>
                                        </p:attrNameLst>
                                      </p:cBhvr>
                                      <p:to>
                                        <p:strVal val="visible"/>
                                      </p:to>
                                    </p:set>
                                    <p:animEffect transition="in" filter="fade">
                                      <p:cBhvr>
                                        <p:cTn id="16" dur="500"/>
                                        <p:tgtEl>
                                          <p:spTgt spid="1312">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312">
                                            <p:txEl>
                                              <p:pRg st="4" end="4"/>
                                            </p:txEl>
                                          </p:spTgt>
                                        </p:tgtEl>
                                        <p:attrNameLst>
                                          <p:attrName>style.visibility</p:attrName>
                                        </p:attrNameLst>
                                      </p:cBhvr>
                                      <p:to>
                                        <p:strVal val="visible"/>
                                      </p:to>
                                    </p:set>
                                    <p:animEffect transition="in" filter="fade">
                                      <p:cBhvr>
                                        <p:cTn id="19" dur="500"/>
                                        <p:tgtEl>
                                          <p:spTgt spid="1312">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312">
                                            <p:txEl>
                                              <p:pRg st="5" end="5"/>
                                            </p:txEl>
                                          </p:spTgt>
                                        </p:tgtEl>
                                        <p:attrNameLst>
                                          <p:attrName>style.visibility</p:attrName>
                                        </p:attrNameLst>
                                      </p:cBhvr>
                                      <p:to>
                                        <p:strVal val="visible"/>
                                      </p:to>
                                    </p:set>
                                    <p:animEffect transition="in" filter="fade">
                                      <p:cBhvr>
                                        <p:cTn id="22" dur="500"/>
                                        <p:tgtEl>
                                          <p:spTgt spid="1312">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312">
                                            <p:txEl>
                                              <p:pRg st="6" end="6"/>
                                            </p:txEl>
                                          </p:spTgt>
                                        </p:tgtEl>
                                        <p:attrNameLst>
                                          <p:attrName>style.visibility</p:attrName>
                                        </p:attrNameLst>
                                      </p:cBhvr>
                                      <p:to>
                                        <p:strVal val="visible"/>
                                      </p:to>
                                    </p:set>
                                    <p:animEffect transition="in" filter="fade">
                                      <p:cBhvr>
                                        <p:cTn id="25" dur="500"/>
                                        <p:tgtEl>
                                          <p:spTgt spid="1312">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312">
                                            <p:txEl>
                                              <p:pRg st="7" end="7"/>
                                            </p:txEl>
                                          </p:spTgt>
                                        </p:tgtEl>
                                        <p:attrNameLst>
                                          <p:attrName>style.visibility</p:attrName>
                                        </p:attrNameLst>
                                      </p:cBhvr>
                                      <p:to>
                                        <p:strVal val="visible"/>
                                      </p:to>
                                    </p:set>
                                    <p:animEffect transition="in" filter="fade">
                                      <p:cBhvr>
                                        <p:cTn id="28" dur="500"/>
                                        <p:tgtEl>
                                          <p:spTgt spid="1312">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312">
                                            <p:txEl>
                                              <p:pRg st="8" end="8"/>
                                            </p:txEl>
                                          </p:spTgt>
                                        </p:tgtEl>
                                        <p:attrNameLst>
                                          <p:attrName>style.visibility</p:attrName>
                                        </p:attrNameLst>
                                      </p:cBhvr>
                                      <p:to>
                                        <p:strVal val="visible"/>
                                      </p:to>
                                    </p:set>
                                    <p:animEffect transition="in" filter="fade">
                                      <p:cBhvr>
                                        <p:cTn id="31" dur="500"/>
                                        <p:tgtEl>
                                          <p:spTgt spid="13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0000FF"/>
            </a:gs>
            <a:gs pos="100000">
              <a:srgbClr val="000076"/>
            </a:gs>
          </a:gsLst>
          <a:path path="circle">
            <a:fillToRect l="50000" t="50000" r="50000" b="50000"/>
          </a:path>
          <a:tileRect/>
        </a:gradFill>
        <a:effectLst/>
      </p:bgPr>
    </p:bg>
    <p:spTree>
      <p:nvGrpSpPr>
        <p:cNvPr id="1" name="Shape 1317"/>
        <p:cNvGrpSpPr/>
        <p:nvPr/>
      </p:nvGrpSpPr>
      <p:grpSpPr>
        <a:xfrm>
          <a:off x="0" y="0"/>
          <a:ext cx="0" cy="0"/>
          <a:chOff x="0" y="0"/>
          <a:chExt cx="0" cy="0"/>
        </a:xfrm>
      </p:grpSpPr>
      <p:sp>
        <p:nvSpPr>
          <p:cNvPr id="1318" name="Google Shape;1318;p173"/>
          <p:cNvSpPr txBox="1"/>
          <p:nvPr/>
        </p:nvSpPr>
        <p:spPr>
          <a:xfrm>
            <a:off x="4765346" y="1572342"/>
            <a:ext cx="2057400" cy="4603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FFFF"/>
                </a:solidFill>
                <a:latin typeface="Arial" panose="020B0604020202020204"/>
                <a:ea typeface="Arial" panose="020B0604020202020204"/>
                <a:cs typeface="Arial" panose="020B0604020202020204"/>
                <a:sym typeface="Arial" panose="020B0604020202020204"/>
              </a:rPr>
              <a:t> 否</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319" name="Google Shape;1319;p173"/>
          <p:cNvSpPr txBox="1"/>
          <p:nvPr/>
        </p:nvSpPr>
        <p:spPr>
          <a:xfrm>
            <a:off x="680380" y="1686724"/>
            <a:ext cx="1579405" cy="4603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FFFF"/>
                </a:solidFill>
                <a:latin typeface="Arial" panose="020B0604020202020204"/>
                <a:ea typeface="Arial" panose="020B0604020202020204"/>
                <a:cs typeface="Arial" panose="020B0604020202020204"/>
                <a:sym typeface="Arial" panose="020B0604020202020204"/>
              </a:rPr>
              <a:t> 是</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320" name="Google Shape;1320;p173"/>
          <p:cNvSpPr txBox="1"/>
          <p:nvPr/>
        </p:nvSpPr>
        <p:spPr>
          <a:xfrm>
            <a:off x="0" y="2786830"/>
            <a:ext cx="2939690" cy="4603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FFFF"/>
                </a:solidFill>
                <a:latin typeface="Arial" panose="020B0604020202020204"/>
                <a:ea typeface="Arial" panose="020B0604020202020204"/>
                <a:cs typeface="Arial" panose="020B0604020202020204"/>
                <a:sym typeface="Arial" panose="020B0604020202020204"/>
              </a:rPr>
              <a:t>改革中</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321" name="Google Shape;1321;p173"/>
          <p:cNvSpPr txBox="1"/>
          <p:nvPr/>
        </p:nvSpPr>
        <p:spPr>
          <a:xfrm>
            <a:off x="65486" y="4177131"/>
            <a:ext cx="2889203"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FFFF"/>
                </a:solidFill>
              </a:rPr>
              <a:t>背道不可能发生</a:t>
            </a:r>
            <a:endParaRPr sz="2400" b="1">
              <a:solidFill>
                <a:srgbClr val="FFFFFF"/>
              </a:solidFill>
            </a:endParaRPr>
          </a:p>
        </p:txBody>
      </p:sp>
      <p:sp>
        <p:nvSpPr>
          <p:cNvPr id="1322" name="Google Shape;1322;p173"/>
          <p:cNvSpPr txBox="1"/>
          <p:nvPr/>
        </p:nvSpPr>
        <p:spPr>
          <a:xfrm>
            <a:off x="8281406" y="76200"/>
            <a:ext cx="783688"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Arial" panose="020B0604020202020204"/>
                <a:ea typeface="Arial" panose="020B0604020202020204"/>
                <a:cs typeface="Arial" panose="020B0604020202020204"/>
                <a:sym typeface="Arial" panose="020B0604020202020204"/>
              </a:rPr>
              <a:t>274i</a:t>
            </a:r>
            <a:endParaRPr sz="2400" b="1">
              <a:solidFill>
                <a:srgbClr val="000000"/>
              </a:solidFill>
              <a:latin typeface="Arial" panose="020B0604020202020204"/>
              <a:ea typeface="Arial" panose="020B0604020202020204"/>
              <a:cs typeface="Arial" panose="020B0604020202020204"/>
              <a:sym typeface="Arial" panose="020B0604020202020204"/>
            </a:endParaRPr>
          </a:p>
        </p:txBody>
      </p:sp>
      <p:sp>
        <p:nvSpPr>
          <p:cNvPr id="1323" name="Google Shape;1323;p173"/>
          <p:cNvSpPr/>
          <p:nvPr/>
        </p:nvSpPr>
        <p:spPr>
          <a:xfrm>
            <a:off x="1364944" y="2147132"/>
            <a:ext cx="290286" cy="621998"/>
          </a:xfrm>
          <a:prstGeom prst="downArrow">
            <a:avLst>
              <a:gd name="adj1" fmla="val 50000"/>
              <a:gd name="adj2" fmla="val 50000"/>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24" name="Google Shape;1324;p173"/>
          <p:cNvSpPr/>
          <p:nvPr/>
        </p:nvSpPr>
        <p:spPr>
          <a:xfrm rot="4058125">
            <a:off x="2233286" y="569030"/>
            <a:ext cx="290286" cy="1649915"/>
          </a:xfrm>
          <a:prstGeom prst="downArrow">
            <a:avLst>
              <a:gd name="adj1" fmla="val 50000"/>
              <a:gd name="adj2" fmla="val 50000"/>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25" name="Google Shape;1325;p173"/>
          <p:cNvSpPr/>
          <p:nvPr/>
        </p:nvSpPr>
        <p:spPr>
          <a:xfrm rot="-4058140">
            <a:off x="4303257" y="491563"/>
            <a:ext cx="290286" cy="1649915"/>
          </a:xfrm>
          <a:prstGeom prst="downArrow">
            <a:avLst>
              <a:gd name="adj1" fmla="val 50000"/>
              <a:gd name="adj2" fmla="val 50000"/>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26" name="Google Shape;1326;p173"/>
          <p:cNvSpPr/>
          <p:nvPr/>
        </p:nvSpPr>
        <p:spPr>
          <a:xfrm>
            <a:off x="1364944" y="3370916"/>
            <a:ext cx="290286" cy="621998"/>
          </a:xfrm>
          <a:prstGeom prst="downArrow">
            <a:avLst>
              <a:gd name="adj1" fmla="val 50000"/>
              <a:gd name="adj2" fmla="val 50000"/>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27" name="Google Shape;1327;p173"/>
          <p:cNvSpPr txBox="1"/>
          <p:nvPr/>
        </p:nvSpPr>
        <p:spPr>
          <a:xfrm>
            <a:off x="77466" y="5929829"/>
            <a:ext cx="2889203"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FFFF"/>
                </a:solidFill>
              </a:rPr>
              <a:t>有永恒保证</a:t>
            </a:r>
            <a:endParaRPr sz="2400" b="1">
              <a:solidFill>
                <a:srgbClr val="FFFFFF"/>
              </a:solidFill>
            </a:endParaRPr>
          </a:p>
          <a:p>
            <a:pPr marL="0" marR="0" lvl="0" indent="0" algn="ctr" rtl="0">
              <a:spcBef>
                <a:spcPts val="0"/>
              </a:spcBef>
              <a:spcAft>
                <a:spcPts val="0"/>
              </a:spcAft>
              <a:buNone/>
            </a:pPr>
            <a:r>
              <a:rPr lang="en-US" sz="2400" b="1">
                <a:solidFill>
                  <a:srgbClr val="FFFFFF"/>
                </a:solidFill>
              </a:rPr>
              <a:t>但没有确据</a:t>
            </a:r>
            <a:r>
              <a:rPr lang="en-US" sz="2400" b="1">
                <a:solidFill>
                  <a:srgbClr val="FFFFFF"/>
                </a:solidFill>
                <a:latin typeface="Arial" panose="020B0604020202020204"/>
                <a:ea typeface="Arial" panose="020B0604020202020204"/>
                <a:cs typeface="Arial" panose="020B0604020202020204"/>
                <a:sym typeface="Arial" panose="020B0604020202020204"/>
              </a:rPr>
              <a:t> </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328" name="Google Shape;1328;p173"/>
          <p:cNvSpPr/>
          <p:nvPr/>
        </p:nvSpPr>
        <p:spPr>
          <a:xfrm>
            <a:off x="1364944" y="5130549"/>
            <a:ext cx="290286" cy="621998"/>
          </a:xfrm>
          <a:prstGeom prst="downArrow">
            <a:avLst>
              <a:gd name="adj1" fmla="val 50000"/>
              <a:gd name="adj2" fmla="val 50000"/>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29" name="Google Shape;1329;p173"/>
          <p:cNvSpPr txBox="1"/>
          <p:nvPr/>
        </p:nvSpPr>
        <p:spPr>
          <a:xfrm>
            <a:off x="6001424" y="2755932"/>
            <a:ext cx="3142575" cy="4603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FFFF"/>
                </a:solidFill>
                <a:latin typeface="Arial" panose="020B0604020202020204"/>
                <a:ea typeface="Arial" panose="020B0604020202020204"/>
                <a:cs typeface="Arial" panose="020B0604020202020204"/>
                <a:sym typeface="Arial" panose="020B0604020202020204"/>
              </a:rPr>
              <a:t> 亚米念</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330" name="Google Shape;1330;p173"/>
          <p:cNvSpPr txBox="1"/>
          <p:nvPr/>
        </p:nvSpPr>
        <p:spPr>
          <a:xfrm>
            <a:off x="6254797" y="4146233"/>
            <a:ext cx="2889203"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FFFF"/>
                </a:solidFill>
              </a:rPr>
              <a:t>背道导致失去救恩</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331" name="Google Shape;1331;p173"/>
          <p:cNvSpPr/>
          <p:nvPr/>
        </p:nvSpPr>
        <p:spPr>
          <a:xfrm rot="-3826607">
            <a:off x="6410491" y="1752128"/>
            <a:ext cx="290286" cy="1206084"/>
          </a:xfrm>
          <a:prstGeom prst="downArrow">
            <a:avLst>
              <a:gd name="adj1" fmla="val 50000"/>
              <a:gd name="adj2" fmla="val 50000"/>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32" name="Google Shape;1332;p173"/>
          <p:cNvSpPr/>
          <p:nvPr/>
        </p:nvSpPr>
        <p:spPr>
          <a:xfrm>
            <a:off x="7554255" y="3370916"/>
            <a:ext cx="290286" cy="621998"/>
          </a:xfrm>
          <a:prstGeom prst="downArrow">
            <a:avLst>
              <a:gd name="adj1" fmla="val 50000"/>
              <a:gd name="adj2" fmla="val 50000"/>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33" name="Google Shape;1333;p173"/>
          <p:cNvSpPr txBox="1"/>
          <p:nvPr/>
        </p:nvSpPr>
        <p:spPr>
          <a:xfrm>
            <a:off x="5921713" y="5929829"/>
            <a:ext cx="3234267"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FFFF"/>
                </a:solidFill>
              </a:rPr>
              <a:t>没有永恒保证和确据</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334" name="Google Shape;1334;p173"/>
          <p:cNvSpPr/>
          <p:nvPr/>
        </p:nvSpPr>
        <p:spPr>
          <a:xfrm>
            <a:off x="7554255" y="5130549"/>
            <a:ext cx="290286" cy="621998"/>
          </a:xfrm>
          <a:prstGeom prst="downArrow">
            <a:avLst>
              <a:gd name="adj1" fmla="val 50000"/>
              <a:gd name="adj2" fmla="val 50000"/>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35" name="Google Shape;1335;p173"/>
          <p:cNvSpPr txBox="1"/>
          <p:nvPr/>
        </p:nvSpPr>
        <p:spPr>
          <a:xfrm>
            <a:off x="2855830" y="2779896"/>
            <a:ext cx="3250047" cy="4603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FFFF"/>
                </a:solidFill>
                <a:latin typeface="Arial" panose="020B0604020202020204"/>
                <a:ea typeface="Arial" panose="020B0604020202020204"/>
                <a:cs typeface="Arial" panose="020B0604020202020204"/>
                <a:sym typeface="Arial" panose="020B0604020202020204"/>
              </a:rPr>
              <a:t> 参与者</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336" name="Google Shape;1336;p173"/>
          <p:cNvSpPr txBox="1"/>
          <p:nvPr/>
        </p:nvSpPr>
        <p:spPr>
          <a:xfrm>
            <a:off x="3036252" y="4170197"/>
            <a:ext cx="2889203"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FFFF"/>
                </a:solidFill>
              </a:rPr>
              <a:t>背道导致失去奖赏</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337" name="Google Shape;1337;p173"/>
          <p:cNvSpPr/>
          <p:nvPr/>
        </p:nvSpPr>
        <p:spPr>
          <a:xfrm rot="3279538">
            <a:off x="4951922" y="1796567"/>
            <a:ext cx="290286" cy="1206084"/>
          </a:xfrm>
          <a:prstGeom prst="downArrow">
            <a:avLst>
              <a:gd name="adj1" fmla="val 50000"/>
              <a:gd name="adj2" fmla="val 50000"/>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38" name="Google Shape;1338;p173"/>
          <p:cNvSpPr/>
          <p:nvPr/>
        </p:nvSpPr>
        <p:spPr>
          <a:xfrm>
            <a:off x="4335710" y="3370916"/>
            <a:ext cx="290286" cy="621998"/>
          </a:xfrm>
          <a:prstGeom prst="downArrow">
            <a:avLst>
              <a:gd name="adj1" fmla="val 50000"/>
              <a:gd name="adj2" fmla="val 50000"/>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39" name="Google Shape;1339;p173"/>
          <p:cNvSpPr txBox="1"/>
          <p:nvPr/>
        </p:nvSpPr>
        <p:spPr>
          <a:xfrm>
            <a:off x="2933525" y="5929829"/>
            <a:ext cx="3094656"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FFFF"/>
                </a:solidFill>
              </a:rPr>
              <a:t>有永恒保证和确据</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340" name="Google Shape;1340;p173"/>
          <p:cNvSpPr/>
          <p:nvPr/>
        </p:nvSpPr>
        <p:spPr>
          <a:xfrm>
            <a:off x="4335710" y="5307079"/>
            <a:ext cx="290286" cy="621998"/>
          </a:xfrm>
          <a:prstGeom prst="downArrow">
            <a:avLst>
              <a:gd name="adj1" fmla="val 50000"/>
              <a:gd name="adj2" fmla="val 50000"/>
            </a:avLst>
          </a:prstGeom>
          <a:solidFill>
            <a:srgbClr val="FFFF00"/>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41" name="Google Shape;1341;p173"/>
          <p:cNvSpPr txBox="1">
            <a:spLocks noGrp="1"/>
          </p:cNvSpPr>
          <p:nvPr>
            <p:ph type="title" idx="4294967295"/>
          </p:nvPr>
        </p:nvSpPr>
        <p:spPr>
          <a:xfrm>
            <a:off x="0" y="-13335"/>
            <a:ext cx="8281035" cy="1106805"/>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i="0" u="none" strike="noStrike" cap="none">
                <a:solidFill>
                  <a:srgbClr val="FFFFFF"/>
                </a:solidFill>
                <a:latin typeface="Arial" panose="020B0604020202020204"/>
                <a:ea typeface="Arial" panose="020B0604020202020204"/>
                <a:cs typeface="Arial" panose="020B0604020202020204"/>
                <a:sym typeface="Arial" panose="020B0604020202020204"/>
              </a:rPr>
              <a:t>各真信徒是否会在临终时坚守信实？  </a:t>
            </a:r>
            <a:r>
              <a:rPr lang="en-US" sz="3200" b="1" i="0" u="none" strike="noStrike" cap="none">
                <a:solidFill>
                  <a:srgbClr val="FFFFFF"/>
                </a:solidFill>
                <a:latin typeface="Arial" panose="020B0604020202020204"/>
                <a:ea typeface="Arial" panose="020B0604020202020204"/>
                <a:cs typeface="Arial" panose="020B0604020202020204"/>
                <a:sym typeface="Arial" panose="020B0604020202020204"/>
              </a:rPr>
              <a:t>      </a:t>
            </a:r>
            <a:br>
              <a:rPr lang="en-US" sz="3200" b="1" i="0" u="none" strike="noStrike" cap="none">
                <a:solidFill>
                  <a:srgbClr val="FFFFFF"/>
                </a:solidFill>
                <a:latin typeface="Arial" panose="020B0604020202020204"/>
                <a:ea typeface="Arial" panose="020B0604020202020204"/>
                <a:cs typeface="Arial" panose="020B0604020202020204"/>
                <a:sym typeface="Arial" panose="020B0604020202020204"/>
              </a:rPr>
            </a:br>
            <a:endParaRPr sz="30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24"/>
                                        </p:tgtEl>
                                        <p:attrNameLst>
                                          <p:attrName>style.visibility</p:attrName>
                                        </p:attrNameLst>
                                      </p:cBhvr>
                                      <p:to>
                                        <p:strVal val="visible"/>
                                      </p:to>
                                    </p:set>
                                    <p:animEffect transition="in" filter="fade">
                                      <p:cBhvr>
                                        <p:cTn id="7" dur="500"/>
                                        <p:tgtEl>
                                          <p:spTgt spid="1324"/>
                                        </p:tgtEl>
                                      </p:cBhvr>
                                    </p:animEffect>
                                  </p:childTnLst>
                                </p:cTn>
                              </p:par>
                              <p:par>
                                <p:cTn id="8" presetID="10" presetClass="entr" presetSubtype="0" fill="hold" nodeType="withEffect">
                                  <p:stCondLst>
                                    <p:cond delay="0"/>
                                  </p:stCondLst>
                                  <p:childTnLst>
                                    <p:set>
                                      <p:cBhvr>
                                        <p:cTn id="9" dur="1" fill="hold">
                                          <p:stCondLst>
                                            <p:cond delay="0"/>
                                          </p:stCondLst>
                                        </p:cTn>
                                        <p:tgtEl>
                                          <p:spTgt spid="1319"/>
                                        </p:tgtEl>
                                        <p:attrNameLst>
                                          <p:attrName>style.visibility</p:attrName>
                                        </p:attrNameLst>
                                      </p:cBhvr>
                                      <p:to>
                                        <p:strVal val="visible"/>
                                      </p:to>
                                    </p:set>
                                    <p:animEffect transition="in" filter="fade">
                                      <p:cBhvr>
                                        <p:cTn id="10" dur="500"/>
                                        <p:tgtEl>
                                          <p:spTgt spid="13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23"/>
                                        </p:tgtEl>
                                        <p:attrNameLst>
                                          <p:attrName>style.visibility</p:attrName>
                                        </p:attrNameLst>
                                      </p:cBhvr>
                                      <p:to>
                                        <p:strVal val="visible"/>
                                      </p:to>
                                    </p:set>
                                    <p:animEffect transition="in" filter="fade">
                                      <p:cBhvr>
                                        <p:cTn id="15" dur="500"/>
                                        <p:tgtEl>
                                          <p:spTgt spid="1323"/>
                                        </p:tgtEl>
                                      </p:cBhvr>
                                    </p:animEffect>
                                  </p:childTnLst>
                                </p:cTn>
                              </p:par>
                              <p:par>
                                <p:cTn id="16" presetID="10" presetClass="entr" presetSubtype="0" fill="hold" nodeType="withEffect">
                                  <p:stCondLst>
                                    <p:cond delay="0"/>
                                  </p:stCondLst>
                                  <p:childTnLst>
                                    <p:set>
                                      <p:cBhvr>
                                        <p:cTn id="17" dur="1" fill="hold">
                                          <p:stCondLst>
                                            <p:cond delay="0"/>
                                          </p:stCondLst>
                                        </p:cTn>
                                        <p:tgtEl>
                                          <p:spTgt spid="1320"/>
                                        </p:tgtEl>
                                        <p:attrNameLst>
                                          <p:attrName>style.visibility</p:attrName>
                                        </p:attrNameLst>
                                      </p:cBhvr>
                                      <p:to>
                                        <p:strVal val="visible"/>
                                      </p:to>
                                    </p:set>
                                    <p:animEffect transition="in" filter="fade">
                                      <p:cBhvr>
                                        <p:cTn id="18" dur="500"/>
                                        <p:tgtEl>
                                          <p:spTgt spid="13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26"/>
                                        </p:tgtEl>
                                        <p:attrNameLst>
                                          <p:attrName>style.visibility</p:attrName>
                                        </p:attrNameLst>
                                      </p:cBhvr>
                                      <p:to>
                                        <p:strVal val="visible"/>
                                      </p:to>
                                    </p:set>
                                    <p:animEffect transition="in" filter="fade">
                                      <p:cBhvr>
                                        <p:cTn id="23" dur="500"/>
                                        <p:tgtEl>
                                          <p:spTgt spid="1326"/>
                                        </p:tgtEl>
                                      </p:cBhvr>
                                    </p:animEffect>
                                  </p:childTnLst>
                                </p:cTn>
                              </p:par>
                              <p:par>
                                <p:cTn id="24" presetID="10" presetClass="entr" presetSubtype="0" fill="hold" nodeType="withEffect">
                                  <p:stCondLst>
                                    <p:cond delay="0"/>
                                  </p:stCondLst>
                                  <p:childTnLst>
                                    <p:set>
                                      <p:cBhvr>
                                        <p:cTn id="25" dur="1" fill="hold">
                                          <p:stCondLst>
                                            <p:cond delay="0"/>
                                          </p:stCondLst>
                                        </p:cTn>
                                        <p:tgtEl>
                                          <p:spTgt spid="1321"/>
                                        </p:tgtEl>
                                        <p:attrNameLst>
                                          <p:attrName>style.visibility</p:attrName>
                                        </p:attrNameLst>
                                      </p:cBhvr>
                                      <p:to>
                                        <p:strVal val="visible"/>
                                      </p:to>
                                    </p:set>
                                    <p:animEffect transition="in" filter="fade">
                                      <p:cBhvr>
                                        <p:cTn id="26" dur="500"/>
                                        <p:tgtEl>
                                          <p:spTgt spid="13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28"/>
                                        </p:tgtEl>
                                        <p:attrNameLst>
                                          <p:attrName>style.visibility</p:attrName>
                                        </p:attrNameLst>
                                      </p:cBhvr>
                                      <p:to>
                                        <p:strVal val="visible"/>
                                      </p:to>
                                    </p:set>
                                    <p:animEffect transition="in" filter="fade">
                                      <p:cBhvr>
                                        <p:cTn id="31" dur="500"/>
                                        <p:tgtEl>
                                          <p:spTgt spid="1328"/>
                                        </p:tgtEl>
                                      </p:cBhvr>
                                    </p:animEffect>
                                  </p:childTnLst>
                                </p:cTn>
                              </p:par>
                              <p:par>
                                <p:cTn id="32" presetID="10" presetClass="entr" presetSubtype="0" fill="hold" nodeType="withEffect">
                                  <p:stCondLst>
                                    <p:cond delay="0"/>
                                  </p:stCondLst>
                                  <p:childTnLst>
                                    <p:set>
                                      <p:cBhvr>
                                        <p:cTn id="33" dur="1" fill="hold">
                                          <p:stCondLst>
                                            <p:cond delay="0"/>
                                          </p:stCondLst>
                                        </p:cTn>
                                        <p:tgtEl>
                                          <p:spTgt spid="1327"/>
                                        </p:tgtEl>
                                        <p:attrNameLst>
                                          <p:attrName>style.visibility</p:attrName>
                                        </p:attrNameLst>
                                      </p:cBhvr>
                                      <p:to>
                                        <p:strVal val="visible"/>
                                      </p:to>
                                    </p:set>
                                    <p:animEffect transition="in" filter="fade">
                                      <p:cBhvr>
                                        <p:cTn id="34" dur="500"/>
                                        <p:tgtEl>
                                          <p:spTgt spid="13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25"/>
                                        </p:tgtEl>
                                        <p:attrNameLst>
                                          <p:attrName>style.visibility</p:attrName>
                                        </p:attrNameLst>
                                      </p:cBhvr>
                                      <p:to>
                                        <p:strVal val="visible"/>
                                      </p:to>
                                    </p:set>
                                    <p:animEffect transition="in" filter="fade">
                                      <p:cBhvr>
                                        <p:cTn id="39" dur="500"/>
                                        <p:tgtEl>
                                          <p:spTgt spid="1325"/>
                                        </p:tgtEl>
                                      </p:cBhvr>
                                    </p:animEffect>
                                  </p:childTnLst>
                                </p:cTn>
                              </p:par>
                              <p:par>
                                <p:cTn id="40" presetID="10" presetClass="entr" presetSubtype="0" fill="hold" nodeType="withEffect">
                                  <p:stCondLst>
                                    <p:cond delay="0"/>
                                  </p:stCondLst>
                                  <p:childTnLst>
                                    <p:set>
                                      <p:cBhvr>
                                        <p:cTn id="41" dur="1" fill="hold">
                                          <p:stCondLst>
                                            <p:cond delay="0"/>
                                          </p:stCondLst>
                                        </p:cTn>
                                        <p:tgtEl>
                                          <p:spTgt spid="1318"/>
                                        </p:tgtEl>
                                        <p:attrNameLst>
                                          <p:attrName>style.visibility</p:attrName>
                                        </p:attrNameLst>
                                      </p:cBhvr>
                                      <p:to>
                                        <p:strVal val="visible"/>
                                      </p:to>
                                    </p:set>
                                    <p:animEffect transition="in" filter="fade">
                                      <p:cBhvr>
                                        <p:cTn id="42" dur="500"/>
                                        <p:tgtEl>
                                          <p:spTgt spid="13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31"/>
                                        </p:tgtEl>
                                        <p:attrNameLst>
                                          <p:attrName>style.visibility</p:attrName>
                                        </p:attrNameLst>
                                      </p:cBhvr>
                                      <p:to>
                                        <p:strVal val="visible"/>
                                      </p:to>
                                    </p:set>
                                    <p:animEffect transition="in" filter="fade">
                                      <p:cBhvr>
                                        <p:cTn id="47" dur="500"/>
                                        <p:tgtEl>
                                          <p:spTgt spid="1331"/>
                                        </p:tgtEl>
                                      </p:cBhvr>
                                    </p:animEffect>
                                  </p:childTnLst>
                                </p:cTn>
                              </p:par>
                              <p:par>
                                <p:cTn id="48" presetID="10" presetClass="entr" presetSubtype="0" fill="hold" nodeType="withEffect">
                                  <p:stCondLst>
                                    <p:cond delay="0"/>
                                  </p:stCondLst>
                                  <p:childTnLst>
                                    <p:set>
                                      <p:cBhvr>
                                        <p:cTn id="49" dur="1" fill="hold">
                                          <p:stCondLst>
                                            <p:cond delay="0"/>
                                          </p:stCondLst>
                                        </p:cTn>
                                        <p:tgtEl>
                                          <p:spTgt spid="1329"/>
                                        </p:tgtEl>
                                        <p:attrNameLst>
                                          <p:attrName>style.visibility</p:attrName>
                                        </p:attrNameLst>
                                      </p:cBhvr>
                                      <p:to>
                                        <p:strVal val="visible"/>
                                      </p:to>
                                    </p:set>
                                    <p:animEffect transition="in" filter="fade">
                                      <p:cBhvr>
                                        <p:cTn id="50" dur="500"/>
                                        <p:tgtEl>
                                          <p:spTgt spid="132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332"/>
                                        </p:tgtEl>
                                        <p:attrNameLst>
                                          <p:attrName>style.visibility</p:attrName>
                                        </p:attrNameLst>
                                      </p:cBhvr>
                                      <p:to>
                                        <p:strVal val="visible"/>
                                      </p:to>
                                    </p:set>
                                    <p:animEffect transition="in" filter="fade">
                                      <p:cBhvr>
                                        <p:cTn id="55" dur="500"/>
                                        <p:tgtEl>
                                          <p:spTgt spid="1332"/>
                                        </p:tgtEl>
                                      </p:cBhvr>
                                    </p:animEffect>
                                  </p:childTnLst>
                                </p:cTn>
                              </p:par>
                              <p:par>
                                <p:cTn id="56" presetID="10" presetClass="entr" presetSubtype="0" fill="hold" nodeType="withEffect">
                                  <p:stCondLst>
                                    <p:cond delay="0"/>
                                  </p:stCondLst>
                                  <p:childTnLst>
                                    <p:set>
                                      <p:cBhvr>
                                        <p:cTn id="57" dur="1" fill="hold">
                                          <p:stCondLst>
                                            <p:cond delay="0"/>
                                          </p:stCondLst>
                                        </p:cTn>
                                        <p:tgtEl>
                                          <p:spTgt spid="1330"/>
                                        </p:tgtEl>
                                        <p:attrNameLst>
                                          <p:attrName>style.visibility</p:attrName>
                                        </p:attrNameLst>
                                      </p:cBhvr>
                                      <p:to>
                                        <p:strVal val="visible"/>
                                      </p:to>
                                    </p:set>
                                    <p:animEffect transition="in" filter="fade">
                                      <p:cBhvr>
                                        <p:cTn id="58" dur="500"/>
                                        <p:tgtEl>
                                          <p:spTgt spid="133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334"/>
                                        </p:tgtEl>
                                        <p:attrNameLst>
                                          <p:attrName>style.visibility</p:attrName>
                                        </p:attrNameLst>
                                      </p:cBhvr>
                                      <p:to>
                                        <p:strVal val="visible"/>
                                      </p:to>
                                    </p:set>
                                    <p:animEffect transition="in" filter="fade">
                                      <p:cBhvr>
                                        <p:cTn id="63" dur="500"/>
                                        <p:tgtEl>
                                          <p:spTgt spid="1334"/>
                                        </p:tgtEl>
                                      </p:cBhvr>
                                    </p:animEffect>
                                  </p:childTnLst>
                                </p:cTn>
                              </p:par>
                              <p:par>
                                <p:cTn id="64" presetID="10" presetClass="entr" presetSubtype="0" fill="hold" nodeType="withEffect">
                                  <p:stCondLst>
                                    <p:cond delay="0"/>
                                  </p:stCondLst>
                                  <p:childTnLst>
                                    <p:set>
                                      <p:cBhvr>
                                        <p:cTn id="65" dur="1" fill="hold">
                                          <p:stCondLst>
                                            <p:cond delay="0"/>
                                          </p:stCondLst>
                                        </p:cTn>
                                        <p:tgtEl>
                                          <p:spTgt spid="1333"/>
                                        </p:tgtEl>
                                        <p:attrNameLst>
                                          <p:attrName>style.visibility</p:attrName>
                                        </p:attrNameLst>
                                      </p:cBhvr>
                                      <p:to>
                                        <p:strVal val="visible"/>
                                      </p:to>
                                    </p:set>
                                    <p:animEffect transition="in" filter="fade">
                                      <p:cBhvr>
                                        <p:cTn id="66" dur="500"/>
                                        <p:tgtEl>
                                          <p:spTgt spid="133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337"/>
                                        </p:tgtEl>
                                        <p:attrNameLst>
                                          <p:attrName>style.visibility</p:attrName>
                                        </p:attrNameLst>
                                      </p:cBhvr>
                                      <p:to>
                                        <p:strVal val="visible"/>
                                      </p:to>
                                    </p:set>
                                    <p:animEffect transition="in" filter="fade">
                                      <p:cBhvr>
                                        <p:cTn id="71" dur="500"/>
                                        <p:tgtEl>
                                          <p:spTgt spid="1337"/>
                                        </p:tgtEl>
                                      </p:cBhvr>
                                    </p:animEffect>
                                  </p:childTnLst>
                                </p:cTn>
                              </p:par>
                              <p:par>
                                <p:cTn id="72" presetID="10" presetClass="entr" presetSubtype="0" fill="hold" nodeType="withEffect">
                                  <p:stCondLst>
                                    <p:cond delay="0"/>
                                  </p:stCondLst>
                                  <p:childTnLst>
                                    <p:set>
                                      <p:cBhvr>
                                        <p:cTn id="73" dur="1" fill="hold">
                                          <p:stCondLst>
                                            <p:cond delay="0"/>
                                          </p:stCondLst>
                                        </p:cTn>
                                        <p:tgtEl>
                                          <p:spTgt spid="1335"/>
                                        </p:tgtEl>
                                        <p:attrNameLst>
                                          <p:attrName>style.visibility</p:attrName>
                                        </p:attrNameLst>
                                      </p:cBhvr>
                                      <p:to>
                                        <p:strVal val="visible"/>
                                      </p:to>
                                    </p:set>
                                    <p:animEffect transition="in" filter="fade">
                                      <p:cBhvr>
                                        <p:cTn id="74" dur="500"/>
                                        <p:tgtEl>
                                          <p:spTgt spid="133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338"/>
                                        </p:tgtEl>
                                        <p:attrNameLst>
                                          <p:attrName>style.visibility</p:attrName>
                                        </p:attrNameLst>
                                      </p:cBhvr>
                                      <p:to>
                                        <p:strVal val="visible"/>
                                      </p:to>
                                    </p:set>
                                    <p:animEffect transition="in" filter="fade">
                                      <p:cBhvr>
                                        <p:cTn id="79" dur="500"/>
                                        <p:tgtEl>
                                          <p:spTgt spid="1338"/>
                                        </p:tgtEl>
                                      </p:cBhvr>
                                    </p:animEffect>
                                  </p:childTnLst>
                                </p:cTn>
                              </p:par>
                              <p:par>
                                <p:cTn id="80" presetID="10" presetClass="entr" presetSubtype="0" fill="hold" nodeType="withEffect">
                                  <p:stCondLst>
                                    <p:cond delay="0"/>
                                  </p:stCondLst>
                                  <p:childTnLst>
                                    <p:set>
                                      <p:cBhvr>
                                        <p:cTn id="81" dur="1" fill="hold">
                                          <p:stCondLst>
                                            <p:cond delay="0"/>
                                          </p:stCondLst>
                                        </p:cTn>
                                        <p:tgtEl>
                                          <p:spTgt spid="1336"/>
                                        </p:tgtEl>
                                        <p:attrNameLst>
                                          <p:attrName>style.visibility</p:attrName>
                                        </p:attrNameLst>
                                      </p:cBhvr>
                                      <p:to>
                                        <p:strVal val="visible"/>
                                      </p:to>
                                    </p:set>
                                    <p:animEffect transition="in" filter="fade">
                                      <p:cBhvr>
                                        <p:cTn id="82" dur="500"/>
                                        <p:tgtEl>
                                          <p:spTgt spid="133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340"/>
                                        </p:tgtEl>
                                        <p:attrNameLst>
                                          <p:attrName>style.visibility</p:attrName>
                                        </p:attrNameLst>
                                      </p:cBhvr>
                                      <p:to>
                                        <p:strVal val="visible"/>
                                      </p:to>
                                    </p:set>
                                    <p:animEffect transition="in" filter="fade">
                                      <p:cBhvr>
                                        <p:cTn id="87" dur="500"/>
                                        <p:tgtEl>
                                          <p:spTgt spid="1340"/>
                                        </p:tgtEl>
                                      </p:cBhvr>
                                    </p:animEffect>
                                  </p:childTnLst>
                                </p:cTn>
                              </p:par>
                              <p:par>
                                <p:cTn id="88" presetID="10" presetClass="entr" presetSubtype="0" fill="hold" nodeType="withEffect">
                                  <p:stCondLst>
                                    <p:cond delay="0"/>
                                  </p:stCondLst>
                                  <p:childTnLst>
                                    <p:set>
                                      <p:cBhvr>
                                        <p:cTn id="89" dur="1" fill="hold">
                                          <p:stCondLst>
                                            <p:cond delay="0"/>
                                          </p:stCondLst>
                                        </p:cTn>
                                        <p:tgtEl>
                                          <p:spTgt spid="1339"/>
                                        </p:tgtEl>
                                        <p:attrNameLst>
                                          <p:attrName>style.visibility</p:attrName>
                                        </p:attrNameLst>
                                      </p:cBhvr>
                                      <p:to>
                                        <p:strVal val="visible"/>
                                      </p:to>
                                    </p:set>
                                    <p:animEffect transition="in" filter="fade">
                                      <p:cBhvr>
                                        <p:cTn id="90" dur="500"/>
                                        <p:tgtEl>
                                          <p:spTgt spid="1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Google Shape;1347;p174"/>
          <p:cNvSpPr txBox="1">
            <a:spLocks noGrp="1"/>
          </p:cNvSpPr>
          <p:nvPr>
            <p:ph type="title"/>
          </p:nvPr>
        </p:nvSpPr>
        <p:spPr>
          <a:xfrm>
            <a:off x="457200" y="-152400"/>
            <a:ext cx="8229600" cy="1017588"/>
          </a:xfrm>
          <a:prstGeom prst="rect">
            <a:avLst/>
          </a:prstGeom>
          <a:noFill/>
          <a:ln>
            <a:noFill/>
          </a:ln>
        </p:spPr>
        <p:txBody>
          <a:bodyPr spcFirstLastPara="1" wrap="square" lIns="91425" tIns="45700" rIns="91425" bIns="45700" anchor="ctr" anchorCtr="1">
            <a:noAutofit/>
          </a:bodyPr>
          <a:lstStyle/>
          <a:p>
            <a:pPr marL="0" marR="0" lvl="0" indent="0" algn="ctr" rtl="0">
              <a:spcBef>
                <a:spcPts val="0"/>
              </a:spcBef>
              <a:spcAft>
                <a:spcPts val="0"/>
              </a:spcAft>
              <a:buNone/>
            </a:pPr>
            <a:r>
              <a:rPr lang="en-US" sz="3600" b="1" i="0" u="none" strike="noStrike" cap="none">
                <a:solidFill>
                  <a:schemeClr val="lt2"/>
                </a:solidFill>
                <a:latin typeface="Arial" panose="020B0604020202020204"/>
                <a:ea typeface="Arial" panose="020B0604020202020204"/>
                <a:cs typeface="Arial" panose="020B0604020202020204"/>
                <a:sym typeface="Arial" panose="020B0604020202020204"/>
              </a:rPr>
              <a:t>对一些警告性的经节的观点</a:t>
            </a:r>
            <a:endParaRPr sz="3600" b="0" i="0" u="none" strike="noStrike" cap="none">
              <a:solidFill>
                <a:schemeClr val="lt2"/>
              </a:solidFill>
              <a:latin typeface="Arial" panose="020B0604020202020204"/>
              <a:ea typeface="Arial" panose="020B0604020202020204"/>
              <a:cs typeface="Arial" panose="020B0604020202020204"/>
              <a:sym typeface="Arial" panose="020B0604020202020204"/>
            </a:endParaRPr>
          </a:p>
        </p:txBody>
      </p:sp>
      <p:graphicFrame>
        <p:nvGraphicFramePr>
          <p:cNvPr id="1348" name="Google Shape;1348;p174"/>
          <p:cNvGraphicFramePr/>
          <p:nvPr/>
        </p:nvGraphicFramePr>
        <p:xfrm>
          <a:off x="0" y="741363"/>
          <a:ext cx="9144000" cy="5978550"/>
        </p:xfrm>
        <a:graphic>
          <a:graphicData uri="http://schemas.openxmlformats.org/drawingml/2006/table">
            <a:tbl>
              <a:tblPr>
                <a:noFill/>
                <a:tableStyleId>{D89F54E2-DB3D-407C-8022-636F26550280}</a:tableStyleId>
              </a:tblPr>
              <a:tblGrid>
                <a:gridCol w="1878025">
                  <a:extLst>
                    <a:ext uri="{9D8B030D-6E8A-4147-A177-3AD203B41FA5}">
                      <a16:colId xmlns:a16="http://schemas.microsoft.com/office/drawing/2014/main" val="20000"/>
                    </a:ext>
                  </a:extLst>
                </a:gridCol>
                <a:gridCol w="195250">
                  <a:extLst>
                    <a:ext uri="{9D8B030D-6E8A-4147-A177-3AD203B41FA5}">
                      <a16:colId xmlns:a16="http://schemas.microsoft.com/office/drawing/2014/main" val="20001"/>
                    </a:ext>
                  </a:extLst>
                </a:gridCol>
                <a:gridCol w="2198700">
                  <a:extLst>
                    <a:ext uri="{9D8B030D-6E8A-4147-A177-3AD203B41FA5}">
                      <a16:colId xmlns:a16="http://schemas.microsoft.com/office/drawing/2014/main" val="20002"/>
                    </a:ext>
                  </a:extLst>
                </a:gridCol>
                <a:gridCol w="2463800">
                  <a:extLst>
                    <a:ext uri="{9D8B030D-6E8A-4147-A177-3AD203B41FA5}">
                      <a16:colId xmlns:a16="http://schemas.microsoft.com/office/drawing/2014/main" val="20003"/>
                    </a:ext>
                  </a:extLst>
                </a:gridCol>
                <a:gridCol w="2408225">
                  <a:extLst>
                    <a:ext uri="{9D8B030D-6E8A-4147-A177-3AD203B41FA5}">
                      <a16:colId xmlns:a16="http://schemas.microsoft.com/office/drawing/2014/main" val="20004"/>
                    </a:ext>
                  </a:extLst>
                </a:gridCol>
              </a:tblGrid>
              <a:tr h="638175">
                <a:tc gridSpan="2">
                  <a:txBody>
                    <a:bodyPr/>
                    <a:lstStyle/>
                    <a:p>
                      <a:pPr marL="0" marR="0" lvl="0" indent="0" algn="ctr" rtl="0">
                        <a:lnSpc>
                          <a:spcPct val="100000"/>
                        </a:lnSpc>
                        <a:spcBef>
                          <a:spcPts val="0"/>
                        </a:spcBef>
                        <a:spcAft>
                          <a:spcPts val="0"/>
                        </a:spcAft>
                        <a:buClr>
                          <a:schemeClr val="lt1"/>
                        </a:buClr>
                        <a:buSzPts val="2800"/>
                        <a:buFont typeface="Tahoma" panose="020B0604030504040204"/>
                        <a:buNone/>
                      </a:pPr>
                      <a:r>
                        <a:rPr lang="en-US" sz="2800" b="1" i="0" u="none" strike="noStrike" cap="none">
                          <a:solidFill>
                            <a:schemeClr val="lt1"/>
                          </a:solidFill>
                          <a:latin typeface="Tahoma" panose="020B0604030504040204"/>
                          <a:ea typeface="Tahoma" panose="020B0604030504040204"/>
                          <a:cs typeface="Tahoma" panose="020B0604030504040204"/>
                          <a:sym typeface="Tahoma" panose="020B0604030504040204"/>
                        </a:rPr>
                        <a:t>论点</a:t>
                      </a:r>
                      <a:endParaRPr sz="2800" b="1" i="0" u="none" strike="noStrike" cap="none">
                        <a:solidFill>
                          <a:schemeClr val="lt1"/>
                        </a:solidFill>
                        <a:latin typeface="Tahoma" panose="020B0604030504040204"/>
                        <a:ea typeface="Tahoma" panose="020B0604030504040204"/>
                        <a:cs typeface="Tahoma" panose="020B0604030504040204"/>
                        <a:sym typeface="Tahoma" panose="020B0604030504040204"/>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0000"/>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chemeClr val="lt1"/>
                        </a:buClr>
                        <a:buSzPts val="3200"/>
                        <a:buFont typeface="Arial" panose="020B0604020202020204"/>
                        <a:buNone/>
                      </a:pPr>
                      <a:r>
                        <a:rPr lang="en-US" sz="3200" b="1" i="0" u="none" strike="noStrike" cap="none">
                          <a:solidFill>
                            <a:schemeClr val="lt1"/>
                          </a:solidFill>
                          <a:latin typeface="Arial" panose="020B0604020202020204"/>
                          <a:ea typeface="Arial" panose="020B0604020202020204"/>
                          <a:cs typeface="Arial" panose="020B0604020202020204"/>
                          <a:sym typeface="Arial" panose="020B0604020202020204"/>
                        </a:rPr>
                        <a:t>假信徒</a:t>
                      </a:r>
                      <a:endParaRPr sz="3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Clr>
                          <a:schemeClr val="lt1"/>
                        </a:buClr>
                        <a:buSzPts val="3200"/>
                        <a:buFont typeface="Arial" panose="020B0604020202020204"/>
                        <a:buNone/>
                      </a:pPr>
                      <a:r>
                        <a:rPr lang="en-US" sz="3200" b="1" i="0" u="none" strike="noStrike" cap="none">
                          <a:solidFill>
                            <a:schemeClr val="lt1"/>
                          </a:solidFill>
                          <a:latin typeface="Arial" panose="020B0604020202020204"/>
                          <a:ea typeface="Arial" panose="020B0604020202020204"/>
                          <a:cs typeface="Arial" panose="020B0604020202020204"/>
                          <a:sym typeface="Arial" panose="020B0604020202020204"/>
                        </a:rPr>
                        <a:t>前任信徒</a:t>
                      </a:r>
                      <a:endParaRPr sz="3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Clr>
                          <a:schemeClr val="lt1"/>
                        </a:buClr>
                        <a:buSzPts val="3200"/>
                        <a:buFont typeface="Arial" panose="020B0604020202020204"/>
                        <a:buNone/>
                      </a:pPr>
                      <a:r>
                        <a:rPr lang="en-US" sz="3200" b="1" i="0" u="none" strike="noStrike" cap="none">
                          <a:solidFill>
                            <a:schemeClr val="lt1"/>
                          </a:solidFill>
                          <a:latin typeface="Arial" panose="020B0604020202020204"/>
                          <a:ea typeface="Arial" panose="020B0604020202020204"/>
                          <a:cs typeface="Arial" panose="020B0604020202020204"/>
                          <a:sym typeface="Arial" panose="020B0604020202020204"/>
                        </a:rPr>
                        <a:t>世俗的信徒</a:t>
                      </a:r>
                      <a:endParaRPr sz="3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2049475">
                <a:tc>
                  <a:txBody>
                    <a:bodyPr/>
                    <a:lstStyle/>
                    <a:p>
                      <a:pPr marL="0" marR="0" lvl="0" indent="0" algn="l" rtl="0">
                        <a:lnSpc>
                          <a:spcPct val="100000"/>
                        </a:lnSpc>
                        <a:spcBef>
                          <a:spcPts val="0"/>
                        </a:spcBef>
                        <a:spcAft>
                          <a:spcPts val="0"/>
                        </a:spcAft>
                        <a:buClr>
                          <a:schemeClr val="hlink"/>
                        </a:buClr>
                        <a:buSzPts val="1760"/>
                        <a:buFont typeface="Noto Sans Symbols"/>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作者接着这些经文向那一组的犹太人致词呢?</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0000"/>
                    </a:solidFill>
                  </a:tcPr>
                </a:tc>
                <a:tc gridSpan="2">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非信徒:</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在会牧里自称为 “基督徒”而切实还没真正接受耶稣为救主的成员</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信徒:</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440"/>
                        </a:spcBef>
                        <a:spcAft>
                          <a:spcPts val="0"/>
                        </a:spcAft>
                        <a:buClr>
                          <a:schemeClr val="hlink"/>
                        </a:buClr>
                        <a:buSzPts val="1760"/>
                        <a:buFont typeface="Noto Sans Symbols"/>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没有看到和了解到 “基督是首位，尊贵与崇高” 而犯罪的基督徒。</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信徒:</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440"/>
                        </a:spcBef>
                        <a:spcAft>
                          <a:spcPts val="0"/>
                        </a:spcAft>
                        <a:buClr>
                          <a:schemeClr val="hlink"/>
                        </a:buClr>
                        <a:buSzPts val="1760"/>
                        <a:buFont typeface="Noto Sans Symbols"/>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没有看到和了解到 “基督是首位，尊贵与崇高” 而犯罪的基督徒。</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096975">
                <a:tc>
                  <a:txBody>
                    <a:bodyPr/>
                    <a:lstStyle/>
                    <a:p>
                      <a:pPr marL="0" marR="0" lvl="0" indent="0" algn="l"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他们被惩罚的性质是什么呢?</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0000"/>
                    </a:solidFill>
                  </a:tcPr>
                </a:tc>
                <a:tc gridSpan="2">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从来没有得过拯救</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失去了拯救 </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失去了赏赐</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62000">
                <a:tc>
                  <a:txBody>
                    <a:bodyPr/>
                    <a:lstStyle/>
                    <a:p>
                      <a:pPr marL="0" marR="0" lvl="0" indent="0" algn="l"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其结果是什么样的呢?</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0000"/>
                    </a:solidFill>
                  </a:tcPr>
                </a:tc>
                <a:tc gridSpan="2">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地狱</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地狱</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神性的处罚 </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(甚至于死亡)</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431925">
                <a:tc>
                  <a:txBody>
                    <a:bodyPr/>
                    <a:lstStyle/>
                    <a:p>
                      <a:pPr marL="0" marR="0" lvl="0" indent="0" algn="l"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有那个神学看法相信以下的观点?</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0000"/>
                    </a:solidFill>
                  </a:tcPr>
                </a:tc>
                <a:tc gridSpan="2">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改革中 </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(长老会,督信圣经长老会,等等.), 一些亚米念</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亚米念</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(卫理公会, 召会, 拿撒勒会,等等.)</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参于者</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(浸信会,圣经会,等等)</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349" name="Google Shape;1349;p174"/>
          <p:cNvSpPr txBox="1"/>
          <p:nvPr/>
        </p:nvSpPr>
        <p:spPr>
          <a:xfrm>
            <a:off x="8305800" y="76200"/>
            <a:ext cx="741363" cy="368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FFFFF"/>
                </a:solidFill>
                <a:latin typeface="Tahoma" panose="020B0604030504040204"/>
                <a:ea typeface="Tahoma" panose="020B0604030504040204"/>
                <a:cs typeface="Tahoma" panose="020B0604030504040204"/>
                <a:sym typeface="Tahoma" panose="020B0604030504040204"/>
              </a:rPr>
              <a:t>266c</a:t>
            </a:r>
            <a:endParaRPr sz="1800" b="1">
              <a:solidFill>
                <a:srgbClr val="FFFFFF"/>
              </a:solidFill>
              <a:latin typeface="Tahoma" panose="020B0604030504040204"/>
              <a:ea typeface="Tahoma" panose="020B0604030504040204"/>
              <a:cs typeface="Tahoma" panose="020B0604030504040204"/>
              <a:sym typeface="Tahoma" panose="020B0604030504040204"/>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175"/>
          <p:cNvSpPr txBox="1">
            <a:spLocks noGrp="1"/>
          </p:cNvSpPr>
          <p:nvPr>
            <p:ph type="title"/>
          </p:nvPr>
        </p:nvSpPr>
        <p:spPr>
          <a:xfrm>
            <a:off x="457200" y="152400"/>
            <a:ext cx="8229600" cy="788988"/>
          </a:xfrm>
          <a:prstGeom prst="rect">
            <a:avLst/>
          </a:prstGeom>
          <a:noFill/>
          <a:ln>
            <a:noFill/>
          </a:ln>
          <a:effectLst>
            <a:outerShdw blurRad="63500" dist="35921" dir="2700000" algn="ctr" rotWithShape="0">
              <a:srgbClr val="001D30">
                <a:alpha val="74901"/>
              </a:srgbClr>
            </a:outerShdw>
          </a:effectLst>
        </p:spPr>
        <p:txBody>
          <a:bodyPr spcFirstLastPara="1" wrap="square" lIns="91425" tIns="45700" rIns="91425" bIns="45700" anchor="ctr" anchorCtr="1">
            <a:noAutofit/>
          </a:bodyPr>
          <a:lstStyle/>
          <a:p>
            <a:pPr marL="0" marR="0" lvl="0" indent="0" algn="ctr" rtl="0">
              <a:spcBef>
                <a:spcPts val="0"/>
              </a:spcBef>
              <a:spcAft>
                <a:spcPts val="0"/>
              </a:spcAft>
              <a:buNone/>
            </a:pPr>
            <a:r>
              <a:rPr lang="en-US" sz="3600" b="1" i="0" u="none" strike="noStrike" cap="none">
                <a:solidFill>
                  <a:schemeClr val="lt2"/>
                </a:solidFill>
                <a:latin typeface="Arial" panose="020B0604020202020204"/>
                <a:ea typeface="Arial" panose="020B0604020202020204"/>
                <a:cs typeface="Arial" panose="020B0604020202020204"/>
                <a:sym typeface="Arial" panose="020B0604020202020204"/>
              </a:rPr>
              <a:t>对一些警告性的经节的观点</a:t>
            </a:r>
            <a:endParaRPr sz="3600" b="0" i="0" u="none" strike="noStrike" cap="none">
              <a:solidFill>
                <a:schemeClr val="lt2"/>
              </a:solidFill>
              <a:latin typeface="Arial" panose="020B0604020202020204"/>
              <a:ea typeface="Arial" panose="020B0604020202020204"/>
              <a:cs typeface="Arial" panose="020B0604020202020204"/>
              <a:sym typeface="Arial" panose="020B0604020202020204"/>
            </a:endParaRPr>
          </a:p>
        </p:txBody>
      </p:sp>
      <p:sp>
        <p:nvSpPr>
          <p:cNvPr id="1356" name="Google Shape;1356;p175"/>
          <p:cNvSpPr/>
          <p:nvPr/>
        </p:nvSpPr>
        <p:spPr>
          <a:xfrm>
            <a:off x="0" y="-260350"/>
            <a:ext cx="184150" cy="366713"/>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Arial" panose="020B0604020202020204"/>
              <a:ea typeface="Arial" panose="020B0604020202020204"/>
              <a:cs typeface="Arial" panose="020B0604020202020204"/>
              <a:sym typeface="Arial" panose="020B0604020202020204"/>
            </a:endParaRPr>
          </a:p>
        </p:txBody>
      </p:sp>
      <p:graphicFrame>
        <p:nvGraphicFramePr>
          <p:cNvPr id="1357" name="Google Shape;1357;p175"/>
          <p:cNvGraphicFramePr/>
          <p:nvPr/>
        </p:nvGraphicFramePr>
        <p:xfrm>
          <a:off x="152400" y="990600"/>
          <a:ext cx="8839200" cy="5794375"/>
        </p:xfrm>
        <a:graphic>
          <a:graphicData uri="http://schemas.openxmlformats.org/drawingml/2006/table">
            <a:tbl>
              <a:tblPr>
                <a:noFill/>
                <a:tableStyleId>{D89F54E2-DB3D-407C-8022-636F26550280}</a:tableStyleId>
              </a:tblPr>
              <a:tblGrid>
                <a:gridCol w="16002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tblGrid>
              <a:tr h="742950">
                <a:tc>
                  <a:txBody>
                    <a:bodyPr/>
                    <a:lstStyle/>
                    <a:p>
                      <a:pPr marL="0" marR="0" lvl="0" indent="0" algn="ctr" rtl="0">
                        <a:lnSpc>
                          <a:spcPct val="100000"/>
                        </a:lnSpc>
                        <a:spcBef>
                          <a:spcPts val="0"/>
                        </a:spcBef>
                        <a:spcAft>
                          <a:spcPts val="0"/>
                        </a:spcAft>
                        <a:buClr>
                          <a:schemeClr val="lt1"/>
                        </a:buClr>
                        <a:buSzPts val="3200"/>
                        <a:buFont typeface="Tahoma" panose="020B0604030504040204"/>
                        <a:buNone/>
                      </a:pPr>
                      <a:r>
                        <a:rPr lang="en-US" sz="3200" b="1" i="0" u="none" strike="noStrike" cap="none">
                          <a:solidFill>
                            <a:schemeClr val="lt1"/>
                          </a:solidFill>
                          <a:latin typeface="Tahoma" panose="020B0604030504040204"/>
                          <a:ea typeface="Tahoma" panose="020B0604030504040204"/>
                          <a:cs typeface="Tahoma" panose="020B0604030504040204"/>
                          <a:sym typeface="Tahoma" panose="020B0604030504040204"/>
                        </a:rPr>
                        <a:t>论点</a:t>
                      </a:r>
                      <a:endParaRPr sz="3200" b="1" i="0" u="none" strike="noStrike" cap="none">
                        <a:solidFill>
                          <a:schemeClr val="lt1"/>
                        </a:solidFill>
                        <a:latin typeface="Tahoma" panose="020B0604030504040204"/>
                        <a:ea typeface="Tahoma" panose="020B0604030504040204"/>
                        <a:cs typeface="Tahoma" panose="020B0604030504040204"/>
                        <a:sym typeface="Tahoma" panose="020B060403050404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Clr>
                          <a:schemeClr val="lt1"/>
                        </a:buClr>
                        <a:buSzPts val="3200"/>
                        <a:buFont typeface="Arial" panose="020B0604020202020204"/>
                        <a:buNone/>
                      </a:pPr>
                      <a:r>
                        <a:rPr lang="en-US" sz="3200" b="1" i="0" u="none" strike="noStrike" cap="none">
                          <a:solidFill>
                            <a:schemeClr val="lt1"/>
                          </a:solidFill>
                          <a:latin typeface="Arial" panose="020B0604020202020204"/>
                          <a:ea typeface="Arial" panose="020B0604020202020204"/>
                          <a:cs typeface="Arial" panose="020B0604020202020204"/>
                          <a:sym typeface="Arial" panose="020B0604020202020204"/>
                        </a:rPr>
                        <a:t>改革中</a:t>
                      </a:r>
                      <a:endParaRPr sz="3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Clr>
                          <a:schemeClr val="lt1"/>
                        </a:buClr>
                        <a:buSzPts val="3200"/>
                        <a:buFont typeface="Arial" panose="020B0604020202020204"/>
                        <a:buNone/>
                      </a:pPr>
                      <a:r>
                        <a:rPr lang="en-US" sz="3200" b="1" i="0" u="none" strike="noStrike" cap="none">
                          <a:solidFill>
                            <a:schemeClr val="lt1"/>
                          </a:solidFill>
                          <a:latin typeface="Arial" panose="020B0604020202020204"/>
                          <a:ea typeface="Arial" panose="020B0604020202020204"/>
                          <a:cs typeface="Arial" panose="020B0604020202020204"/>
                          <a:sym typeface="Arial" panose="020B0604020202020204"/>
                        </a:rPr>
                        <a:t>亚米念</a:t>
                      </a:r>
                      <a:endParaRPr sz="3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Clr>
                          <a:schemeClr val="lt1"/>
                        </a:buClr>
                        <a:buSzPts val="3200"/>
                        <a:buFont typeface="Arial" panose="020B0604020202020204"/>
                        <a:buNone/>
                      </a:pPr>
                      <a:r>
                        <a:rPr lang="en-US" sz="3200" b="1" i="0" u="none" strike="noStrike" cap="none">
                          <a:solidFill>
                            <a:schemeClr val="lt1"/>
                          </a:solidFill>
                          <a:latin typeface="Arial" panose="020B0604020202020204"/>
                          <a:ea typeface="Arial" panose="020B0604020202020204"/>
                          <a:cs typeface="Arial" panose="020B0604020202020204"/>
                          <a:sym typeface="Arial" panose="020B0604020202020204"/>
                        </a:rPr>
                        <a:t>参</a:t>
                      </a:r>
                      <a:r>
                        <a:rPr lang="en-US" sz="3200" b="1" i="0" u="none" strike="noStrike" cap="none">
                          <a:solidFill>
                            <a:schemeClr val="lt1"/>
                          </a:solidFill>
                          <a:latin typeface="Tahoma" panose="020B0604030504040204"/>
                          <a:ea typeface="Tahoma" panose="020B0604030504040204"/>
                          <a:cs typeface="Tahoma" panose="020B0604030504040204"/>
                          <a:sym typeface="Tahoma" panose="020B0604030504040204"/>
                        </a:rPr>
                        <a:t>与</a:t>
                      </a:r>
                      <a:r>
                        <a:rPr lang="en-US" sz="3200" b="1" i="0" u="none" strike="noStrike" cap="none">
                          <a:solidFill>
                            <a:schemeClr val="lt1"/>
                          </a:solidFill>
                          <a:latin typeface="Arial" panose="020B0604020202020204"/>
                          <a:ea typeface="Arial" panose="020B0604020202020204"/>
                          <a:cs typeface="Arial" panose="020B0604020202020204"/>
                          <a:sym typeface="Arial" panose="020B0604020202020204"/>
                        </a:rPr>
                        <a:t>者</a:t>
                      </a:r>
                      <a:endParaRPr sz="3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2381250">
                <a:tc>
                  <a:txBody>
                    <a:bodyPr/>
                    <a:lstStyle/>
                    <a:p>
                      <a:pPr marL="0" marR="0" lvl="0" indent="0" algn="l"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每个信仰系统又怎样解释 “选民论” 和 “信仰上的坚持论”?</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2200"/>
                        <a:buFont typeface="Tahoma" panose="020B0604030504040204"/>
                        <a:buNone/>
                      </a:pPr>
                      <a:r>
                        <a:rPr lang="en-US" sz="2200" b="1" i="0" u="none" strike="noStrike" cap="none">
                          <a:solidFill>
                            <a:schemeClr val="lt1"/>
                          </a:solidFill>
                          <a:latin typeface="Tahoma" panose="020B0604030504040204"/>
                          <a:ea typeface="Tahoma" panose="020B0604030504040204"/>
                          <a:cs typeface="Tahoma" panose="020B0604030504040204"/>
                          <a:sym typeface="Tahoma" panose="020B0604030504040204"/>
                        </a:rPr>
                        <a:t>神用他的主权来</a:t>
                      </a: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拣选和救赎</a:t>
                      </a:r>
                      <a:r>
                        <a:rPr lang="en-US" sz="2200" b="1" i="0" u="none" strike="noStrike" cap="none">
                          <a:solidFill>
                            <a:schemeClr val="lt1"/>
                          </a:solidFill>
                          <a:latin typeface="Tahoma" panose="020B0604030504040204"/>
                          <a:ea typeface="Tahoma" panose="020B0604030504040204"/>
                          <a:cs typeface="Tahoma" panose="020B0604030504040204"/>
                          <a:sym typeface="Tahoma" panose="020B0604030504040204"/>
                        </a:rPr>
                        <a:t>且帮助信徒坚持巩固他们的信心，直到他们死为止。</a:t>
                      </a:r>
                      <a:endParaRPr sz="2200" b="1" i="0" u="none" strike="noStrike" cap="none">
                        <a:solidFill>
                          <a:schemeClr val="lt1"/>
                        </a:solidFill>
                        <a:latin typeface="Times"/>
                        <a:ea typeface="Times"/>
                        <a:cs typeface="Times"/>
                        <a:sym typeface="Time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200"/>
                        <a:buFont typeface="Tahoma" panose="020B0604030504040204"/>
                        <a:buNone/>
                      </a:pPr>
                      <a:r>
                        <a:rPr lang="en-US" sz="2200" b="1" i="0" u="none" strike="noStrike" cap="none">
                          <a:solidFill>
                            <a:schemeClr val="lt1"/>
                          </a:solidFill>
                          <a:latin typeface="Tahoma" panose="020B0604030504040204"/>
                          <a:ea typeface="Tahoma" panose="020B0604030504040204"/>
                          <a:cs typeface="Tahoma" panose="020B0604030504040204"/>
                          <a:sym typeface="Tahoma" panose="020B0604030504040204"/>
                        </a:rPr>
                        <a:t>神拣选那些自愿接受基督的人；也保留他们，除非他们失去信心。</a:t>
                      </a:r>
                      <a:endParaRPr sz="2200" b="1" i="0" u="none" strike="noStrike" cap="none">
                        <a:solidFill>
                          <a:schemeClr val="lt1"/>
                        </a:solidFill>
                        <a:latin typeface="Tahoma" panose="020B0604030504040204"/>
                        <a:ea typeface="Tahoma" panose="020B0604030504040204"/>
                        <a:cs typeface="Tahoma" panose="020B0604030504040204"/>
                        <a:sym typeface="Tahoma" panose="020B060403050404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神拣选和救赎；有一些人不坚持到底，但是那些对神忠心的将会参与神所给的奖赏。</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2670175">
                <a:tc>
                  <a:txBody>
                    <a:bodyPr/>
                    <a:lstStyle/>
                    <a:p>
                      <a:pPr marL="0" marR="0" lvl="0" indent="0" algn="l"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这个信仰系统拥有那些独特的 “得救论” 的要素呢?</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-完全堕落的本性</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-无条件的拣选</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-有限制救赎</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-无法抗拒的恩典</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-信仰上的坚持 </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-自然无能的本性</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-有条件的拣选</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-无限制的救赎</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-可以抗拒的恩典</a:t>
                      </a:r>
                      <a:r>
                        <a:rPr lang="en-US" sz="2400" b="1" i="0" u="none" strike="noStrike" cap="none" baseline="30000">
                          <a:solidFill>
                            <a:schemeClr val="lt1"/>
                          </a:solidFill>
                          <a:latin typeface="Times New Roman" panose="02020603050405020304"/>
                          <a:ea typeface="Times New Roman" panose="02020603050405020304"/>
                          <a:cs typeface="Times New Roman" panose="02020603050405020304"/>
                          <a:sym typeface="Times New Roman" panose="02020603050405020304"/>
                        </a:rPr>
                        <a:t>*</a:t>
                      </a:r>
                      <a:endParaRPr sz="2400" b="1" i="0" u="none" strike="noStrike" cap="none" baseline="3000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-有条件的信仰上的坚持</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-完全堕落的本性</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-无条件的拣选</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-无限制的救赎</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-无法抗拒的恩典</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l"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-有条件的信仰上的坚持</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358" name="Google Shape;1358;p175"/>
          <p:cNvSpPr txBox="1"/>
          <p:nvPr/>
        </p:nvSpPr>
        <p:spPr>
          <a:xfrm>
            <a:off x="8305800" y="76200"/>
            <a:ext cx="765175" cy="368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FFFFF"/>
                </a:solidFill>
                <a:latin typeface="Tahoma" panose="020B0604030504040204"/>
                <a:ea typeface="Tahoma" panose="020B0604030504040204"/>
                <a:cs typeface="Tahoma" panose="020B0604030504040204"/>
                <a:sym typeface="Tahoma" panose="020B0604030504040204"/>
              </a:rPr>
              <a:t>266d</a:t>
            </a:r>
            <a:endParaRPr sz="1800" b="1">
              <a:solidFill>
                <a:srgbClr val="FFFFFF"/>
              </a:solidFill>
              <a:latin typeface="Tahoma" panose="020B0604030504040204"/>
              <a:ea typeface="Tahoma" panose="020B0604030504040204"/>
              <a:cs typeface="Tahoma" panose="020B0604030504040204"/>
              <a:sym typeface="Tahoma" panose="020B060403050404020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176"/>
          <p:cNvSpPr txBox="1">
            <a:spLocks noGrp="1"/>
          </p:cNvSpPr>
          <p:nvPr>
            <p:ph type="title"/>
          </p:nvPr>
        </p:nvSpPr>
        <p:spPr>
          <a:xfrm>
            <a:off x="457200" y="152400"/>
            <a:ext cx="8229600" cy="788988"/>
          </a:xfrm>
          <a:prstGeom prst="rect">
            <a:avLst/>
          </a:prstGeom>
          <a:noFill/>
          <a:ln>
            <a:noFill/>
          </a:ln>
          <a:effectLst>
            <a:outerShdw blurRad="63500" dist="35921" dir="2700000" algn="ctr" rotWithShape="0">
              <a:srgbClr val="001D30">
                <a:alpha val="74901"/>
              </a:srgbClr>
            </a:outerShdw>
          </a:effectLst>
        </p:spPr>
        <p:txBody>
          <a:bodyPr spcFirstLastPara="1" wrap="square" lIns="91425" tIns="45700" rIns="91425" bIns="45700" anchor="ctr" anchorCtr="1">
            <a:noAutofit/>
          </a:bodyPr>
          <a:lstStyle/>
          <a:p>
            <a:pPr marL="0" marR="0" lvl="0" indent="0" algn="ctr" rtl="0">
              <a:spcBef>
                <a:spcPts val="0"/>
              </a:spcBef>
              <a:spcAft>
                <a:spcPts val="0"/>
              </a:spcAft>
              <a:buNone/>
            </a:pPr>
            <a:r>
              <a:rPr lang="en-US" sz="3600" b="1" i="0" u="none" strike="noStrike" cap="none">
                <a:solidFill>
                  <a:schemeClr val="lt2"/>
                </a:solidFill>
                <a:latin typeface="Arial" panose="020B0604020202020204"/>
                <a:ea typeface="Arial" panose="020B0604020202020204"/>
                <a:cs typeface="Arial" panose="020B0604020202020204"/>
                <a:sym typeface="Arial" panose="020B0604020202020204"/>
              </a:rPr>
              <a:t>对一些警告性的经节的观点</a:t>
            </a:r>
            <a:endParaRPr sz="3600" b="0" i="0" u="none" strike="noStrike" cap="none">
              <a:solidFill>
                <a:schemeClr val="lt2"/>
              </a:solidFill>
              <a:latin typeface="Arial" panose="020B0604020202020204"/>
              <a:ea typeface="Arial" panose="020B0604020202020204"/>
              <a:cs typeface="Arial" panose="020B0604020202020204"/>
              <a:sym typeface="Arial" panose="020B0604020202020204"/>
            </a:endParaRPr>
          </a:p>
        </p:txBody>
      </p:sp>
      <p:sp>
        <p:nvSpPr>
          <p:cNvPr id="1365" name="Google Shape;1365;p176"/>
          <p:cNvSpPr/>
          <p:nvPr/>
        </p:nvSpPr>
        <p:spPr>
          <a:xfrm>
            <a:off x="0" y="-260350"/>
            <a:ext cx="184150" cy="366713"/>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Arial" panose="020B0604020202020204"/>
              <a:ea typeface="Arial" panose="020B0604020202020204"/>
              <a:cs typeface="Arial" panose="020B0604020202020204"/>
              <a:sym typeface="Arial" panose="020B0604020202020204"/>
            </a:endParaRPr>
          </a:p>
        </p:txBody>
      </p:sp>
      <p:graphicFrame>
        <p:nvGraphicFramePr>
          <p:cNvPr id="1366" name="Google Shape;1366;p176"/>
          <p:cNvGraphicFramePr/>
          <p:nvPr/>
        </p:nvGraphicFramePr>
        <p:xfrm>
          <a:off x="0" y="1128713"/>
          <a:ext cx="9067800" cy="5211800"/>
        </p:xfrm>
        <a:graphic>
          <a:graphicData uri="http://schemas.openxmlformats.org/drawingml/2006/table">
            <a:tbl>
              <a:tblPr>
                <a:noFill/>
                <a:tableStyleId>{D89F54E2-DB3D-407C-8022-636F26550280}</a:tableStyleId>
              </a:tblPr>
              <a:tblGrid>
                <a:gridCol w="2097100">
                  <a:extLst>
                    <a:ext uri="{9D8B030D-6E8A-4147-A177-3AD203B41FA5}">
                      <a16:colId xmlns:a16="http://schemas.microsoft.com/office/drawing/2014/main" val="20000"/>
                    </a:ext>
                  </a:extLst>
                </a:gridCol>
                <a:gridCol w="2217725">
                  <a:extLst>
                    <a:ext uri="{9D8B030D-6E8A-4147-A177-3AD203B41FA5}">
                      <a16:colId xmlns:a16="http://schemas.microsoft.com/office/drawing/2014/main" val="20001"/>
                    </a:ext>
                  </a:extLst>
                </a:gridCol>
                <a:gridCol w="2428875">
                  <a:extLst>
                    <a:ext uri="{9D8B030D-6E8A-4147-A177-3AD203B41FA5}">
                      <a16:colId xmlns:a16="http://schemas.microsoft.com/office/drawing/2014/main" val="20002"/>
                    </a:ext>
                  </a:extLst>
                </a:gridCol>
                <a:gridCol w="2324100">
                  <a:extLst>
                    <a:ext uri="{9D8B030D-6E8A-4147-A177-3AD203B41FA5}">
                      <a16:colId xmlns:a16="http://schemas.microsoft.com/office/drawing/2014/main" val="20003"/>
                    </a:ext>
                  </a:extLst>
                </a:gridCol>
              </a:tblGrid>
              <a:tr h="579450">
                <a:tc>
                  <a:txBody>
                    <a:bodyPr/>
                    <a:lstStyle/>
                    <a:p>
                      <a:pPr marL="0" marR="0" lvl="0" indent="0" algn="ctr" rtl="0">
                        <a:lnSpc>
                          <a:spcPct val="100000"/>
                        </a:lnSpc>
                        <a:spcBef>
                          <a:spcPts val="0"/>
                        </a:spcBef>
                        <a:spcAft>
                          <a:spcPts val="0"/>
                        </a:spcAft>
                        <a:buClr>
                          <a:schemeClr val="lt1"/>
                        </a:buClr>
                        <a:buSzPts val="3200"/>
                        <a:buFont typeface="Tahoma" panose="020B0604030504040204"/>
                        <a:buNone/>
                      </a:pPr>
                      <a:r>
                        <a:rPr lang="en-US" sz="3200" b="1" i="0" u="none" strike="noStrike" cap="none">
                          <a:solidFill>
                            <a:schemeClr val="lt1"/>
                          </a:solidFill>
                          <a:latin typeface="Tahoma" panose="020B0604030504040204"/>
                          <a:ea typeface="Tahoma" panose="020B0604030504040204"/>
                          <a:cs typeface="Tahoma" panose="020B0604030504040204"/>
                          <a:sym typeface="Tahoma" panose="020B0604030504040204"/>
                        </a:rPr>
                        <a:t>论点</a:t>
                      </a:r>
                      <a:endParaRPr sz="3200" b="1" i="0" u="none" strike="noStrike" cap="none">
                        <a:solidFill>
                          <a:schemeClr val="lt1"/>
                        </a:solidFill>
                        <a:latin typeface="Times"/>
                        <a:ea typeface="Times"/>
                        <a:cs typeface="Times"/>
                        <a:sym typeface="Time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Clr>
                          <a:schemeClr val="lt1"/>
                        </a:buClr>
                        <a:buSzPts val="3200"/>
                        <a:buFont typeface="Arial" panose="020B0604020202020204"/>
                        <a:buNone/>
                      </a:pPr>
                      <a:r>
                        <a:rPr lang="en-US" sz="3200" b="1" i="0" u="none" strike="noStrike" cap="none">
                          <a:solidFill>
                            <a:schemeClr val="lt1"/>
                          </a:solidFill>
                          <a:latin typeface="Arial" panose="020B0604020202020204"/>
                          <a:ea typeface="Arial" panose="020B0604020202020204"/>
                          <a:cs typeface="Arial" panose="020B0604020202020204"/>
                          <a:sym typeface="Arial" panose="020B0604020202020204"/>
                        </a:rPr>
                        <a:t>改革中</a:t>
                      </a:r>
                      <a:endParaRPr sz="3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Clr>
                          <a:schemeClr val="lt1"/>
                        </a:buClr>
                        <a:buSzPts val="3200"/>
                        <a:buFont typeface="Arial" panose="020B0604020202020204"/>
                        <a:buNone/>
                      </a:pPr>
                      <a:r>
                        <a:rPr lang="en-US" sz="3200" b="1" i="0" u="none" strike="noStrike" cap="none">
                          <a:solidFill>
                            <a:schemeClr val="lt1"/>
                          </a:solidFill>
                          <a:latin typeface="Arial" panose="020B0604020202020204"/>
                          <a:ea typeface="Arial" panose="020B0604020202020204"/>
                          <a:cs typeface="Arial" panose="020B0604020202020204"/>
                          <a:sym typeface="Arial" panose="020B0604020202020204"/>
                        </a:rPr>
                        <a:t>亚米念</a:t>
                      </a:r>
                      <a:endParaRPr sz="3200" b="1" i="0" u="none" strike="noStrike" cap="none">
                        <a:solidFill>
                          <a:schemeClr val="lt1"/>
                        </a:solidFill>
                        <a:latin typeface="Times"/>
                        <a:ea typeface="Times"/>
                        <a:cs typeface="Times"/>
                        <a:sym typeface="Time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Clr>
                          <a:schemeClr val="lt1"/>
                        </a:buClr>
                        <a:buSzPts val="3200"/>
                        <a:buFont typeface="Arial" panose="020B0604020202020204"/>
                        <a:buNone/>
                      </a:pPr>
                      <a:r>
                        <a:rPr lang="en-US" sz="3200" b="1" i="0" u="none" strike="noStrike" cap="none">
                          <a:solidFill>
                            <a:schemeClr val="lt1"/>
                          </a:solidFill>
                          <a:latin typeface="Arial" panose="020B0604020202020204"/>
                          <a:ea typeface="Arial" panose="020B0604020202020204"/>
                          <a:cs typeface="Arial" panose="020B0604020202020204"/>
                          <a:sym typeface="Arial" panose="020B0604020202020204"/>
                        </a:rPr>
                        <a:t>参</a:t>
                      </a:r>
                      <a:r>
                        <a:rPr lang="en-US" sz="3200" b="1" i="0" u="none" strike="noStrike" cap="none">
                          <a:solidFill>
                            <a:schemeClr val="lt1"/>
                          </a:solidFill>
                          <a:latin typeface="Tahoma" panose="020B0604030504040204"/>
                          <a:ea typeface="Tahoma" panose="020B0604030504040204"/>
                          <a:cs typeface="Tahoma" panose="020B0604030504040204"/>
                          <a:sym typeface="Tahoma" panose="020B0604030504040204"/>
                        </a:rPr>
                        <a:t>与</a:t>
                      </a:r>
                      <a:r>
                        <a:rPr lang="en-US" sz="3200" b="1" i="0" u="none" strike="noStrike" cap="none">
                          <a:solidFill>
                            <a:schemeClr val="lt1"/>
                          </a:solidFill>
                          <a:latin typeface="Arial" panose="020B0604020202020204"/>
                          <a:ea typeface="Arial" panose="020B0604020202020204"/>
                          <a:cs typeface="Arial" panose="020B0604020202020204"/>
                          <a:sym typeface="Arial" panose="020B0604020202020204"/>
                        </a:rPr>
                        <a:t>者</a:t>
                      </a:r>
                      <a:endParaRPr sz="3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2103450">
                <a:tc>
                  <a:txBody>
                    <a:bodyPr/>
                    <a:lstStyle/>
                    <a:p>
                      <a:pPr marL="0" marR="0" lvl="0" indent="0" algn="l"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这观点怎样看世俗的基督徒呢(例如: 林前 3:1-5)?</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他们不是基督徒; 或者他们正在渡过人生某一方面时接近 “抛弃对主的承诺” 的状态。</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这些信徒轻蔑的拒绝基督，到一个接近 “失去他本身的拯救地位”的地步。</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这些信徒现在和以后都缺乏祝福(但他们都是得救的)</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1431925">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所有的信徒会，一直到死都不动摇，坚持到底吗?</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会</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林前 15:2;</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腓 1:6</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不会</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罗 8:13;</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加 5:21; 6:8</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不会</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林前 3:15;</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启 3:26</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1096975">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一个基督徒能失去他那已被拯救的地位吗?</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不能, </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因为拯救的地位是牢固永恒的。</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能, </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因为拯救的地位</a:t>
                      </a:r>
                      <a:r>
                        <a:rPr lang="en-US" sz="2200" b="1" i="0" u="none" strike="noStrike" cap="none">
                          <a:solidFill>
                            <a:schemeClr val="hlink"/>
                          </a:solidFill>
                          <a:latin typeface="Arial" panose="020B0604020202020204"/>
                          <a:ea typeface="Arial" panose="020B0604020202020204"/>
                          <a:cs typeface="Arial" panose="020B0604020202020204"/>
                          <a:sym typeface="Arial" panose="020B0604020202020204"/>
                        </a:rPr>
                        <a:t>并非</a:t>
                      </a: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牢固永恒的。</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不能, </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因为拯救的地位是牢固永恒的。</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367" name="Google Shape;1367;p176"/>
          <p:cNvSpPr txBox="1"/>
          <p:nvPr/>
        </p:nvSpPr>
        <p:spPr>
          <a:xfrm>
            <a:off x="8305800" y="76200"/>
            <a:ext cx="765175" cy="3667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FFFFFF"/>
                </a:solidFill>
                <a:latin typeface="Tahoma" panose="020B0604030504040204"/>
                <a:ea typeface="Tahoma" panose="020B0604030504040204"/>
                <a:cs typeface="Tahoma" panose="020B0604030504040204"/>
                <a:sym typeface="Tahoma" panose="020B0604030504040204"/>
              </a:rPr>
              <a:t>266d</a:t>
            </a:r>
            <a:endParaRPr sz="1800" b="1">
              <a:solidFill>
                <a:srgbClr val="FFFFFF"/>
              </a:solidFill>
              <a:latin typeface="Tahoma" panose="020B0604030504040204"/>
              <a:ea typeface="Tahoma" panose="020B0604030504040204"/>
              <a:cs typeface="Tahoma" panose="020B0604030504040204"/>
              <a:sym typeface="Tahoma" panose="020B0604030504040204"/>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p177"/>
          <p:cNvSpPr txBox="1">
            <a:spLocks noGrp="1"/>
          </p:cNvSpPr>
          <p:nvPr>
            <p:ph type="title"/>
          </p:nvPr>
        </p:nvSpPr>
        <p:spPr>
          <a:xfrm>
            <a:off x="-228600" y="-76200"/>
            <a:ext cx="9296400" cy="788988"/>
          </a:xfrm>
          <a:prstGeom prst="rect">
            <a:avLst/>
          </a:prstGeom>
          <a:noFill/>
          <a:ln>
            <a:noFill/>
          </a:ln>
        </p:spPr>
        <p:txBody>
          <a:bodyPr spcFirstLastPara="1" wrap="square" lIns="91425" tIns="45700" rIns="91425" bIns="45700" anchor="ctr" anchorCtr="1">
            <a:noAutofit/>
          </a:bodyPr>
          <a:lstStyle/>
          <a:p>
            <a:pPr marL="0" marR="0" lvl="0" indent="0" algn="ctr" rtl="0">
              <a:spcBef>
                <a:spcPts val="0"/>
              </a:spcBef>
              <a:spcAft>
                <a:spcPts val="0"/>
              </a:spcAft>
              <a:buNone/>
            </a:pPr>
            <a:r>
              <a:rPr lang="en-US" sz="3600" b="1" i="0" u="none" strike="noStrike" cap="none">
                <a:solidFill>
                  <a:schemeClr val="lt2"/>
                </a:solidFill>
                <a:latin typeface="Arial" panose="020B0604020202020204"/>
                <a:ea typeface="Arial" panose="020B0604020202020204"/>
                <a:cs typeface="Arial" panose="020B0604020202020204"/>
                <a:sym typeface="Arial" panose="020B0604020202020204"/>
              </a:rPr>
              <a:t>“被拯救的保障”&amp;“信仰上的坚持”的观点</a:t>
            </a:r>
            <a:endParaRPr sz="3600" b="1" i="0" u="none" strike="noStrike" cap="none">
              <a:solidFill>
                <a:schemeClr val="lt2"/>
              </a:solidFill>
              <a:latin typeface="Arial" panose="020B0604020202020204"/>
              <a:ea typeface="Arial" panose="020B0604020202020204"/>
              <a:cs typeface="Arial" panose="020B0604020202020204"/>
              <a:sym typeface="Arial" panose="020B0604020202020204"/>
            </a:endParaRPr>
          </a:p>
        </p:txBody>
      </p:sp>
      <p:sp>
        <p:nvSpPr>
          <p:cNvPr id="1374" name="Google Shape;1374;p177"/>
          <p:cNvSpPr/>
          <p:nvPr/>
        </p:nvSpPr>
        <p:spPr>
          <a:xfrm>
            <a:off x="0" y="-260350"/>
            <a:ext cx="184150" cy="366713"/>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Arial" panose="020B0604020202020204"/>
              <a:ea typeface="Arial" panose="020B0604020202020204"/>
              <a:cs typeface="Arial" panose="020B0604020202020204"/>
              <a:sym typeface="Arial" panose="020B0604020202020204"/>
            </a:endParaRPr>
          </a:p>
        </p:txBody>
      </p:sp>
      <p:graphicFrame>
        <p:nvGraphicFramePr>
          <p:cNvPr id="1375" name="Google Shape;1375;p177"/>
          <p:cNvGraphicFramePr/>
          <p:nvPr/>
        </p:nvGraphicFramePr>
        <p:xfrm>
          <a:off x="0" y="609600"/>
          <a:ext cx="9144000" cy="5883300"/>
        </p:xfrm>
        <a:graphic>
          <a:graphicData uri="http://schemas.openxmlformats.org/drawingml/2006/table">
            <a:tbl>
              <a:tblPr>
                <a:noFill/>
                <a:tableStyleId>{D89F54E2-DB3D-407C-8022-636F26550280}</a:tableStyleId>
              </a:tblPr>
              <a:tblGrid>
                <a:gridCol w="2097100">
                  <a:extLst>
                    <a:ext uri="{9D8B030D-6E8A-4147-A177-3AD203B41FA5}">
                      <a16:colId xmlns:a16="http://schemas.microsoft.com/office/drawing/2014/main" val="20000"/>
                    </a:ext>
                  </a:extLst>
                </a:gridCol>
                <a:gridCol w="1889125">
                  <a:extLst>
                    <a:ext uri="{9D8B030D-6E8A-4147-A177-3AD203B41FA5}">
                      <a16:colId xmlns:a16="http://schemas.microsoft.com/office/drawing/2014/main" val="20001"/>
                    </a:ext>
                  </a:extLst>
                </a:gridCol>
                <a:gridCol w="2422525">
                  <a:extLst>
                    <a:ext uri="{9D8B030D-6E8A-4147-A177-3AD203B41FA5}">
                      <a16:colId xmlns:a16="http://schemas.microsoft.com/office/drawing/2014/main" val="20002"/>
                    </a:ext>
                  </a:extLst>
                </a:gridCol>
                <a:gridCol w="2735250">
                  <a:extLst>
                    <a:ext uri="{9D8B030D-6E8A-4147-A177-3AD203B41FA5}">
                      <a16:colId xmlns:a16="http://schemas.microsoft.com/office/drawing/2014/main" val="20003"/>
                    </a:ext>
                  </a:extLst>
                </a:gridCol>
              </a:tblGrid>
              <a:tr h="579450">
                <a:tc>
                  <a:txBody>
                    <a:bodyPr/>
                    <a:lstStyle/>
                    <a:p>
                      <a:pPr marL="0" marR="0" lvl="0" indent="0" algn="ctr" rtl="0">
                        <a:lnSpc>
                          <a:spcPct val="100000"/>
                        </a:lnSpc>
                        <a:spcBef>
                          <a:spcPts val="0"/>
                        </a:spcBef>
                        <a:spcAft>
                          <a:spcPts val="0"/>
                        </a:spcAft>
                        <a:buClr>
                          <a:schemeClr val="lt1"/>
                        </a:buClr>
                        <a:buSzPts val="3200"/>
                        <a:buFont typeface="Tahoma" panose="020B0604030504040204"/>
                        <a:buNone/>
                      </a:pPr>
                      <a:r>
                        <a:rPr lang="en-US" sz="3200" b="1" i="0" u="none" strike="noStrike" cap="none">
                          <a:solidFill>
                            <a:schemeClr val="lt1"/>
                          </a:solidFill>
                          <a:latin typeface="Tahoma" panose="020B0604030504040204"/>
                          <a:ea typeface="Tahoma" panose="020B0604030504040204"/>
                          <a:cs typeface="Tahoma" panose="020B0604030504040204"/>
                          <a:sym typeface="Tahoma" panose="020B0604030504040204"/>
                        </a:rPr>
                        <a:t>论点</a:t>
                      </a:r>
                      <a:endParaRPr sz="3200" b="1" i="0" u="none" strike="noStrike" cap="none">
                        <a:solidFill>
                          <a:schemeClr val="lt1"/>
                        </a:solidFill>
                        <a:latin typeface="Tahoma" panose="020B0604030504040204"/>
                        <a:ea typeface="Tahoma" panose="020B0604030504040204"/>
                        <a:cs typeface="Tahoma" panose="020B0604030504040204"/>
                        <a:sym typeface="Tahoma" panose="020B060403050404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Clr>
                          <a:schemeClr val="lt1"/>
                        </a:buClr>
                        <a:buSzPts val="3200"/>
                        <a:buFont typeface="Arial" panose="020B0604020202020204"/>
                        <a:buNone/>
                      </a:pPr>
                      <a:r>
                        <a:rPr lang="en-US" sz="3200" b="1" i="0" u="none" strike="noStrike" cap="none">
                          <a:solidFill>
                            <a:schemeClr val="lt1"/>
                          </a:solidFill>
                          <a:latin typeface="Arial" panose="020B0604020202020204"/>
                          <a:ea typeface="Arial" panose="020B0604020202020204"/>
                          <a:cs typeface="Arial" panose="020B0604020202020204"/>
                          <a:sym typeface="Arial" panose="020B0604020202020204"/>
                        </a:rPr>
                        <a:t>改革中</a:t>
                      </a:r>
                      <a:endParaRPr sz="3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Clr>
                          <a:schemeClr val="lt1"/>
                        </a:buClr>
                        <a:buSzPts val="3200"/>
                        <a:buFont typeface="Arial" panose="020B0604020202020204"/>
                        <a:buNone/>
                      </a:pPr>
                      <a:r>
                        <a:rPr lang="en-US" sz="3200" b="1" i="0" u="none" strike="noStrike" cap="none">
                          <a:solidFill>
                            <a:schemeClr val="lt1"/>
                          </a:solidFill>
                          <a:latin typeface="Arial" panose="020B0604020202020204"/>
                          <a:ea typeface="Arial" panose="020B0604020202020204"/>
                          <a:cs typeface="Arial" panose="020B0604020202020204"/>
                          <a:sym typeface="Arial" panose="020B0604020202020204"/>
                        </a:rPr>
                        <a:t>亚米念</a:t>
                      </a:r>
                      <a:endParaRPr sz="3200" b="1" i="0" u="none" strike="noStrike" cap="none">
                        <a:solidFill>
                          <a:schemeClr val="lt1"/>
                        </a:solidFill>
                        <a:latin typeface="Times"/>
                        <a:ea typeface="Times"/>
                        <a:cs typeface="Times"/>
                        <a:sym typeface="Time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Clr>
                          <a:schemeClr val="lt1"/>
                        </a:buClr>
                        <a:buSzPts val="3200"/>
                        <a:buFont typeface="Arial" panose="020B0604020202020204"/>
                        <a:buNone/>
                      </a:pPr>
                      <a:r>
                        <a:rPr lang="en-US" sz="3200" b="1" i="0" u="none" strike="noStrike" cap="none">
                          <a:solidFill>
                            <a:schemeClr val="lt1"/>
                          </a:solidFill>
                          <a:latin typeface="Arial" panose="020B0604020202020204"/>
                          <a:ea typeface="Arial" panose="020B0604020202020204"/>
                          <a:cs typeface="Arial" panose="020B0604020202020204"/>
                          <a:sym typeface="Arial" panose="020B0604020202020204"/>
                        </a:rPr>
                        <a:t>参</a:t>
                      </a:r>
                      <a:r>
                        <a:rPr lang="en-US" sz="3200" b="1" i="0" u="none" strike="noStrike" cap="none">
                          <a:solidFill>
                            <a:schemeClr val="lt1"/>
                          </a:solidFill>
                          <a:latin typeface="Tahoma" panose="020B0604030504040204"/>
                          <a:ea typeface="Tahoma" panose="020B0604030504040204"/>
                          <a:cs typeface="Tahoma" panose="020B0604030504040204"/>
                          <a:sym typeface="Tahoma" panose="020B0604030504040204"/>
                        </a:rPr>
                        <a:t>与</a:t>
                      </a:r>
                      <a:r>
                        <a:rPr lang="en-US" sz="3200" b="1" i="0" u="none" strike="noStrike" cap="none">
                          <a:solidFill>
                            <a:schemeClr val="lt1"/>
                          </a:solidFill>
                          <a:latin typeface="Arial" panose="020B0604020202020204"/>
                          <a:ea typeface="Arial" panose="020B0604020202020204"/>
                          <a:cs typeface="Arial" panose="020B0604020202020204"/>
                          <a:sym typeface="Arial" panose="020B0604020202020204"/>
                        </a:rPr>
                        <a:t>者</a:t>
                      </a:r>
                      <a:endParaRPr sz="3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1431925">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我们有可能 “100%的确认我们被拯救的地位” 吗?</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可能，如果一个人真正接受基督为他的救主。</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不可能,因为没有人知道他是否会在信仰中坚持到底。</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可能，如果一个人真正接受基督为他的救主。 </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1768475">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这信仰系统又怎样辅导那些有 “习惯性” 犯罪的信徒呢?</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“你最好再确认一下你是否真的已经相信基督”</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两个可能性: “失去你被拯救的地位” 或 “你根本没真正接受过基督为你的救主”</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“如果你想得到神所预备给你的奖赏的话，你应当悔改你的一切罪过(来3:14)”</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2103450">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那些在罪中挣扎的基督徒又怎样会得到属灵上的勉励和鼓舞呢?</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从害怕 ”到最后发现自己可能还未被拯救” 的可能性。</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从害怕 ”自己可能未足够的维持及巩固被拯救的地位” 的可能性。 </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从害怕 ”自己可能会失去重要的奖赏(他们可能会失去在顺服神中所该得产业；但不会失去他们被拯救的地位)” 的可能性。</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376" name="Google Shape;1376;p177"/>
          <p:cNvSpPr txBox="1"/>
          <p:nvPr/>
        </p:nvSpPr>
        <p:spPr>
          <a:xfrm>
            <a:off x="8586788" y="-76200"/>
            <a:ext cx="6350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rgbClr val="FFFFFF"/>
                </a:solidFill>
                <a:latin typeface="Tahoma" panose="020B0604030504040204"/>
                <a:ea typeface="Tahoma" panose="020B0604030504040204"/>
                <a:cs typeface="Tahoma" panose="020B0604030504040204"/>
                <a:sym typeface="Tahoma" panose="020B0604030504040204"/>
              </a:rPr>
              <a:t>266d</a:t>
            </a:r>
            <a:endParaRPr sz="1400" b="1">
              <a:solidFill>
                <a:srgbClr val="FFFFFF"/>
              </a:solidFill>
              <a:latin typeface="Tahoma" panose="020B0604030504040204"/>
              <a:ea typeface="Tahoma" panose="020B0604030504040204"/>
              <a:cs typeface="Tahoma" panose="020B0604030504040204"/>
              <a:sym typeface="Tahoma" panose="020B0604030504040204"/>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1382" name="Google Shape;1382;p178"/>
          <p:cNvSpPr txBox="1">
            <a:spLocks noGrp="1"/>
          </p:cNvSpPr>
          <p:nvPr>
            <p:ph type="title"/>
          </p:nvPr>
        </p:nvSpPr>
        <p:spPr>
          <a:xfrm>
            <a:off x="-152400" y="201613"/>
            <a:ext cx="9448800" cy="788987"/>
          </a:xfrm>
          <a:prstGeom prst="rect">
            <a:avLst/>
          </a:prstGeom>
          <a:noFill/>
          <a:ln>
            <a:noFill/>
          </a:ln>
        </p:spPr>
        <p:txBody>
          <a:bodyPr spcFirstLastPara="1" wrap="square" lIns="91425" tIns="45700" rIns="91425" bIns="45700" anchor="ctr" anchorCtr="1">
            <a:noAutofit/>
          </a:bodyPr>
          <a:lstStyle/>
          <a:p>
            <a:pPr marL="0" marR="0" lvl="0" indent="0" algn="ctr" rtl="0">
              <a:spcBef>
                <a:spcPts val="0"/>
              </a:spcBef>
              <a:spcAft>
                <a:spcPts val="0"/>
              </a:spcAft>
              <a:buNone/>
            </a:pPr>
            <a:r>
              <a:rPr lang="en-US" sz="4000" b="1" i="0" u="none" strike="noStrike" cap="none">
                <a:solidFill>
                  <a:schemeClr val="lt2"/>
                </a:solidFill>
                <a:latin typeface="Arial" panose="020B0604020202020204"/>
                <a:ea typeface="Arial" panose="020B0604020202020204"/>
                <a:cs typeface="Arial" panose="020B0604020202020204"/>
                <a:sym typeface="Arial" panose="020B0604020202020204"/>
              </a:rPr>
              <a:t>“被拯救的保障”&amp;“信仰上的坚持”</a:t>
            </a:r>
            <a:br>
              <a:rPr lang="en-US" sz="4000" b="1" i="0" u="none" strike="noStrike" cap="none">
                <a:solidFill>
                  <a:schemeClr val="lt2"/>
                </a:solidFill>
                <a:latin typeface="Arial" panose="020B0604020202020204"/>
                <a:ea typeface="Arial" panose="020B0604020202020204"/>
                <a:cs typeface="Arial" panose="020B0604020202020204"/>
                <a:sym typeface="Arial" panose="020B0604020202020204"/>
              </a:rPr>
            </a:br>
            <a:r>
              <a:rPr lang="en-US" sz="4000" b="1" i="0" u="none" strike="noStrike" cap="none">
                <a:solidFill>
                  <a:schemeClr val="lt2"/>
                </a:solidFill>
                <a:latin typeface="Arial" panose="020B0604020202020204"/>
                <a:ea typeface="Arial" panose="020B0604020202020204"/>
                <a:cs typeface="Arial" panose="020B0604020202020204"/>
                <a:sym typeface="Arial" panose="020B0604020202020204"/>
              </a:rPr>
              <a:t>的观点</a:t>
            </a:r>
            <a:endParaRPr sz="4000" b="1" i="0" u="none" strike="noStrike" cap="none">
              <a:solidFill>
                <a:schemeClr val="lt2"/>
              </a:solidFill>
              <a:latin typeface="Arial" panose="020B0604020202020204"/>
              <a:ea typeface="Arial" panose="020B0604020202020204"/>
              <a:cs typeface="Arial" panose="020B0604020202020204"/>
              <a:sym typeface="Arial" panose="020B0604020202020204"/>
            </a:endParaRPr>
          </a:p>
        </p:txBody>
      </p:sp>
      <p:sp>
        <p:nvSpPr>
          <p:cNvPr id="1383" name="Google Shape;1383;p178"/>
          <p:cNvSpPr/>
          <p:nvPr/>
        </p:nvSpPr>
        <p:spPr>
          <a:xfrm>
            <a:off x="0" y="-260350"/>
            <a:ext cx="184150" cy="366713"/>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Arial" panose="020B0604020202020204"/>
              <a:ea typeface="Arial" panose="020B0604020202020204"/>
              <a:cs typeface="Arial" panose="020B0604020202020204"/>
              <a:sym typeface="Arial" panose="020B0604020202020204"/>
            </a:endParaRPr>
          </a:p>
        </p:txBody>
      </p:sp>
      <p:graphicFrame>
        <p:nvGraphicFramePr>
          <p:cNvPr id="1384" name="Google Shape;1384;p178"/>
          <p:cNvGraphicFramePr/>
          <p:nvPr/>
        </p:nvGraphicFramePr>
        <p:xfrm>
          <a:off x="0" y="1295400"/>
          <a:ext cx="9144000" cy="5654700"/>
        </p:xfrm>
        <a:graphic>
          <a:graphicData uri="http://schemas.openxmlformats.org/drawingml/2006/table">
            <a:tbl>
              <a:tblPr>
                <a:noFill/>
                <a:tableStyleId>{D89F54E2-DB3D-407C-8022-636F26550280}</a:tableStyleId>
              </a:tblPr>
              <a:tblGrid>
                <a:gridCol w="2114550">
                  <a:extLst>
                    <a:ext uri="{9D8B030D-6E8A-4147-A177-3AD203B41FA5}">
                      <a16:colId xmlns:a16="http://schemas.microsoft.com/office/drawing/2014/main" val="20000"/>
                    </a:ext>
                  </a:extLst>
                </a:gridCol>
                <a:gridCol w="2235200">
                  <a:extLst>
                    <a:ext uri="{9D8B030D-6E8A-4147-A177-3AD203B41FA5}">
                      <a16:colId xmlns:a16="http://schemas.microsoft.com/office/drawing/2014/main" val="20001"/>
                    </a:ext>
                  </a:extLst>
                </a:gridCol>
                <a:gridCol w="2451100">
                  <a:extLst>
                    <a:ext uri="{9D8B030D-6E8A-4147-A177-3AD203B41FA5}">
                      <a16:colId xmlns:a16="http://schemas.microsoft.com/office/drawing/2014/main" val="20002"/>
                    </a:ext>
                  </a:extLst>
                </a:gridCol>
                <a:gridCol w="2343150">
                  <a:extLst>
                    <a:ext uri="{9D8B030D-6E8A-4147-A177-3AD203B41FA5}">
                      <a16:colId xmlns:a16="http://schemas.microsoft.com/office/drawing/2014/main" val="20003"/>
                    </a:ext>
                  </a:extLst>
                </a:gridCol>
              </a:tblGrid>
              <a:tr h="579450">
                <a:tc>
                  <a:txBody>
                    <a:bodyPr/>
                    <a:lstStyle/>
                    <a:p>
                      <a:pPr marL="0" marR="0" lvl="0" indent="0" algn="ctr" rtl="0">
                        <a:lnSpc>
                          <a:spcPct val="100000"/>
                        </a:lnSpc>
                        <a:spcBef>
                          <a:spcPts val="0"/>
                        </a:spcBef>
                        <a:spcAft>
                          <a:spcPts val="0"/>
                        </a:spcAft>
                        <a:buClr>
                          <a:schemeClr val="lt1"/>
                        </a:buClr>
                        <a:buSzPts val="3200"/>
                        <a:buFont typeface="Tahoma" panose="020B0604030504040204"/>
                        <a:buNone/>
                      </a:pPr>
                      <a:r>
                        <a:rPr lang="en-US" sz="3200" b="1" i="0" u="none" strike="noStrike" cap="none">
                          <a:solidFill>
                            <a:schemeClr val="lt1"/>
                          </a:solidFill>
                          <a:latin typeface="Tahoma" panose="020B0604030504040204"/>
                          <a:ea typeface="Tahoma" panose="020B0604030504040204"/>
                          <a:cs typeface="Tahoma" panose="020B0604030504040204"/>
                          <a:sym typeface="Tahoma" panose="020B0604030504040204"/>
                        </a:rPr>
                        <a:t>论点</a:t>
                      </a:r>
                      <a:endParaRPr sz="3200" b="1" i="0" u="none" strike="noStrike" cap="none">
                        <a:solidFill>
                          <a:schemeClr val="lt1"/>
                        </a:solidFill>
                        <a:latin typeface="Tahoma" panose="020B0604030504040204"/>
                        <a:ea typeface="Tahoma" panose="020B0604030504040204"/>
                        <a:cs typeface="Tahoma" panose="020B0604030504040204"/>
                        <a:sym typeface="Tahoma" panose="020B060403050404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Clr>
                          <a:schemeClr val="lt1"/>
                        </a:buClr>
                        <a:buSzPts val="3200"/>
                        <a:buFont typeface="Arial" panose="020B0604020202020204"/>
                        <a:buNone/>
                      </a:pPr>
                      <a:r>
                        <a:rPr lang="en-US" sz="3200" b="1" i="0" u="none" strike="noStrike" cap="none">
                          <a:solidFill>
                            <a:schemeClr val="lt1"/>
                          </a:solidFill>
                          <a:latin typeface="Arial" panose="020B0604020202020204"/>
                          <a:ea typeface="Arial" panose="020B0604020202020204"/>
                          <a:cs typeface="Arial" panose="020B0604020202020204"/>
                          <a:sym typeface="Arial" panose="020B0604020202020204"/>
                        </a:rPr>
                        <a:t>改革中</a:t>
                      </a:r>
                      <a:endParaRPr sz="3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Clr>
                          <a:schemeClr val="lt1"/>
                        </a:buClr>
                        <a:buSzPts val="3200"/>
                        <a:buFont typeface="Arial" panose="020B0604020202020204"/>
                        <a:buNone/>
                      </a:pPr>
                      <a:r>
                        <a:rPr lang="en-US" sz="3200" b="1" i="0" u="none" strike="noStrike" cap="none">
                          <a:solidFill>
                            <a:schemeClr val="lt1"/>
                          </a:solidFill>
                          <a:latin typeface="Arial" panose="020B0604020202020204"/>
                          <a:ea typeface="Arial" panose="020B0604020202020204"/>
                          <a:cs typeface="Arial" panose="020B0604020202020204"/>
                          <a:sym typeface="Arial" panose="020B0604020202020204"/>
                        </a:rPr>
                        <a:t>亚米念</a:t>
                      </a:r>
                      <a:endParaRPr sz="3200" b="1" i="0" u="none" strike="noStrike" cap="none">
                        <a:solidFill>
                          <a:schemeClr val="lt1"/>
                        </a:solidFill>
                        <a:latin typeface="Times"/>
                        <a:ea typeface="Times"/>
                        <a:cs typeface="Times"/>
                        <a:sym typeface="Times"/>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0000"/>
                    </a:solidFill>
                  </a:tcPr>
                </a:tc>
                <a:tc>
                  <a:txBody>
                    <a:bodyPr/>
                    <a:lstStyle/>
                    <a:p>
                      <a:pPr marL="0" marR="0" lvl="0" indent="0" algn="ctr" rtl="0">
                        <a:lnSpc>
                          <a:spcPct val="100000"/>
                        </a:lnSpc>
                        <a:spcBef>
                          <a:spcPts val="0"/>
                        </a:spcBef>
                        <a:spcAft>
                          <a:spcPts val="0"/>
                        </a:spcAft>
                        <a:buClr>
                          <a:schemeClr val="lt1"/>
                        </a:buClr>
                        <a:buSzPts val="3200"/>
                        <a:buFont typeface="Arial" panose="020B0604020202020204"/>
                        <a:buNone/>
                      </a:pPr>
                      <a:r>
                        <a:rPr lang="en-US" sz="3200" b="1" i="0" u="none" strike="noStrike" cap="none">
                          <a:solidFill>
                            <a:schemeClr val="lt1"/>
                          </a:solidFill>
                          <a:latin typeface="Arial" panose="020B0604020202020204"/>
                          <a:ea typeface="Arial" panose="020B0604020202020204"/>
                          <a:cs typeface="Arial" panose="020B0604020202020204"/>
                          <a:sym typeface="Arial" panose="020B0604020202020204"/>
                        </a:rPr>
                        <a:t>参</a:t>
                      </a:r>
                      <a:r>
                        <a:rPr lang="en-US" sz="3200" b="1" i="0" u="none" strike="noStrike" cap="none">
                          <a:solidFill>
                            <a:schemeClr val="lt1"/>
                          </a:solidFill>
                          <a:latin typeface="Tahoma" panose="020B0604030504040204"/>
                          <a:ea typeface="Tahoma" panose="020B0604030504040204"/>
                          <a:cs typeface="Tahoma" panose="020B0604030504040204"/>
                          <a:sym typeface="Tahoma" panose="020B0604030504040204"/>
                        </a:rPr>
                        <a:t>与</a:t>
                      </a:r>
                      <a:r>
                        <a:rPr lang="en-US" sz="3200" b="1" i="0" u="none" strike="noStrike" cap="none">
                          <a:solidFill>
                            <a:schemeClr val="lt1"/>
                          </a:solidFill>
                          <a:latin typeface="Arial" panose="020B0604020202020204"/>
                          <a:ea typeface="Arial" panose="020B0604020202020204"/>
                          <a:cs typeface="Arial" panose="020B0604020202020204"/>
                          <a:sym typeface="Arial" panose="020B0604020202020204"/>
                        </a:rPr>
                        <a:t>者</a:t>
                      </a:r>
                      <a:endParaRPr sz="3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1874850">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这个教导对其听众有何影响呢?</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由于他们怀疑自己被拯救的身份，他们可能会堕落成为世俗的基督徒。</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他们相信神每次都应该绥靖他们。(一个对 ‘恩典’ 有很低微的看法)</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他们会比较能体会和赏识到神对他们的信实。</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3200400">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有那些相信这个观点呢?</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accent2"/>
                    </a:solidFill>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约翰加尔文</a:t>
                      </a:r>
                      <a:r>
                        <a:rPr lang="en-US" sz="1800" b="1" i="0" u="none" strike="noStrike" cap="none">
                          <a:solidFill>
                            <a:schemeClr val="lt1"/>
                          </a:solidFill>
                          <a:latin typeface="Arial" panose="020B0604020202020204"/>
                          <a:ea typeface="Arial" panose="020B0604020202020204"/>
                          <a:cs typeface="Arial" panose="020B0604020202020204"/>
                          <a:sym typeface="Arial" panose="020B0604020202020204"/>
                        </a:rPr>
                        <a:t>[John Calvin] (d. 1564),</a:t>
                      </a:r>
                      <a:endParaRPr sz="18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改革中教会,</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长老会,</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查儿士何折</a:t>
                      </a:r>
                      <a:r>
                        <a:rPr lang="en-US" sz="1800" b="1" i="0" u="none" strike="noStrike" cap="none">
                          <a:solidFill>
                            <a:schemeClr val="lt1"/>
                          </a:solidFill>
                          <a:latin typeface="Arial" panose="020B0604020202020204"/>
                          <a:ea typeface="Arial" panose="020B0604020202020204"/>
                          <a:cs typeface="Arial" panose="020B0604020202020204"/>
                          <a:sym typeface="Arial" panose="020B0604020202020204"/>
                        </a:rPr>
                        <a:t>(Charles Hodge),</a:t>
                      </a:r>
                      <a:endParaRPr sz="18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阿特儿宾客</a:t>
                      </a:r>
                      <a:r>
                        <a:rPr lang="en-US" sz="1800" b="1" i="0" u="none" strike="noStrike" cap="none">
                          <a:solidFill>
                            <a:schemeClr val="lt1"/>
                          </a:solidFill>
                          <a:latin typeface="Arial" panose="020B0604020202020204"/>
                          <a:ea typeface="Arial" panose="020B0604020202020204"/>
                          <a:cs typeface="Arial" panose="020B0604020202020204"/>
                          <a:sym typeface="Arial" panose="020B0604020202020204"/>
                        </a:rPr>
                        <a:t>(Arthur Pink)</a:t>
                      </a:r>
                      <a:endParaRPr sz="18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雅各亚米牛思</a:t>
                      </a:r>
                      <a:r>
                        <a:rPr lang="en-US" sz="1800" b="1" i="0" u="none" strike="noStrike" cap="none">
                          <a:solidFill>
                            <a:schemeClr val="lt1"/>
                          </a:solidFill>
                          <a:latin typeface="Arial" panose="020B0604020202020204"/>
                          <a:ea typeface="Arial" panose="020B0604020202020204"/>
                          <a:cs typeface="Arial" panose="020B0604020202020204"/>
                          <a:sym typeface="Arial" panose="020B0604020202020204"/>
                        </a:rPr>
                        <a:t>[Jacob Arminius] </a:t>
                      </a:r>
                      <a:br>
                        <a:rPr lang="en-US" sz="1800" b="1" i="0" u="none" strike="noStrike" cap="none">
                          <a:solidFill>
                            <a:schemeClr val="lt1"/>
                          </a:solidFill>
                          <a:latin typeface="Arial" panose="020B0604020202020204"/>
                          <a:ea typeface="Arial" panose="020B0604020202020204"/>
                          <a:cs typeface="Arial" panose="020B0604020202020204"/>
                          <a:sym typeface="Arial" panose="020B0604020202020204"/>
                        </a:rPr>
                      </a:br>
                      <a:r>
                        <a:rPr lang="en-US" sz="1800" b="1" i="0" u="none" strike="noStrike" cap="none">
                          <a:solidFill>
                            <a:schemeClr val="lt1"/>
                          </a:solidFill>
                          <a:latin typeface="Arial" panose="020B0604020202020204"/>
                          <a:ea typeface="Arial" panose="020B0604020202020204"/>
                          <a:cs typeface="Arial" panose="020B0604020202020204"/>
                          <a:sym typeface="Arial" panose="020B0604020202020204"/>
                        </a:rPr>
                        <a:t>(d. 1609),</a:t>
                      </a:r>
                      <a:endParaRPr sz="18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约翰卫理寺</a:t>
                      </a:r>
                      <a:r>
                        <a:rPr lang="en-US" sz="1800" b="1" i="0" u="none" strike="noStrike" cap="none">
                          <a:solidFill>
                            <a:schemeClr val="lt1"/>
                          </a:solidFill>
                          <a:latin typeface="Arial" panose="020B0604020202020204"/>
                          <a:ea typeface="Arial" panose="020B0604020202020204"/>
                          <a:cs typeface="Arial" panose="020B0604020202020204"/>
                          <a:sym typeface="Arial" panose="020B0604020202020204"/>
                        </a:rPr>
                        <a:t>(John Wesley),</a:t>
                      </a: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卫理公会,卫理寺会, 拿撒勒会, 圣洁教会,</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五旬教会/灵恩派。</a:t>
                      </a:r>
                      <a:endParaRPr sz="2200" b="1" i="0" u="none" strike="noStrike" cap="none">
                        <a:solidFill>
                          <a:schemeClr val="lt1"/>
                        </a:solidFill>
                        <a:latin typeface="Arial" panose="020B0604020202020204"/>
                        <a:ea typeface="Arial" panose="020B0604020202020204"/>
                        <a:cs typeface="Arial" panose="020B0604020202020204"/>
                        <a:sym typeface="Arial" panose="020B060402020202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浸信会,圣经教会,约翰帝罗</a:t>
                      </a:r>
                      <a:r>
                        <a:rPr lang="en-US" sz="1800" b="1" i="0" u="none" strike="noStrike" cap="none">
                          <a:solidFill>
                            <a:schemeClr val="lt1"/>
                          </a:solidFill>
                          <a:latin typeface="Arial" panose="020B0604020202020204"/>
                          <a:ea typeface="Arial" panose="020B0604020202020204"/>
                          <a:cs typeface="Arial" panose="020B0604020202020204"/>
                          <a:sym typeface="Arial" panose="020B0604020202020204"/>
                        </a:rPr>
                        <a:t>(Joseph Dillow),</a:t>
                      </a: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摘恩何折 </a:t>
                      </a:r>
                      <a:r>
                        <a:rPr lang="en-US" sz="1800" b="1" i="0" u="none" strike="noStrike" cap="none">
                          <a:solidFill>
                            <a:schemeClr val="lt1"/>
                          </a:solidFill>
                          <a:latin typeface="Arial" panose="020B0604020202020204"/>
                          <a:ea typeface="Arial" panose="020B0604020202020204"/>
                          <a:cs typeface="Arial" panose="020B0604020202020204"/>
                          <a:sym typeface="Arial" panose="020B0604020202020204"/>
                        </a:rPr>
                        <a:t>(</a:t>
                      </a:r>
                      <a:endParaRPr sz="18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1800"/>
                        <a:buFont typeface="Arial" panose="020B0604020202020204"/>
                        <a:buNone/>
                      </a:pPr>
                      <a:r>
                        <a:rPr lang="en-US" sz="1800" b="1" i="0" u="none" strike="noStrike" cap="none">
                          <a:solidFill>
                            <a:schemeClr val="lt1"/>
                          </a:solidFill>
                          <a:latin typeface="Arial" panose="020B0604020202020204"/>
                          <a:ea typeface="Arial" panose="020B0604020202020204"/>
                          <a:cs typeface="Arial" panose="020B0604020202020204"/>
                          <a:sym typeface="Arial" panose="020B0604020202020204"/>
                        </a:rPr>
                        <a:t>Zane Hodges),</a:t>
                      </a:r>
                      <a:endParaRPr sz="18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尔拉特马折</a:t>
                      </a:r>
                      <a:r>
                        <a:rPr lang="en-US" sz="1800" b="1" i="0" u="none" strike="noStrike" cap="none">
                          <a:solidFill>
                            <a:schemeClr val="lt1"/>
                          </a:solidFill>
                          <a:latin typeface="Arial" panose="020B0604020202020204"/>
                          <a:ea typeface="Arial" panose="020B0604020202020204"/>
                          <a:cs typeface="Arial" panose="020B0604020202020204"/>
                          <a:sym typeface="Arial" panose="020B0604020202020204"/>
                        </a:rPr>
                        <a:t>(Earl Radmacher),</a:t>
                      </a:r>
                      <a:endParaRPr sz="1800" b="1" i="0" u="none" strike="noStrike" cap="none">
                        <a:solidFill>
                          <a:schemeClr val="lt1"/>
                        </a:solidFill>
                        <a:latin typeface="Arial" panose="020B0604020202020204"/>
                        <a:ea typeface="Arial" panose="020B0604020202020204"/>
                        <a:cs typeface="Arial" panose="020B0604020202020204"/>
                        <a:sym typeface="Arial" panose="020B0604020202020204"/>
                      </a:endParaRPr>
                    </a:p>
                    <a:p>
                      <a:pPr marL="0" marR="0" lvl="0" indent="0" algn="ctr" rtl="0">
                        <a:lnSpc>
                          <a:spcPct val="100000"/>
                        </a:lnSpc>
                        <a:spcBef>
                          <a:spcPts val="0"/>
                        </a:spcBef>
                        <a:spcAft>
                          <a:spcPts val="0"/>
                        </a:spcAft>
                        <a:buClr>
                          <a:schemeClr val="lt1"/>
                        </a:buClr>
                        <a:buSzPts val="2200"/>
                        <a:buFont typeface="Arial" panose="020B0604020202020204"/>
                        <a:buNone/>
                      </a:pPr>
                      <a:r>
                        <a:rPr lang="en-US" sz="2200" b="1" i="0" u="none" strike="noStrike" cap="none">
                          <a:solidFill>
                            <a:schemeClr val="lt1"/>
                          </a:solidFill>
                          <a:latin typeface="Arial" panose="020B0604020202020204"/>
                          <a:ea typeface="Arial" panose="020B0604020202020204"/>
                          <a:cs typeface="Arial" panose="020B0604020202020204"/>
                          <a:sym typeface="Arial" panose="020B0604020202020204"/>
                        </a:rPr>
                        <a:t>查儿士来历</a:t>
                      </a:r>
                      <a:r>
                        <a:rPr lang="en-US" sz="1800" b="1" i="0" u="none" strike="noStrike" cap="none">
                          <a:solidFill>
                            <a:schemeClr val="lt1"/>
                          </a:solidFill>
                          <a:latin typeface="Arial" panose="020B0604020202020204"/>
                          <a:ea typeface="Arial" panose="020B0604020202020204"/>
                          <a:cs typeface="Arial" panose="020B0604020202020204"/>
                          <a:sym typeface="Arial" panose="020B0604020202020204"/>
                        </a:rPr>
                        <a:t>(Charles Ryrie) </a:t>
                      </a:r>
                      <a:r>
                        <a:rPr lang="en-US" sz="1800" b="1" i="0" u="none" strike="noStrike" cap="none">
                          <a:solidFill>
                            <a:schemeClr val="lt1"/>
                          </a:solidFill>
                          <a:latin typeface="Tahoma" panose="020B0604030504040204"/>
                          <a:ea typeface="Tahoma" panose="020B0604030504040204"/>
                          <a:cs typeface="Tahoma" panose="020B0604030504040204"/>
                          <a:sym typeface="Tahoma" panose="020B0604030504040204"/>
                        </a:rPr>
                        <a:t>。</a:t>
                      </a:r>
                      <a:endParaRPr sz="1800" b="1" i="0" u="none" strike="noStrike" cap="none">
                        <a:solidFill>
                          <a:schemeClr val="lt1"/>
                        </a:solidFill>
                        <a:latin typeface="Tahoma" panose="020B0604030504040204"/>
                        <a:ea typeface="Tahoma" panose="020B0604030504040204"/>
                        <a:cs typeface="Tahoma" panose="020B0604030504040204"/>
                        <a:sym typeface="Tahoma" panose="020B0604030504040204"/>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385" name="Google Shape;1385;p178"/>
          <p:cNvSpPr txBox="1"/>
          <p:nvPr/>
        </p:nvSpPr>
        <p:spPr>
          <a:xfrm>
            <a:off x="8650288" y="-46038"/>
            <a:ext cx="571500" cy="2746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FFFFFF"/>
                </a:solidFill>
                <a:latin typeface="Tahoma" panose="020B0604030504040204"/>
                <a:ea typeface="Tahoma" panose="020B0604030504040204"/>
                <a:cs typeface="Tahoma" panose="020B0604030504040204"/>
                <a:sym typeface="Tahoma" panose="020B0604030504040204"/>
              </a:rPr>
              <a:t>266d</a:t>
            </a:r>
            <a:endParaRPr sz="1200" b="1">
              <a:solidFill>
                <a:srgbClr val="FFFFFF"/>
              </a:solidFill>
              <a:latin typeface="Tahoma" panose="020B0604030504040204"/>
              <a:ea typeface="Tahoma" panose="020B0604030504040204"/>
              <a:cs typeface="Tahoma" panose="020B0604030504040204"/>
              <a:sym typeface="Tahoma" panose="020B0604030504040204"/>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Google Shape;1390;p179"/>
          <p:cNvSpPr txBox="1">
            <a:spLocks noGrp="1"/>
          </p:cNvSpPr>
          <p:nvPr>
            <p:ph type="ctrTitle"/>
          </p:nvPr>
        </p:nvSpPr>
        <p:spPr>
          <a:xfrm>
            <a:off x="0" y="188640"/>
            <a:ext cx="7452320" cy="151216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a:solidFill>
                  <a:schemeClr val="lt1"/>
                </a:solidFill>
              </a:rPr>
              <a:t>关于亵渎：</a:t>
            </a:r>
            <a:endParaRPr sz="5400">
              <a:solidFill>
                <a:schemeClr val="lt1"/>
              </a:solidFill>
            </a:endParaRPr>
          </a:p>
          <a:p>
            <a:pPr marL="0" marR="0" lvl="0" indent="0" algn="ctr" rtl="0">
              <a:spcBef>
                <a:spcPts val="0"/>
              </a:spcBef>
              <a:spcAft>
                <a:spcPts val="0"/>
              </a:spcAft>
              <a:buNone/>
            </a:pPr>
            <a:r>
              <a:rPr lang="en-US" sz="5400">
                <a:solidFill>
                  <a:srgbClr val="FFFF00"/>
                </a:solidFill>
              </a:rPr>
              <a:t>一些不被接受的观点</a:t>
            </a:r>
            <a:endParaRPr sz="54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1391" name="Google Shape;1391;p179"/>
          <p:cNvSpPr txBox="1"/>
          <p:nvPr/>
        </p:nvSpPr>
        <p:spPr>
          <a:xfrm>
            <a:off x="8100392" y="86717"/>
            <a:ext cx="936104" cy="46196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rgbClr val="FFFFFF"/>
                </a:solidFill>
                <a:latin typeface="Arial" panose="020B0604020202020204"/>
                <a:ea typeface="Arial" panose="020B0604020202020204"/>
                <a:cs typeface="Arial" panose="020B0604020202020204"/>
                <a:sym typeface="Arial" panose="020B0604020202020204"/>
              </a:rPr>
              <a:t>xiv</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392" name="Google Shape;1392;p179"/>
          <p:cNvSpPr txBox="1"/>
          <p:nvPr/>
        </p:nvSpPr>
        <p:spPr>
          <a:xfrm>
            <a:off x="269558" y="2005648"/>
            <a:ext cx="8137525" cy="4523105"/>
          </a:xfrm>
          <a:prstGeom prst="rect">
            <a:avLst/>
          </a:prstGeom>
          <a:noFill/>
          <a:ln>
            <a:noFill/>
          </a:ln>
        </p:spPr>
        <p:txBody>
          <a:bodyPr spcFirstLastPara="1" wrap="square" lIns="91425" tIns="45700" rIns="91425" bIns="45700" anchor="t" anchorCtr="0">
            <a:noAutofit/>
          </a:bodyPr>
          <a:lstStyle/>
          <a:p>
            <a:pPr marL="628650" marR="0" lvl="0" indent="-628650" algn="l" rtl="0">
              <a:spcBef>
                <a:spcPts val="0"/>
              </a:spcBef>
              <a:spcAft>
                <a:spcPts val="0"/>
              </a:spcAft>
              <a:buNone/>
            </a:pPr>
            <a:r>
              <a:rPr lang="en-US" sz="3200" b="1">
                <a:solidFill>
                  <a:schemeClr val="lt1"/>
                </a:solidFill>
                <a:latin typeface="Arial" panose="020B0604020202020204"/>
                <a:ea typeface="Arial" panose="020B0604020202020204"/>
                <a:cs typeface="Arial" panose="020B0604020202020204"/>
                <a:sym typeface="Arial" panose="020B0604020202020204"/>
              </a:rPr>
              <a:t>1.	 虚用基督的名</a:t>
            </a:r>
            <a:endParaRPr sz="3200" b="1">
              <a:solidFill>
                <a:schemeClr val="lt1"/>
              </a:solidFill>
              <a:latin typeface="Arial" panose="020B0604020202020204"/>
              <a:ea typeface="Arial" panose="020B0604020202020204"/>
              <a:cs typeface="Arial" panose="020B0604020202020204"/>
              <a:sym typeface="Arial" panose="020B0604020202020204"/>
            </a:endParaRPr>
          </a:p>
          <a:p>
            <a:pPr marL="628650" marR="0" lvl="0" indent="-628650" algn="l" rtl="0">
              <a:spcBef>
                <a:spcPts val="0"/>
              </a:spcBef>
              <a:spcAft>
                <a:spcPts val="0"/>
              </a:spcAft>
              <a:buNone/>
            </a:pPr>
            <a:r>
              <a:rPr lang="en-US" sz="3200" b="1">
                <a:solidFill>
                  <a:schemeClr val="lt1"/>
                </a:solidFill>
                <a:latin typeface="Arial" panose="020B0604020202020204"/>
                <a:ea typeface="Arial" panose="020B0604020202020204"/>
                <a:cs typeface="Arial" panose="020B0604020202020204"/>
                <a:sym typeface="Arial" panose="020B0604020202020204"/>
              </a:rPr>
              <a:t>  </a:t>
            </a:r>
            <a:endParaRPr sz="3200" b="1">
              <a:solidFill>
                <a:schemeClr val="lt1"/>
              </a:solidFill>
              <a:latin typeface="Arial" panose="020B0604020202020204"/>
              <a:ea typeface="Arial" panose="020B0604020202020204"/>
              <a:cs typeface="Arial" panose="020B0604020202020204"/>
              <a:sym typeface="Arial" panose="020B0604020202020204"/>
            </a:endParaRPr>
          </a:p>
          <a:p>
            <a:pPr marL="628650" marR="0" lvl="0" indent="-628650" algn="l" rtl="0">
              <a:spcBef>
                <a:spcPts val="0"/>
              </a:spcBef>
              <a:spcAft>
                <a:spcPts val="0"/>
              </a:spcAft>
              <a:buNone/>
            </a:pPr>
            <a:r>
              <a:rPr lang="en-US" sz="3200" b="1">
                <a:solidFill>
                  <a:schemeClr val="lt1"/>
                </a:solidFill>
                <a:latin typeface="Arial" panose="020B0604020202020204"/>
                <a:ea typeface="Arial" panose="020B0604020202020204"/>
                <a:cs typeface="Arial" panose="020B0604020202020204"/>
                <a:sym typeface="Arial" panose="020B0604020202020204"/>
              </a:rPr>
              <a:t>2.	 拥有充满罪恶的生活，导至基督徒失去救赎 </a:t>
            </a:r>
            <a:r>
              <a:rPr lang="en-US" sz="3200" b="1">
                <a:solidFill>
                  <a:schemeClr val="lt1"/>
                </a:solidFill>
              </a:rPr>
              <a:t>（若没有悔改）</a:t>
            </a:r>
            <a:endParaRPr sz="3200" b="1">
              <a:solidFill>
                <a:schemeClr val="lt1"/>
              </a:solidFill>
              <a:latin typeface="Arial" panose="020B0604020202020204"/>
              <a:ea typeface="Arial" panose="020B0604020202020204"/>
              <a:cs typeface="Arial" panose="020B0604020202020204"/>
              <a:sym typeface="Arial" panose="020B0604020202020204"/>
            </a:endParaRPr>
          </a:p>
          <a:p>
            <a:pPr marL="628650" marR="0" lvl="0" indent="-628650" algn="l" rtl="0">
              <a:spcBef>
                <a:spcPts val="0"/>
              </a:spcBef>
              <a:spcAft>
                <a:spcPts val="0"/>
              </a:spcAft>
              <a:buNone/>
            </a:pPr>
            <a:r>
              <a:rPr lang="en-US" sz="3200" b="1">
                <a:solidFill>
                  <a:schemeClr val="lt1"/>
                </a:solidFill>
                <a:latin typeface="Arial" panose="020B0604020202020204"/>
                <a:ea typeface="Arial" panose="020B0604020202020204"/>
                <a:cs typeface="Arial" panose="020B0604020202020204"/>
                <a:sym typeface="Arial" panose="020B0604020202020204"/>
              </a:rPr>
              <a:t>  </a:t>
            </a:r>
            <a:endParaRPr sz="3200" b="1">
              <a:solidFill>
                <a:schemeClr val="lt1"/>
              </a:solidFill>
              <a:latin typeface="Arial" panose="020B0604020202020204"/>
              <a:ea typeface="Arial" panose="020B0604020202020204"/>
              <a:cs typeface="Arial" panose="020B0604020202020204"/>
              <a:sym typeface="Arial" panose="020B0604020202020204"/>
            </a:endParaRPr>
          </a:p>
          <a:p>
            <a:pPr marL="628650" marR="0" lvl="0" indent="-628650" algn="l" rtl="0">
              <a:spcBef>
                <a:spcPts val="0"/>
              </a:spcBef>
              <a:spcAft>
                <a:spcPts val="0"/>
              </a:spcAft>
              <a:buClr>
                <a:schemeClr val="lt1"/>
              </a:buClr>
              <a:buSzPts val="3200"/>
              <a:buFont typeface="Arial" panose="020B0604020202020204"/>
              <a:buAutoNum type="arabicPeriod" startAt="3"/>
            </a:pPr>
            <a:r>
              <a:rPr lang="en-US" sz="3200" b="1" u="sng">
                <a:solidFill>
                  <a:schemeClr val="lt1"/>
                </a:solidFill>
              </a:rPr>
              <a:t>持守恩典终止论的</a:t>
            </a:r>
            <a:r>
              <a:rPr lang="en-US" sz="3200" b="1">
                <a:solidFill>
                  <a:schemeClr val="lt1"/>
                </a:solidFill>
              </a:rPr>
              <a:t>不能上天堂</a:t>
            </a:r>
            <a:endParaRPr sz="3200" b="1">
              <a:solidFill>
                <a:schemeClr val="lt1"/>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2">
                                            <p:txEl>
                                              <p:pRg st="0" end="0"/>
                                            </p:txEl>
                                          </p:spTgt>
                                        </p:tgtEl>
                                        <p:attrNameLst>
                                          <p:attrName>style.visibility</p:attrName>
                                        </p:attrNameLst>
                                      </p:cBhvr>
                                      <p:to>
                                        <p:strVal val="visible"/>
                                      </p:to>
                                    </p:set>
                                    <p:animEffect transition="in" filter="fade">
                                      <p:cBhvr>
                                        <p:cTn id="7" dur="600"/>
                                        <p:tgtEl>
                                          <p:spTgt spid="13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92">
                                            <p:txEl>
                                              <p:pRg st="1" end="1"/>
                                            </p:txEl>
                                          </p:spTgt>
                                        </p:tgtEl>
                                        <p:attrNameLst>
                                          <p:attrName>style.visibility</p:attrName>
                                        </p:attrNameLst>
                                      </p:cBhvr>
                                      <p:to>
                                        <p:strVal val="visible"/>
                                      </p:to>
                                    </p:set>
                                    <p:animEffect transition="in" filter="fade">
                                      <p:cBhvr>
                                        <p:cTn id="12" dur="600"/>
                                        <p:tgtEl>
                                          <p:spTgt spid="139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92">
                                            <p:txEl>
                                              <p:pRg st="2" end="2"/>
                                            </p:txEl>
                                          </p:spTgt>
                                        </p:tgtEl>
                                        <p:attrNameLst>
                                          <p:attrName>style.visibility</p:attrName>
                                        </p:attrNameLst>
                                      </p:cBhvr>
                                      <p:to>
                                        <p:strVal val="visible"/>
                                      </p:to>
                                    </p:set>
                                    <p:animEffect transition="in" filter="fade">
                                      <p:cBhvr>
                                        <p:cTn id="17" dur="600"/>
                                        <p:tgtEl>
                                          <p:spTgt spid="139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92">
                                            <p:txEl>
                                              <p:pRg st="3" end="3"/>
                                            </p:txEl>
                                          </p:spTgt>
                                        </p:tgtEl>
                                        <p:attrNameLst>
                                          <p:attrName>style.visibility</p:attrName>
                                        </p:attrNameLst>
                                      </p:cBhvr>
                                      <p:to>
                                        <p:strVal val="visible"/>
                                      </p:to>
                                    </p:set>
                                    <p:animEffect transition="in" filter="fade">
                                      <p:cBhvr>
                                        <p:cTn id="22" dur="600"/>
                                        <p:tgtEl>
                                          <p:spTgt spid="139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92">
                                            <p:txEl>
                                              <p:pRg st="4" end="4"/>
                                            </p:txEl>
                                          </p:spTgt>
                                        </p:tgtEl>
                                        <p:attrNameLst>
                                          <p:attrName>style.visibility</p:attrName>
                                        </p:attrNameLst>
                                      </p:cBhvr>
                                      <p:to>
                                        <p:strVal val="visible"/>
                                      </p:to>
                                    </p:set>
                                    <p:animEffect transition="in" filter="fade">
                                      <p:cBhvr>
                                        <p:cTn id="27" dur="600"/>
                                        <p:tgtEl>
                                          <p:spTgt spid="139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sp>
        <p:nvSpPr>
          <p:cNvPr id="1397" name="Google Shape;1397;p180"/>
          <p:cNvSpPr txBox="1"/>
          <p:nvPr/>
        </p:nvSpPr>
        <p:spPr>
          <a:xfrm>
            <a:off x="8100392" y="86717"/>
            <a:ext cx="936104" cy="46196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rgbClr val="FFFFFF"/>
                </a:solidFill>
                <a:latin typeface="Arial" panose="020B0604020202020204"/>
                <a:ea typeface="Arial" panose="020B0604020202020204"/>
                <a:cs typeface="Arial" panose="020B0604020202020204"/>
                <a:sym typeface="Arial" panose="020B0604020202020204"/>
              </a:rPr>
              <a:t>xiv</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398" name="Google Shape;1398;p180"/>
          <p:cNvSpPr txBox="1"/>
          <p:nvPr/>
        </p:nvSpPr>
        <p:spPr>
          <a:xfrm>
            <a:off x="325835" y="2057703"/>
            <a:ext cx="8208900" cy="4401300"/>
          </a:xfrm>
          <a:prstGeom prst="rect">
            <a:avLst/>
          </a:prstGeom>
          <a:noFill/>
          <a:ln>
            <a:noFill/>
          </a:ln>
        </p:spPr>
        <p:txBody>
          <a:bodyPr spcFirstLastPara="1" wrap="square" lIns="91425" tIns="45700" rIns="91425" bIns="45700" anchor="t" anchorCtr="0">
            <a:noAutofit/>
          </a:bodyPr>
          <a:lstStyle/>
          <a:p>
            <a:pPr marL="628650" marR="0" lvl="0" indent="-628650" algn="l" rtl="0">
              <a:spcBef>
                <a:spcPts val="0"/>
              </a:spcBef>
              <a:spcAft>
                <a:spcPts val="0"/>
              </a:spcAft>
              <a:buNone/>
            </a:pPr>
            <a:r>
              <a:rPr lang="en-US" sz="3200" b="1">
                <a:solidFill>
                  <a:schemeClr val="lt1"/>
                </a:solidFill>
                <a:latin typeface="Arial" panose="020B0604020202020204"/>
                <a:ea typeface="Arial" panose="020B0604020202020204"/>
                <a:cs typeface="Arial" panose="020B0604020202020204"/>
                <a:sym typeface="Arial" panose="020B0604020202020204"/>
              </a:rPr>
              <a:t>4.	</a:t>
            </a:r>
            <a:r>
              <a:rPr lang="en-US" sz="3200" b="1">
                <a:solidFill>
                  <a:schemeClr val="lt1"/>
                </a:solidFill>
              </a:rPr>
              <a:t>“亵渎”的罪只有在基督生平事工才可能犯的罪，所以不可能发生在今时今日。这是因为耶稣已不再今时行神迹--这是一项需要在祂面前所犯的罪。</a:t>
            </a:r>
            <a:r>
              <a:rPr lang="en-US" sz="3200" b="1">
                <a:solidFill>
                  <a:schemeClr val="lt1"/>
                </a:solidFill>
                <a:latin typeface="Arial" panose="020B0604020202020204"/>
                <a:ea typeface="Arial" panose="020B0604020202020204"/>
                <a:cs typeface="Arial" panose="020B0604020202020204"/>
                <a:sym typeface="Arial" panose="020B0604020202020204"/>
              </a:rPr>
              <a:t> </a:t>
            </a:r>
            <a:endParaRPr sz="3200" b="1">
              <a:solidFill>
                <a:schemeClr val="lt1"/>
              </a:solidFill>
              <a:latin typeface="Arial" panose="020B0604020202020204"/>
              <a:ea typeface="Arial" panose="020B0604020202020204"/>
              <a:cs typeface="Arial" panose="020B0604020202020204"/>
              <a:sym typeface="Arial" panose="020B0604020202020204"/>
            </a:endParaRPr>
          </a:p>
          <a:p>
            <a:pPr marL="628650" marR="0" lvl="0" indent="-628650" algn="l" rtl="0">
              <a:spcBef>
                <a:spcPts val="0"/>
              </a:spcBef>
              <a:spcAft>
                <a:spcPts val="0"/>
              </a:spcAft>
              <a:buNone/>
            </a:pPr>
            <a:endParaRPr sz="3200" b="1">
              <a:solidFill>
                <a:schemeClr val="lt1"/>
              </a:solidFill>
            </a:endParaRPr>
          </a:p>
          <a:p>
            <a:pPr marL="628650" marR="0" lvl="0" indent="-628650" algn="l" rtl="0">
              <a:spcBef>
                <a:spcPts val="0"/>
              </a:spcBef>
              <a:spcAft>
                <a:spcPts val="0"/>
              </a:spcAft>
              <a:buNone/>
            </a:pPr>
            <a:r>
              <a:rPr lang="en-US" sz="3200" b="1">
                <a:solidFill>
                  <a:schemeClr val="lt1"/>
                </a:solidFill>
                <a:latin typeface="Arial" panose="020B0604020202020204"/>
                <a:ea typeface="Arial" panose="020B0604020202020204"/>
                <a:cs typeface="Arial" panose="020B0604020202020204"/>
                <a:sym typeface="Arial" panose="020B0604020202020204"/>
              </a:rPr>
              <a:t>5.	</a:t>
            </a:r>
            <a:r>
              <a:rPr lang="en-US" sz="3200" b="1">
                <a:solidFill>
                  <a:schemeClr val="lt1"/>
                </a:solidFill>
              </a:rPr>
              <a:t>非信徒的不信是会持久直到死亡。</a:t>
            </a:r>
            <a:endParaRPr sz="2400" b="1">
              <a:solidFill>
                <a:schemeClr val="lt1"/>
              </a:solidFill>
              <a:latin typeface="Arial" panose="020B0604020202020204"/>
              <a:ea typeface="Arial" panose="020B0604020202020204"/>
              <a:cs typeface="Arial" panose="020B0604020202020204"/>
              <a:sym typeface="Arial" panose="020B0604020202020204"/>
            </a:endParaRPr>
          </a:p>
        </p:txBody>
      </p:sp>
      <p:sp>
        <p:nvSpPr>
          <p:cNvPr id="1399" name="Google Shape;1399;p180"/>
          <p:cNvSpPr txBox="1">
            <a:spLocks noGrp="1"/>
          </p:cNvSpPr>
          <p:nvPr>
            <p:ph type="ctrTitle"/>
          </p:nvPr>
        </p:nvSpPr>
        <p:spPr>
          <a:xfrm>
            <a:off x="325825" y="235190"/>
            <a:ext cx="7452300" cy="15123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a:solidFill>
                  <a:schemeClr val="lt1"/>
                </a:solidFill>
              </a:rPr>
              <a:t>关于亵渎：</a:t>
            </a:r>
            <a:endParaRPr sz="5400">
              <a:solidFill>
                <a:schemeClr val="lt1"/>
              </a:solidFill>
            </a:endParaRPr>
          </a:p>
          <a:p>
            <a:pPr marL="0" marR="0" lvl="0" indent="0" algn="ctr" rtl="0">
              <a:spcBef>
                <a:spcPts val="0"/>
              </a:spcBef>
              <a:spcAft>
                <a:spcPts val="0"/>
              </a:spcAft>
              <a:buNone/>
            </a:pPr>
            <a:r>
              <a:rPr lang="en-US" sz="5400">
                <a:solidFill>
                  <a:srgbClr val="FFFF00"/>
                </a:solidFill>
              </a:rPr>
              <a:t>一些不被接受的观点</a:t>
            </a:r>
            <a:endParaRPr sz="54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8">
                                            <p:txEl>
                                              <p:pRg st="0" end="0"/>
                                            </p:txEl>
                                          </p:spTgt>
                                        </p:tgtEl>
                                        <p:attrNameLst>
                                          <p:attrName>style.visibility</p:attrName>
                                        </p:attrNameLst>
                                      </p:cBhvr>
                                      <p:to>
                                        <p:strVal val="visible"/>
                                      </p:to>
                                    </p:set>
                                    <p:animEffect transition="in" filter="fade">
                                      <p:cBhvr>
                                        <p:cTn id="7" dur="600"/>
                                        <p:tgtEl>
                                          <p:spTgt spid="13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98">
                                            <p:txEl>
                                              <p:pRg st="1" end="1"/>
                                            </p:txEl>
                                          </p:spTgt>
                                        </p:tgtEl>
                                        <p:attrNameLst>
                                          <p:attrName>style.visibility</p:attrName>
                                        </p:attrNameLst>
                                      </p:cBhvr>
                                      <p:to>
                                        <p:strVal val="visible"/>
                                      </p:to>
                                    </p:set>
                                    <p:animEffect transition="in" filter="fade">
                                      <p:cBhvr>
                                        <p:cTn id="12" dur="600"/>
                                        <p:tgtEl>
                                          <p:spTgt spid="13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98">
                                            <p:txEl>
                                              <p:pRg st="2" end="2"/>
                                            </p:txEl>
                                          </p:spTgt>
                                        </p:tgtEl>
                                        <p:attrNameLst>
                                          <p:attrName>style.visibility</p:attrName>
                                        </p:attrNameLst>
                                      </p:cBhvr>
                                      <p:to>
                                        <p:strVal val="visible"/>
                                      </p:to>
                                    </p:set>
                                    <p:animEffect transition="in" filter="fade">
                                      <p:cBhvr>
                                        <p:cTn id="17" dur="600"/>
                                        <p:tgtEl>
                                          <p:spTgt spid="13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74"/>
        <p:cNvGrpSpPr/>
        <p:nvPr/>
      </p:nvGrpSpPr>
      <p:grpSpPr>
        <a:xfrm>
          <a:off x="0" y="0"/>
          <a:ext cx="0" cy="0"/>
          <a:chOff x="0" y="0"/>
          <a:chExt cx="0" cy="0"/>
        </a:xfrm>
      </p:grpSpPr>
      <p:sp>
        <p:nvSpPr>
          <p:cNvPr id="1075" name="Google Shape;1075;p154"/>
          <p:cNvSpPr txBox="1"/>
          <p:nvPr/>
        </p:nvSpPr>
        <p:spPr>
          <a:xfrm>
            <a:off x="313273" y="87325"/>
            <a:ext cx="5197500" cy="583500"/>
          </a:xfrm>
          <a:prstGeom prst="rect">
            <a:avLst/>
          </a:prstGeom>
          <a:solidFill>
            <a:srgbClr val="800000"/>
          </a:solid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FFFF"/>
              </a:buClr>
              <a:buSzPts val="3200"/>
              <a:buFont typeface="Arial" panose="020B0604020202020204"/>
              <a:buChar char="•"/>
            </a:pPr>
            <a:r>
              <a:rPr lang="en-US" sz="3200" b="1" i="0" u="none" strike="noStrike" cap="none">
                <a:solidFill>
                  <a:srgbClr val="FFFFFF"/>
                </a:solidFill>
                <a:latin typeface="Arial" panose="020B0604020202020204"/>
                <a:ea typeface="Arial" panose="020B0604020202020204"/>
                <a:cs typeface="Arial" panose="020B0604020202020204"/>
                <a:sym typeface="Arial" panose="020B0604020202020204"/>
              </a:rPr>
              <a:t>请在小组中讨论。。。</a:t>
            </a:r>
            <a:endParaRPr sz="32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1076" name="Google Shape;1076;p154"/>
          <p:cNvSpPr txBox="1">
            <a:spLocks noGrp="1"/>
          </p:cNvSpPr>
          <p:nvPr>
            <p:ph type="ctrTitle"/>
          </p:nvPr>
        </p:nvSpPr>
        <p:spPr>
          <a:xfrm>
            <a:off x="-107950" y="548005"/>
            <a:ext cx="9144000" cy="9175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rgbClr val="FFFFFF"/>
                </a:solidFill>
                <a:latin typeface="Arial" panose="020B0604020202020204"/>
                <a:ea typeface="Arial" panose="020B0604020202020204"/>
                <a:cs typeface="Arial" panose="020B0604020202020204"/>
                <a:sym typeface="Arial" panose="020B0604020202020204"/>
              </a:rPr>
              <a:t> </a:t>
            </a:r>
            <a:br>
              <a:rPr lang="en-US" sz="4400" b="1" i="0" u="none" strike="noStrike" cap="none">
                <a:solidFill>
                  <a:srgbClr val="FFFFFF"/>
                </a:solidFill>
                <a:latin typeface="Arial" panose="020B0604020202020204"/>
                <a:ea typeface="Arial" panose="020B0604020202020204"/>
                <a:cs typeface="Arial" panose="020B0604020202020204"/>
                <a:sym typeface="Arial" panose="020B0604020202020204"/>
              </a:rPr>
            </a:br>
            <a:r>
              <a:rPr lang="en-US" sz="4400" b="1" i="0" u="none" strike="noStrike" cap="none">
                <a:solidFill>
                  <a:srgbClr val="FFFFFF"/>
                </a:solidFill>
                <a:latin typeface="Arial" panose="020B0604020202020204"/>
                <a:ea typeface="Arial" panose="020B0604020202020204"/>
                <a:cs typeface="Arial" panose="020B0604020202020204"/>
                <a:sym typeface="Arial" panose="020B0604020202020204"/>
              </a:rPr>
              <a:t>亵渎圣灵</a:t>
            </a:r>
            <a:endParaRPr sz="44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1077" name="Google Shape;1077;p154"/>
          <p:cNvSpPr txBox="1"/>
          <p:nvPr/>
        </p:nvSpPr>
        <p:spPr>
          <a:xfrm>
            <a:off x="7451725" y="87313"/>
            <a:ext cx="1584325" cy="46037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i="0" u="none" strike="noStrike" cap="none">
                <a:solidFill>
                  <a:srgbClr val="FFFFFF"/>
                </a:solidFill>
                <a:latin typeface="Arial" panose="020B0604020202020204"/>
                <a:ea typeface="Arial" panose="020B0604020202020204"/>
                <a:cs typeface="Arial" panose="020B0604020202020204"/>
                <a:sym typeface="Arial" panose="020B0604020202020204"/>
              </a:rPr>
              <a:t>xiv</a:t>
            </a:r>
            <a:endParaRPr sz="24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1078" name="Google Shape;1078;p154"/>
          <p:cNvSpPr txBox="1"/>
          <p:nvPr/>
        </p:nvSpPr>
        <p:spPr>
          <a:xfrm>
            <a:off x="5148263" y="1844675"/>
            <a:ext cx="3924300" cy="403098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FFFF"/>
              </a:buClr>
              <a:buSzPts val="3200"/>
              <a:buFont typeface="Arial" panose="020B0604020202020204"/>
              <a:buChar char="•"/>
            </a:pPr>
            <a:r>
              <a:rPr lang="en-US" sz="3200" b="1" i="0" u="none" strike="noStrike" cap="none">
                <a:solidFill>
                  <a:srgbClr val="FFFFFF"/>
                </a:solidFill>
                <a:latin typeface="Arial" panose="020B0604020202020204"/>
                <a:ea typeface="Arial" panose="020B0604020202020204"/>
                <a:cs typeface="Arial" panose="020B0604020202020204"/>
                <a:sym typeface="Arial" panose="020B0604020202020204"/>
              </a:rPr>
              <a:t>你是否认识某人曾任为自己犯了亵渎圣灵的罪？</a:t>
            </a:r>
            <a:endParaRPr sz="3200" b="1" i="0" u="none" strike="noStrike" cap="none">
              <a:solidFill>
                <a:srgbClr val="FFFFFF"/>
              </a:solidFill>
              <a:latin typeface="Arial" panose="020B0604020202020204"/>
              <a:ea typeface="Arial" panose="020B0604020202020204"/>
              <a:cs typeface="Arial" panose="020B0604020202020204"/>
              <a:sym typeface="Arial" panose="020B0604020202020204"/>
            </a:endParaRPr>
          </a:p>
          <a:p>
            <a:pPr marL="342900" marR="0" lvl="0" indent="-139700" algn="l" rtl="0">
              <a:spcBef>
                <a:spcPts val="0"/>
              </a:spcBef>
              <a:spcAft>
                <a:spcPts val="0"/>
              </a:spcAft>
              <a:buClr>
                <a:schemeClr val="dk1"/>
              </a:buClr>
              <a:buSzPts val="3200"/>
              <a:buFont typeface="Arial" panose="020B0604020202020204"/>
              <a:buNone/>
            </a:pPr>
            <a:endParaRPr sz="3200" b="1" i="0" u="none" strike="noStrike" cap="none">
              <a:solidFill>
                <a:srgbClr val="FFFFFF"/>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Clr>
                <a:schemeClr val="dk1"/>
              </a:buClr>
              <a:buSzPts val="3200"/>
              <a:buFont typeface="Arial" panose="020B0604020202020204"/>
              <a:buNone/>
            </a:pPr>
            <a:endParaRPr sz="3200" b="1" i="0" u="none" strike="noStrike" cap="none">
              <a:solidFill>
                <a:srgbClr val="FFFFFF"/>
              </a:solidFill>
              <a:latin typeface="Arial" panose="020B0604020202020204"/>
              <a:ea typeface="Arial" panose="020B0604020202020204"/>
              <a:cs typeface="Arial" panose="020B0604020202020204"/>
              <a:sym typeface="Arial" panose="020B0604020202020204"/>
            </a:endParaRPr>
          </a:p>
          <a:p>
            <a:pPr marL="342900" marR="0" lvl="0" indent="-342900" algn="l" rtl="0">
              <a:spcBef>
                <a:spcPts val="0"/>
              </a:spcBef>
              <a:spcAft>
                <a:spcPts val="0"/>
              </a:spcAft>
              <a:buClr>
                <a:srgbClr val="FFFFFF"/>
              </a:buClr>
              <a:buSzPts val="3200"/>
              <a:buFont typeface="Arial" panose="020B0604020202020204"/>
              <a:buChar char="•"/>
            </a:pPr>
            <a:r>
              <a:rPr lang="en-US" sz="3200" b="1" i="0" u="none" strike="noStrike" cap="none">
                <a:solidFill>
                  <a:srgbClr val="FFFFFF"/>
                </a:solidFill>
                <a:latin typeface="Arial" panose="020B0604020202020204"/>
                <a:ea typeface="Arial" panose="020B0604020202020204"/>
                <a:cs typeface="Arial" panose="020B0604020202020204"/>
                <a:sym typeface="Arial" panose="020B0604020202020204"/>
              </a:rPr>
              <a:t>到底发生了什么事让那人有这样的想法？</a:t>
            </a:r>
            <a:endParaRPr sz="32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pic>
        <p:nvPicPr>
          <p:cNvPr id="1079" name="Google Shape;1079;p154"/>
          <p:cNvPicPr preferRelativeResize="0"/>
          <p:nvPr/>
        </p:nvPicPr>
        <p:blipFill rotWithShape="1">
          <a:blip r:embed="rId3"/>
          <a:srcRect/>
          <a:stretch>
            <a:fillRect/>
          </a:stretch>
        </p:blipFill>
        <p:spPr>
          <a:xfrm>
            <a:off x="68580" y="1750378"/>
            <a:ext cx="5080000" cy="5080000"/>
          </a:xfrm>
          <a:prstGeom prst="rect">
            <a:avLst/>
          </a:prstGeom>
          <a:noFill/>
          <a:ln>
            <a:noFill/>
          </a:ln>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sp>
        <p:nvSpPr>
          <p:cNvPr id="1404" name="Google Shape;1404;p181"/>
          <p:cNvSpPr txBox="1"/>
          <p:nvPr/>
        </p:nvSpPr>
        <p:spPr>
          <a:xfrm>
            <a:off x="8100392" y="86717"/>
            <a:ext cx="936104" cy="46196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rgbClr val="FFFFFF"/>
                </a:solidFill>
                <a:latin typeface="Arial" panose="020B0604020202020204"/>
                <a:ea typeface="Arial" panose="020B0604020202020204"/>
                <a:cs typeface="Arial" panose="020B0604020202020204"/>
                <a:sym typeface="Arial" panose="020B0604020202020204"/>
              </a:rPr>
              <a:t>xiv</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405" name="Google Shape;1405;p181"/>
          <p:cNvSpPr txBox="1"/>
          <p:nvPr/>
        </p:nvSpPr>
        <p:spPr>
          <a:xfrm>
            <a:off x="132080" y="1979930"/>
            <a:ext cx="5658485" cy="2922905"/>
          </a:xfrm>
          <a:prstGeom prst="rect">
            <a:avLst/>
          </a:prstGeom>
          <a:noFill/>
          <a:ln>
            <a:noFill/>
          </a:ln>
        </p:spPr>
        <p:txBody>
          <a:bodyPr spcFirstLastPara="1" wrap="square" lIns="91425" tIns="45700" rIns="91425" bIns="45700" anchor="t" anchorCtr="0">
            <a:noAutofit/>
          </a:bodyPr>
          <a:lstStyle/>
          <a:p>
            <a:pPr marL="628650" marR="0" lvl="0" indent="-628650" algn="l" rtl="0">
              <a:spcBef>
                <a:spcPts val="0"/>
              </a:spcBef>
              <a:spcAft>
                <a:spcPts val="0"/>
              </a:spcAft>
              <a:buNone/>
            </a:pPr>
            <a:r>
              <a:rPr lang="en-US" sz="3200" b="1">
                <a:solidFill>
                  <a:schemeClr val="lt1"/>
                </a:solidFill>
                <a:latin typeface="Arial" panose="020B0604020202020204"/>
                <a:ea typeface="Arial" panose="020B0604020202020204"/>
                <a:cs typeface="Arial" panose="020B0604020202020204"/>
                <a:sym typeface="Arial" panose="020B0604020202020204"/>
              </a:rPr>
              <a:t>6.</a:t>
            </a:r>
            <a:r>
              <a:rPr lang="en-US" sz="3200" b="1">
                <a:solidFill>
                  <a:schemeClr val="lt1"/>
                </a:solidFill>
              </a:rPr>
              <a:t> </a:t>
            </a:r>
            <a:r>
              <a:rPr lang="en-US" sz="3200" b="1">
                <a:solidFill>
                  <a:schemeClr val="lt1"/>
                </a:solidFill>
                <a:latin typeface="Arial" panose="020B0604020202020204"/>
                <a:ea typeface="Arial" panose="020B0604020202020204"/>
                <a:cs typeface="Arial" panose="020B0604020202020204"/>
                <a:sym typeface="Arial" panose="020B0604020202020204"/>
              </a:rPr>
              <a:t>行奸淫</a:t>
            </a:r>
            <a:endParaRPr sz="3200" b="1">
              <a:solidFill>
                <a:schemeClr val="lt1"/>
              </a:solidFill>
            </a:endParaRPr>
          </a:p>
          <a:p>
            <a:pPr marL="628650" marR="0" lvl="0" indent="-628650" algn="l" rtl="0">
              <a:spcBef>
                <a:spcPts val="0"/>
              </a:spcBef>
              <a:spcAft>
                <a:spcPts val="0"/>
              </a:spcAft>
              <a:buNone/>
            </a:pPr>
            <a:endParaRPr sz="3200" b="1">
              <a:solidFill>
                <a:schemeClr val="lt1"/>
              </a:solidFill>
            </a:endParaRPr>
          </a:p>
          <a:p>
            <a:pPr marL="628650" marR="0" lvl="0" indent="-628650" algn="l" rtl="0">
              <a:spcBef>
                <a:spcPts val="0"/>
              </a:spcBef>
              <a:spcAft>
                <a:spcPts val="0"/>
              </a:spcAft>
              <a:buNone/>
            </a:pPr>
            <a:r>
              <a:rPr lang="en-US" sz="3200" b="1">
                <a:solidFill>
                  <a:schemeClr val="lt1"/>
                </a:solidFill>
              </a:rPr>
              <a:t>7. </a:t>
            </a:r>
            <a:r>
              <a:rPr lang="en-US" sz="3200" b="1">
                <a:solidFill>
                  <a:schemeClr val="lt1"/>
                </a:solidFill>
                <a:latin typeface="Arial" panose="020B0604020202020204"/>
                <a:ea typeface="Arial" panose="020B0604020202020204"/>
                <a:cs typeface="Arial" panose="020B0604020202020204"/>
                <a:sym typeface="Arial" panose="020B0604020202020204"/>
              </a:rPr>
              <a:t>离婚</a:t>
            </a:r>
            <a:endParaRPr sz="3200" b="1">
              <a:solidFill>
                <a:schemeClr val="lt1"/>
              </a:solidFill>
              <a:latin typeface="Arial" panose="020B0604020202020204"/>
              <a:ea typeface="Arial" panose="020B0604020202020204"/>
              <a:cs typeface="Arial" panose="020B0604020202020204"/>
              <a:sym typeface="Arial" panose="020B0604020202020204"/>
            </a:endParaRPr>
          </a:p>
          <a:p>
            <a:pPr marL="628650" marR="0" lvl="0" indent="-425450" algn="l" rtl="0">
              <a:spcBef>
                <a:spcPts val="0"/>
              </a:spcBef>
              <a:spcAft>
                <a:spcPts val="0"/>
              </a:spcAft>
              <a:buClr>
                <a:schemeClr val="dk1"/>
              </a:buClr>
              <a:buSzPts val="3200"/>
              <a:buFont typeface="Arial" panose="020B0604020202020204"/>
              <a:buNone/>
            </a:pPr>
            <a:endParaRPr sz="3200" b="1">
              <a:solidFill>
                <a:schemeClr val="lt1"/>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r>
              <a:rPr lang="en-US" sz="3200" b="1">
                <a:solidFill>
                  <a:schemeClr val="lt1"/>
                </a:solidFill>
              </a:rPr>
              <a:t>8. </a:t>
            </a:r>
            <a:r>
              <a:rPr lang="en-US" sz="3200" b="1">
                <a:solidFill>
                  <a:schemeClr val="lt1"/>
                </a:solidFill>
                <a:latin typeface="Arial" panose="020B0604020202020204"/>
                <a:ea typeface="Arial" panose="020B0604020202020204"/>
                <a:cs typeface="Arial" panose="020B0604020202020204"/>
                <a:sym typeface="Arial" panose="020B0604020202020204"/>
              </a:rPr>
              <a:t>自杀</a:t>
            </a:r>
            <a:endParaRPr sz="3200" b="1">
              <a:solidFill>
                <a:schemeClr val="lt1"/>
              </a:solidFill>
              <a:latin typeface="Arial" panose="020B0604020202020204"/>
              <a:ea typeface="Arial" panose="020B0604020202020204"/>
              <a:cs typeface="Arial" panose="020B0604020202020204"/>
              <a:sym typeface="Arial" panose="020B0604020202020204"/>
            </a:endParaRPr>
          </a:p>
          <a:p>
            <a:pPr marL="628650" marR="0" lvl="0" indent="-476250" algn="l" rtl="0">
              <a:spcBef>
                <a:spcPts val="0"/>
              </a:spcBef>
              <a:spcAft>
                <a:spcPts val="0"/>
              </a:spcAft>
              <a:buClr>
                <a:schemeClr val="dk1"/>
              </a:buClr>
              <a:buSzPts val="2400"/>
              <a:buFont typeface="Arial" panose="020B0604020202020204"/>
              <a:buNone/>
            </a:pPr>
            <a:endParaRPr sz="2400" b="1">
              <a:solidFill>
                <a:schemeClr val="lt1"/>
              </a:solidFill>
              <a:latin typeface="Arial" panose="020B0604020202020204"/>
              <a:ea typeface="Arial" panose="020B0604020202020204"/>
              <a:cs typeface="Arial" panose="020B0604020202020204"/>
              <a:sym typeface="Arial" panose="020B0604020202020204"/>
            </a:endParaRPr>
          </a:p>
        </p:txBody>
      </p:sp>
      <p:pic>
        <p:nvPicPr>
          <p:cNvPr id="1406" name="Google Shape;1406;p181"/>
          <p:cNvPicPr preferRelativeResize="0"/>
          <p:nvPr/>
        </p:nvPicPr>
        <p:blipFill rotWithShape="1">
          <a:blip r:embed="rId3"/>
          <a:srcRect/>
          <a:stretch>
            <a:fillRect/>
          </a:stretch>
        </p:blipFill>
        <p:spPr>
          <a:xfrm>
            <a:off x="4007288" y="1810913"/>
            <a:ext cx="5029200" cy="3605212"/>
          </a:xfrm>
          <a:prstGeom prst="rect">
            <a:avLst/>
          </a:prstGeom>
          <a:noFill/>
          <a:ln>
            <a:noFill/>
          </a:ln>
        </p:spPr>
      </p:pic>
      <p:sp>
        <p:nvSpPr>
          <p:cNvPr id="1407" name="Google Shape;1407;p181"/>
          <p:cNvSpPr txBox="1">
            <a:spLocks noGrp="1"/>
          </p:cNvSpPr>
          <p:nvPr>
            <p:ph type="ctrTitle"/>
          </p:nvPr>
        </p:nvSpPr>
        <p:spPr>
          <a:xfrm>
            <a:off x="395825" y="86715"/>
            <a:ext cx="7452300" cy="15123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a:solidFill>
                  <a:schemeClr val="lt1"/>
                </a:solidFill>
              </a:rPr>
              <a:t>关于亵渎：</a:t>
            </a:r>
            <a:endParaRPr sz="5400">
              <a:solidFill>
                <a:schemeClr val="lt1"/>
              </a:solidFill>
            </a:endParaRPr>
          </a:p>
          <a:p>
            <a:pPr marL="0" marR="0" lvl="0" indent="0" algn="ctr" rtl="0">
              <a:spcBef>
                <a:spcPts val="0"/>
              </a:spcBef>
              <a:spcAft>
                <a:spcPts val="0"/>
              </a:spcAft>
              <a:buNone/>
            </a:pPr>
            <a:r>
              <a:rPr lang="en-US" sz="5400">
                <a:solidFill>
                  <a:srgbClr val="FFFF00"/>
                </a:solidFill>
              </a:rPr>
              <a:t>一些不被接受的观点</a:t>
            </a:r>
            <a:endParaRPr sz="54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5">
                                            <p:txEl>
                                              <p:pRg st="0" end="0"/>
                                            </p:txEl>
                                          </p:spTgt>
                                        </p:tgtEl>
                                        <p:attrNameLst>
                                          <p:attrName>style.visibility</p:attrName>
                                        </p:attrNameLst>
                                      </p:cBhvr>
                                      <p:to>
                                        <p:strVal val="visible"/>
                                      </p:to>
                                    </p:set>
                                    <p:animEffect transition="in" filter="fade">
                                      <p:cBhvr>
                                        <p:cTn id="7" dur="600"/>
                                        <p:tgtEl>
                                          <p:spTgt spid="14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5">
                                            <p:txEl>
                                              <p:pRg st="1" end="1"/>
                                            </p:txEl>
                                          </p:spTgt>
                                        </p:tgtEl>
                                        <p:attrNameLst>
                                          <p:attrName>style.visibility</p:attrName>
                                        </p:attrNameLst>
                                      </p:cBhvr>
                                      <p:to>
                                        <p:strVal val="visible"/>
                                      </p:to>
                                    </p:set>
                                    <p:animEffect transition="in" filter="fade">
                                      <p:cBhvr>
                                        <p:cTn id="12" dur="600"/>
                                        <p:tgtEl>
                                          <p:spTgt spid="14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5">
                                            <p:txEl>
                                              <p:pRg st="2" end="2"/>
                                            </p:txEl>
                                          </p:spTgt>
                                        </p:tgtEl>
                                        <p:attrNameLst>
                                          <p:attrName>style.visibility</p:attrName>
                                        </p:attrNameLst>
                                      </p:cBhvr>
                                      <p:to>
                                        <p:strVal val="visible"/>
                                      </p:to>
                                    </p:set>
                                    <p:animEffect transition="in" filter="fade">
                                      <p:cBhvr>
                                        <p:cTn id="17" dur="600"/>
                                        <p:tgtEl>
                                          <p:spTgt spid="140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05">
                                            <p:txEl>
                                              <p:pRg st="3" end="3"/>
                                            </p:txEl>
                                          </p:spTgt>
                                        </p:tgtEl>
                                        <p:attrNameLst>
                                          <p:attrName>style.visibility</p:attrName>
                                        </p:attrNameLst>
                                      </p:cBhvr>
                                      <p:to>
                                        <p:strVal val="visible"/>
                                      </p:to>
                                    </p:set>
                                    <p:animEffect transition="in" filter="fade">
                                      <p:cBhvr>
                                        <p:cTn id="22" dur="600"/>
                                        <p:tgtEl>
                                          <p:spTgt spid="140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05">
                                            <p:txEl>
                                              <p:pRg st="4" end="4"/>
                                            </p:txEl>
                                          </p:spTgt>
                                        </p:tgtEl>
                                        <p:attrNameLst>
                                          <p:attrName>style.visibility</p:attrName>
                                        </p:attrNameLst>
                                      </p:cBhvr>
                                      <p:to>
                                        <p:strVal val="visible"/>
                                      </p:to>
                                    </p:set>
                                    <p:animEffect transition="in" filter="fade">
                                      <p:cBhvr>
                                        <p:cTn id="27" dur="600"/>
                                        <p:tgtEl>
                                          <p:spTgt spid="140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05">
                                            <p:txEl>
                                              <p:pRg st="5" end="5"/>
                                            </p:txEl>
                                          </p:spTgt>
                                        </p:tgtEl>
                                        <p:attrNameLst>
                                          <p:attrName>style.visibility</p:attrName>
                                        </p:attrNameLst>
                                      </p:cBhvr>
                                      <p:to>
                                        <p:strVal val="visible"/>
                                      </p:to>
                                    </p:set>
                                    <p:animEffect transition="in" filter="fade">
                                      <p:cBhvr>
                                        <p:cTn id="32" dur="600"/>
                                        <p:tgtEl>
                                          <p:spTgt spid="140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pic>
        <p:nvPicPr>
          <p:cNvPr id="1412" name="Google Shape;1412;p182"/>
          <p:cNvPicPr preferRelativeResize="0"/>
          <p:nvPr/>
        </p:nvPicPr>
        <p:blipFill rotWithShape="1">
          <a:blip r:embed="rId3"/>
          <a:srcRect l="373" t="4781" r="-373" b="7217"/>
          <a:stretch>
            <a:fillRect/>
          </a:stretch>
        </p:blipFill>
        <p:spPr>
          <a:xfrm>
            <a:off x="6350" y="-26988"/>
            <a:ext cx="9197975" cy="6884988"/>
          </a:xfrm>
          <a:prstGeom prst="rect">
            <a:avLst/>
          </a:prstGeom>
          <a:noFill/>
          <a:ln>
            <a:noFill/>
          </a:ln>
        </p:spPr>
      </p:pic>
      <p:sp>
        <p:nvSpPr>
          <p:cNvPr id="1413" name="Google Shape;1413;p182"/>
          <p:cNvSpPr txBox="1">
            <a:spLocks noGrp="1"/>
          </p:cNvSpPr>
          <p:nvPr>
            <p:ph type="ctrTitle"/>
          </p:nvPr>
        </p:nvSpPr>
        <p:spPr>
          <a:xfrm>
            <a:off x="0" y="6180"/>
            <a:ext cx="4283968" cy="2054667"/>
          </a:xfrm>
          <a:prstGeom prst="rect">
            <a:avLst/>
          </a:prstGeom>
          <a:noFill/>
          <a:ln>
            <a:noFill/>
          </a:ln>
        </p:spPr>
        <p:txBody>
          <a:bodyPr vert="horz" wrap="square" lIns="91440" tIns="45720" rIns="91440" bIns="45720" numCol="1" anchor="ctr" anchorCtr="0" compatLnSpc="1">
            <a:prstTxWarp prst="textNoShape">
              <a:avLst/>
            </a:prstTxWarp>
          </a:bodyPr>
          <a:lstStyle/>
          <a:p>
            <a:pPr eaLnBrk="0" fontAlgn="base" hangingPunct="0">
              <a:spcBef>
                <a:spcPct val="0"/>
              </a:spcBef>
              <a:spcAft>
                <a:spcPct val="0"/>
              </a:spcAft>
            </a:pPr>
            <a:r>
              <a:rPr lang="en-US" dirty="0" err="1">
                <a:effectLst>
                  <a:glow rad="292100">
                    <a:schemeClr val="tx1">
                      <a:alpha val="92000"/>
                    </a:schemeClr>
                  </a:glow>
                </a:effectLst>
                <a:latin typeface="Arial" charset="0"/>
                <a:ea typeface="ＭＳ Ｐゴシック" charset="0"/>
              </a:rPr>
              <a:t>问题解决了</a:t>
            </a:r>
            <a:r>
              <a:rPr lang="en-US" dirty="0">
                <a:effectLst>
                  <a:glow rad="292100">
                    <a:schemeClr val="tx1">
                      <a:alpha val="92000"/>
                    </a:schemeClr>
                  </a:glow>
                </a:effectLst>
                <a:latin typeface="Arial" charset="0"/>
                <a:ea typeface="ＭＳ Ｐゴシック" charset="0"/>
              </a:rPr>
              <a:t> ！</a:t>
            </a:r>
            <a:endParaRPr dirty="0">
              <a:effectLst>
                <a:glow rad="292100">
                  <a:schemeClr val="tx1">
                    <a:alpha val="92000"/>
                  </a:schemeClr>
                </a:glow>
              </a:effectLst>
              <a:latin typeface="Arial" charset="0"/>
              <a:ea typeface="ＭＳ Ｐゴシック" charset="0"/>
            </a:endParaRPr>
          </a:p>
        </p:txBody>
      </p:sp>
      <p:sp>
        <p:nvSpPr>
          <p:cNvPr id="1414" name="Google Shape;1414;p182"/>
          <p:cNvSpPr txBox="1"/>
          <p:nvPr/>
        </p:nvSpPr>
        <p:spPr>
          <a:xfrm>
            <a:off x="8100392" y="86717"/>
            <a:ext cx="936104" cy="46196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rgbClr val="FFFFFF"/>
                </a:solidFill>
                <a:latin typeface="Arial" panose="020B0604020202020204"/>
                <a:ea typeface="Arial" panose="020B0604020202020204"/>
                <a:cs typeface="Arial" panose="020B0604020202020204"/>
                <a:sym typeface="Arial" panose="020B0604020202020204"/>
              </a:rPr>
              <a:t>xiv</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415" name="Google Shape;1415;p182"/>
          <p:cNvSpPr txBox="1"/>
          <p:nvPr/>
        </p:nvSpPr>
        <p:spPr>
          <a:xfrm>
            <a:off x="4132162" y="3606165"/>
            <a:ext cx="5646838" cy="645160"/>
          </a:xfrm>
          <a:prstGeom prst="rect">
            <a:avLst/>
          </a:prstGeom>
          <a:noFill/>
          <a:ln>
            <a:noFill/>
          </a:ln>
        </p:spPr>
        <p:txBody>
          <a:bodyPr wrap="square">
            <a:spAutoFit/>
          </a:bodyPr>
          <a:lstStyle>
            <a:defPPr>
              <a:defRPr lang="en-US"/>
            </a:defPPr>
            <a:lvl1pPr marL="342900" indent="-342900" eaLnBrk="1" fontAlgn="base" hangingPunct="1">
              <a:spcBef>
                <a:spcPct val="0"/>
              </a:spcBef>
              <a:spcAft>
                <a:spcPct val="0"/>
              </a:spcAft>
              <a:buChar char="•"/>
              <a:defRPr sz="3600" b="1" kern="1200">
                <a:solidFill>
                  <a:srgbClr val="FFFFFF"/>
                </a:solidFill>
                <a:effectLst>
                  <a:glow rad="292100">
                    <a:srgbClr val="000000">
                      <a:alpha val="92000"/>
                    </a:srgbClr>
                  </a:glow>
                </a:effectLst>
                <a:latin typeface="Arial" charset="0"/>
                <a:ea typeface="ＭＳ Ｐゴシック" charset="0"/>
                <a:cs typeface="Arial" charset="0"/>
              </a:defRPr>
            </a:lvl1pPr>
            <a:lvl2pPr marL="742950" indent="-28575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1143000" indent="-22860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600200" indent="-22860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2057400" indent="-22860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514600" indent="-228600" defTabSz="457200" eaLnBrk="0" fontAlgn="base" latinLnBrk="0" hangingPunct="0">
              <a:spcBef>
                <a:spcPct val="0"/>
              </a:spcBef>
              <a:spcAft>
                <a:spcPct val="0"/>
              </a:spcAft>
              <a:defRPr sz="2400" kern="1200">
                <a:solidFill>
                  <a:schemeClr val="tx1"/>
                </a:solidFill>
                <a:latin typeface="Arial" charset="0"/>
                <a:ea typeface="ＭＳ Ｐゴシック" charset="0"/>
                <a:cs typeface="ＭＳ Ｐゴシック" charset="0"/>
              </a:defRPr>
            </a:lvl6pPr>
            <a:lvl7pPr marL="2971800" indent="-228600" defTabSz="457200" eaLnBrk="0" fontAlgn="base" latinLnBrk="0" hangingPunct="0">
              <a:spcBef>
                <a:spcPct val="0"/>
              </a:spcBef>
              <a:spcAft>
                <a:spcPct val="0"/>
              </a:spcAft>
              <a:defRPr sz="2400" kern="1200">
                <a:solidFill>
                  <a:schemeClr val="tx1"/>
                </a:solidFill>
                <a:latin typeface="Arial" charset="0"/>
                <a:ea typeface="ＭＳ Ｐゴシック" charset="0"/>
                <a:cs typeface="ＭＳ Ｐゴシック" charset="0"/>
              </a:defRPr>
            </a:lvl7pPr>
            <a:lvl8pPr marL="3429000" indent="-228600" defTabSz="457200" eaLnBrk="0" fontAlgn="base" latinLnBrk="0" hangingPunct="0">
              <a:spcBef>
                <a:spcPct val="0"/>
              </a:spcBef>
              <a:spcAft>
                <a:spcPct val="0"/>
              </a:spcAft>
              <a:defRPr sz="2400" kern="1200">
                <a:solidFill>
                  <a:schemeClr val="tx1"/>
                </a:solidFill>
                <a:latin typeface="Arial" charset="0"/>
                <a:ea typeface="ＭＳ Ｐゴシック" charset="0"/>
                <a:cs typeface="ＭＳ Ｐゴシック" charset="0"/>
              </a:defRPr>
            </a:lvl8pPr>
            <a:lvl9pPr marL="3886200" indent="-228600" defTabSz="457200" eaLnBrk="0" fontAlgn="base" latinLnBrk="0" hangingPunct="0">
              <a:spcBef>
                <a:spcPct val="0"/>
              </a:spcBef>
              <a:spcAft>
                <a:spcPct val="0"/>
              </a:spcAft>
              <a:defRPr sz="2400" kern="1200">
                <a:solidFill>
                  <a:schemeClr val="tx1"/>
                </a:solidFill>
                <a:latin typeface="Arial" charset="0"/>
                <a:ea typeface="ＭＳ Ｐゴシック" charset="0"/>
                <a:cs typeface="ＭＳ Ｐゴシック" charset="0"/>
              </a:defRPr>
            </a:lvl9pPr>
          </a:lstStyle>
          <a:p>
            <a:pPr>
              <a:buClr>
                <a:schemeClr val="bg1"/>
              </a:buClr>
            </a:pPr>
            <a:r>
              <a:rPr lang="en-US" dirty="0" err="1"/>
              <a:t>注意上下文</a:t>
            </a:r>
            <a:endParaRP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5">
                                            <p:txEl>
                                              <p:pRg st="0" end="0"/>
                                            </p:txEl>
                                          </p:spTgt>
                                        </p:tgtEl>
                                        <p:attrNameLst>
                                          <p:attrName>style.visibility</p:attrName>
                                        </p:attrNameLst>
                                      </p:cBhvr>
                                      <p:to>
                                        <p:strVal val="visible"/>
                                      </p:to>
                                    </p:set>
                                    <p:animEffect transition="in" filter="fade">
                                      <p:cBhvr>
                                        <p:cTn id="7" dur="500"/>
                                        <p:tgtEl>
                                          <p:spTgt spid="14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pic>
        <p:nvPicPr>
          <p:cNvPr id="1420" name="Google Shape;1420;p183" descr="Bible Word of God_thumb[1].jpg"/>
          <p:cNvPicPr preferRelativeResize="0"/>
          <p:nvPr/>
        </p:nvPicPr>
        <p:blipFill rotWithShape="1">
          <a:blip r:embed="rId3"/>
          <a:srcRect/>
          <a:stretch>
            <a:fillRect/>
          </a:stretch>
        </p:blipFill>
        <p:spPr>
          <a:xfrm>
            <a:off x="23813" y="20638"/>
            <a:ext cx="3422650" cy="2400300"/>
          </a:xfrm>
          <a:prstGeom prst="rect">
            <a:avLst/>
          </a:prstGeom>
          <a:noFill/>
          <a:ln>
            <a:noFill/>
          </a:ln>
        </p:spPr>
      </p:pic>
      <p:sp>
        <p:nvSpPr>
          <p:cNvPr id="1421" name="Google Shape;1421;p183"/>
          <p:cNvSpPr txBox="1">
            <a:spLocks noGrp="1"/>
          </p:cNvSpPr>
          <p:nvPr>
            <p:ph type="ctrTitle"/>
          </p:nvPr>
        </p:nvSpPr>
        <p:spPr>
          <a:xfrm>
            <a:off x="401955" y="394970"/>
            <a:ext cx="7981315"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1" u="none" strike="noStrike" cap="none">
                <a:solidFill>
                  <a:srgbClr val="FFFFFF"/>
                </a:solidFill>
                <a:latin typeface="Arial" panose="020B0604020202020204"/>
                <a:ea typeface="Arial" panose="020B0604020202020204"/>
                <a:cs typeface="Arial" panose="020B0604020202020204"/>
                <a:sym typeface="Arial" panose="020B0604020202020204"/>
              </a:rPr>
              <a:t>马太福音12：22-32 的上下文</a:t>
            </a:r>
            <a:br>
              <a:rPr lang="en-US" sz="4400" b="1" i="1" u="none" strike="noStrike" cap="none">
                <a:solidFill>
                  <a:srgbClr val="FFFFFF"/>
                </a:solidFill>
                <a:latin typeface="Arial" panose="020B0604020202020204"/>
                <a:ea typeface="Arial" panose="020B0604020202020204"/>
                <a:cs typeface="Arial" panose="020B0604020202020204"/>
                <a:sym typeface="Arial" panose="020B0604020202020204"/>
              </a:rPr>
            </a:br>
            <a:endParaRPr sz="4400" b="1" i="1"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1422" name="Google Shape;1422;p183"/>
          <p:cNvSpPr txBox="1"/>
          <p:nvPr/>
        </p:nvSpPr>
        <p:spPr>
          <a:xfrm>
            <a:off x="8100392" y="86717"/>
            <a:ext cx="936104" cy="46196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rgbClr val="FFFFFF"/>
                </a:solidFill>
                <a:latin typeface="Arial" panose="020B0604020202020204"/>
                <a:ea typeface="Arial" panose="020B0604020202020204"/>
                <a:cs typeface="Arial" panose="020B0604020202020204"/>
                <a:sym typeface="Arial" panose="020B0604020202020204"/>
              </a:rPr>
              <a:t>xiv</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423" name="Google Shape;1423;p183"/>
          <p:cNvSpPr txBox="1"/>
          <p:nvPr/>
        </p:nvSpPr>
        <p:spPr>
          <a:xfrm>
            <a:off x="107500" y="2951075"/>
            <a:ext cx="9744900" cy="2553300"/>
          </a:xfrm>
          <a:prstGeom prst="rect">
            <a:avLst/>
          </a:prstGeom>
          <a:noFill/>
          <a:ln>
            <a:noFill/>
          </a:ln>
        </p:spPr>
        <p:txBody>
          <a:bodyPr spcFirstLastPara="1" wrap="square" lIns="91425" tIns="45700" rIns="91425" bIns="45700" anchor="t" anchorCtr="0">
            <a:noAutofit/>
          </a:bodyPr>
          <a:lstStyle/>
          <a:p>
            <a:pPr marL="514350" marR="0" lvl="0" indent="-514350" algn="l" rtl="0">
              <a:spcBef>
                <a:spcPts val="0"/>
              </a:spcBef>
              <a:spcAft>
                <a:spcPts val="0"/>
              </a:spcAft>
              <a:buClr>
                <a:srgbClr val="FFFFFF"/>
              </a:buClr>
              <a:buSzPts val="3200"/>
              <a:buFont typeface="Arial" panose="020B0604020202020204"/>
              <a:buAutoNum type="arabicPeriod"/>
            </a:pPr>
            <a:r>
              <a:rPr lang="en-US" sz="3200" b="1">
                <a:solidFill>
                  <a:srgbClr val="FFFFFF"/>
                </a:solidFill>
                <a:latin typeface="Arial" panose="020B0604020202020204"/>
                <a:ea typeface="Arial" panose="020B0604020202020204"/>
                <a:cs typeface="Arial" panose="020B0604020202020204"/>
                <a:sym typeface="Arial" panose="020B0604020202020204"/>
              </a:rPr>
              <a:t>基督医治</a:t>
            </a:r>
            <a:r>
              <a:rPr lang="en-US" sz="3200" b="1">
                <a:solidFill>
                  <a:srgbClr val="FFFFFF"/>
                </a:solidFill>
              </a:rPr>
              <a:t>一位又瞎又哑的人 </a:t>
            </a:r>
            <a:endParaRPr sz="3200" b="1">
              <a:solidFill>
                <a:srgbClr val="FFFFFF"/>
              </a:solidFill>
            </a:endParaRPr>
          </a:p>
          <a:p>
            <a:pPr marL="514350" marR="0" lvl="0" indent="0" algn="l" rtl="0">
              <a:spcBef>
                <a:spcPts val="0"/>
              </a:spcBef>
              <a:spcAft>
                <a:spcPts val="0"/>
              </a:spcAft>
              <a:buNone/>
            </a:pPr>
            <a:r>
              <a:rPr lang="en-US" sz="3200" b="1">
                <a:solidFill>
                  <a:srgbClr val="FFFFFF"/>
                </a:solidFill>
              </a:rPr>
              <a:t>(12：22）</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514350" marR="0" lvl="0" indent="-514350" algn="l" rtl="0">
              <a:spcBef>
                <a:spcPts val="0"/>
              </a:spcBef>
              <a:spcAft>
                <a:spcPts val="0"/>
              </a:spcAft>
              <a:buClr>
                <a:srgbClr val="FFFFFF"/>
              </a:buClr>
              <a:buSzPts val="3200"/>
              <a:buFont typeface="Arial" panose="020B0604020202020204"/>
              <a:buAutoNum type="arabicPeriod"/>
            </a:pPr>
            <a:r>
              <a:rPr lang="en-US" sz="3200" b="1">
                <a:solidFill>
                  <a:srgbClr val="FFFFFF"/>
                </a:solidFill>
              </a:rPr>
              <a:t>众人声称 “他是弥赛亚！”</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514350" marR="0" lvl="0" indent="-514350" algn="l" rtl="0">
              <a:spcBef>
                <a:spcPts val="0"/>
              </a:spcBef>
              <a:spcAft>
                <a:spcPts val="0"/>
              </a:spcAft>
              <a:buClr>
                <a:srgbClr val="FFFFFF"/>
              </a:buClr>
              <a:buSzPts val="3200"/>
              <a:buFont typeface="Arial" panose="020B0604020202020204"/>
              <a:buAutoNum type="arabicPeriod"/>
            </a:pPr>
            <a:r>
              <a:rPr lang="en-US" sz="3200" b="1">
                <a:solidFill>
                  <a:srgbClr val="FFFFFF"/>
                </a:solidFill>
              </a:rPr>
              <a:t>法利赛人说</a:t>
            </a:r>
            <a:r>
              <a:rPr lang="en-US" sz="3200" b="1">
                <a:solidFill>
                  <a:srgbClr val="FFFFFF"/>
                </a:solidFill>
                <a:latin typeface="Arial" panose="020B0604020202020204"/>
                <a:ea typeface="Arial" panose="020B0604020202020204"/>
                <a:cs typeface="Arial" panose="020B0604020202020204"/>
                <a:sym typeface="Arial" panose="020B0604020202020204"/>
              </a:rPr>
              <a:t>, </a:t>
            </a:r>
            <a:r>
              <a:rPr lang="en-US" sz="3200" b="1">
                <a:solidFill>
                  <a:srgbClr val="FFFFFF"/>
                </a:solidFill>
              </a:rPr>
              <a:t>“他是靠鬼王赶鬼的，是属鬼魔的</a:t>
            </a:r>
            <a:r>
              <a:rPr lang="en-US" sz="3200" b="1">
                <a:solidFill>
                  <a:srgbClr val="FFFFFF"/>
                </a:solidFill>
                <a:latin typeface="Arial" panose="020B0604020202020204"/>
                <a:ea typeface="Arial" panose="020B0604020202020204"/>
                <a:cs typeface="Arial" panose="020B0604020202020204"/>
                <a:sym typeface="Arial" panose="020B0604020202020204"/>
              </a:rPr>
              <a:t>!" </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514350" marR="0" lvl="0" indent="-514350" algn="l" rtl="0">
              <a:spcBef>
                <a:spcPts val="0"/>
              </a:spcBef>
              <a:spcAft>
                <a:spcPts val="0"/>
              </a:spcAft>
              <a:buClr>
                <a:srgbClr val="FFFFFF"/>
              </a:buClr>
              <a:buSzPts val="3200"/>
              <a:buFont typeface="Arial" panose="020B0604020202020204"/>
              <a:buAutoNum type="arabicPeriod"/>
            </a:pPr>
            <a:r>
              <a:rPr lang="en-US" sz="3200" b="1">
                <a:solidFill>
                  <a:srgbClr val="FFFFFF"/>
                </a:solidFill>
              </a:rPr>
              <a:t>耶稣的三重回应 </a:t>
            </a:r>
            <a:r>
              <a:rPr lang="en-US" sz="3200" b="1">
                <a:solidFill>
                  <a:srgbClr val="FFFFFF"/>
                </a:solidFill>
                <a:latin typeface="Arial" panose="020B0604020202020204"/>
                <a:ea typeface="Arial" panose="020B0604020202020204"/>
                <a:cs typeface="Arial" panose="020B0604020202020204"/>
                <a:sym typeface="Arial" panose="020B0604020202020204"/>
              </a:rPr>
              <a:t>(12:25-29)</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3">
                                            <p:txEl>
                                              <p:pRg st="0" end="0"/>
                                            </p:txEl>
                                          </p:spTgt>
                                        </p:tgtEl>
                                        <p:attrNameLst>
                                          <p:attrName>style.visibility</p:attrName>
                                        </p:attrNameLst>
                                      </p:cBhvr>
                                      <p:to>
                                        <p:strVal val="visible"/>
                                      </p:to>
                                    </p:set>
                                    <p:animEffect transition="in" filter="fade">
                                      <p:cBhvr>
                                        <p:cTn id="7" dur="1000"/>
                                        <p:tgtEl>
                                          <p:spTgt spid="14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3">
                                            <p:txEl>
                                              <p:pRg st="1" end="1"/>
                                            </p:txEl>
                                          </p:spTgt>
                                        </p:tgtEl>
                                        <p:attrNameLst>
                                          <p:attrName>style.visibility</p:attrName>
                                        </p:attrNameLst>
                                      </p:cBhvr>
                                      <p:to>
                                        <p:strVal val="visible"/>
                                      </p:to>
                                    </p:set>
                                    <p:animEffect transition="in" filter="fade">
                                      <p:cBhvr>
                                        <p:cTn id="12" dur="1000"/>
                                        <p:tgtEl>
                                          <p:spTgt spid="14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23">
                                            <p:txEl>
                                              <p:pRg st="2" end="2"/>
                                            </p:txEl>
                                          </p:spTgt>
                                        </p:tgtEl>
                                        <p:attrNameLst>
                                          <p:attrName>style.visibility</p:attrName>
                                        </p:attrNameLst>
                                      </p:cBhvr>
                                      <p:to>
                                        <p:strVal val="visible"/>
                                      </p:to>
                                    </p:set>
                                    <p:animEffect transition="in" filter="fade">
                                      <p:cBhvr>
                                        <p:cTn id="17" dur="1000"/>
                                        <p:tgtEl>
                                          <p:spTgt spid="14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23">
                                            <p:txEl>
                                              <p:pRg st="3" end="3"/>
                                            </p:txEl>
                                          </p:spTgt>
                                        </p:tgtEl>
                                        <p:attrNameLst>
                                          <p:attrName>style.visibility</p:attrName>
                                        </p:attrNameLst>
                                      </p:cBhvr>
                                      <p:to>
                                        <p:strVal val="visible"/>
                                      </p:to>
                                    </p:set>
                                    <p:animEffect transition="in" filter="fade">
                                      <p:cBhvr>
                                        <p:cTn id="22" dur="1000"/>
                                        <p:tgtEl>
                                          <p:spTgt spid="14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23">
                                            <p:txEl>
                                              <p:pRg st="4" end="4"/>
                                            </p:txEl>
                                          </p:spTgt>
                                        </p:tgtEl>
                                        <p:attrNameLst>
                                          <p:attrName>style.visibility</p:attrName>
                                        </p:attrNameLst>
                                      </p:cBhvr>
                                      <p:to>
                                        <p:strVal val="visible"/>
                                      </p:to>
                                    </p:set>
                                    <p:animEffect transition="in" filter="fade">
                                      <p:cBhvr>
                                        <p:cTn id="27" dur="1000"/>
                                        <p:tgtEl>
                                          <p:spTgt spid="14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pic>
        <p:nvPicPr>
          <p:cNvPr id="1428" name="Google Shape;1428;p184"/>
          <p:cNvPicPr preferRelativeResize="0"/>
          <p:nvPr/>
        </p:nvPicPr>
        <p:blipFill rotWithShape="1">
          <a:blip r:embed="rId3"/>
          <a:srcRect l="373" t="4781" r="-373" b="7217"/>
          <a:stretch>
            <a:fillRect/>
          </a:stretch>
        </p:blipFill>
        <p:spPr>
          <a:xfrm>
            <a:off x="6350" y="-26988"/>
            <a:ext cx="9197975" cy="6884988"/>
          </a:xfrm>
          <a:prstGeom prst="rect">
            <a:avLst/>
          </a:prstGeom>
          <a:noFill/>
          <a:ln>
            <a:noFill/>
          </a:ln>
        </p:spPr>
      </p:pic>
      <p:sp>
        <p:nvSpPr>
          <p:cNvPr id="1429" name="Google Shape;1429;p184"/>
          <p:cNvSpPr txBox="1">
            <a:spLocks noGrp="1"/>
          </p:cNvSpPr>
          <p:nvPr>
            <p:ph type="ctrTitle"/>
          </p:nvPr>
        </p:nvSpPr>
        <p:spPr>
          <a:xfrm>
            <a:off x="0" y="6180"/>
            <a:ext cx="4283968" cy="2054667"/>
          </a:xfrm>
          <a:prstGeom prst="rect">
            <a:avLst/>
          </a:prstGeom>
          <a:noFill/>
          <a:ln>
            <a:noFill/>
          </a:ln>
        </p:spPr>
        <p:txBody>
          <a:bodyPr spcFirstLastPara="1" vert="horz" wrap="square" lIns="91440" tIns="45720" rIns="91440" bIns="45720" numCol="1" anchor="ctr" anchorCtr="0" compatLnSpc="1">
            <a:prstTxWarp prst="textNoShape">
              <a:avLst/>
            </a:prstTxWarp>
          </a:bodyPr>
          <a:lstStyle/>
          <a:p>
            <a:pPr eaLnBrk="0" fontAlgn="base" hangingPunct="0">
              <a:spcBef>
                <a:spcPct val="0"/>
              </a:spcBef>
              <a:spcAft>
                <a:spcPct val="0"/>
              </a:spcAft>
            </a:pPr>
            <a:r>
              <a:rPr lang="en-US" dirty="0" err="1">
                <a:effectLst>
                  <a:glow rad="292100">
                    <a:schemeClr val="tx1">
                      <a:alpha val="92000"/>
                    </a:schemeClr>
                  </a:glow>
                </a:effectLst>
                <a:latin typeface="Arial" charset="0"/>
                <a:ea typeface="ＭＳ Ｐゴシック" charset="0"/>
              </a:rPr>
              <a:t>问题解决了</a:t>
            </a:r>
            <a:r>
              <a:rPr lang="en-US" dirty="0">
                <a:effectLst>
                  <a:glow rad="292100">
                    <a:schemeClr val="tx1">
                      <a:alpha val="92000"/>
                    </a:schemeClr>
                  </a:glow>
                </a:effectLst>
                <a:latin typeface="Arial" charset="0"/>
                <a:ea typeface="ＭＳ Ｐゴシック" charset="0"/>
              </a:rPr>
              <a:t>！</a:t>
            </a:r>
            <a:endParaRPr dirty="0">
              <a:effectLst>
                <a:glow rad="292100">
                  <a:schemeClr val="tx1">
                    <a:alpha val="92000"/>
                  </a:schemeClr>
                </a:glow>
              </a:effectLst>
              <a:latin typeface="Arial" charset="0"/>
              <a:ea typeface="ＭＳ Ｐゴシック" charset="0"/>
            </a:endParaRPr>
          </a:p>
        </p:txBody>
      </p:sp>
      <p:sp>
        <p:nvSpPr>
          <p:cNvPr id="1430" name="Google Shape;1430;p184"/>
          <p:cNvSpPr txBox="1"/>
          <p:nvPr/>
        </p:nvSpPr>
        <p:spPr>
          <a:xfrm>
            <a:off x="8100392" y="86717"/>
            <a:ext cx="936104" cy="46196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rgbClr val="FFFFFF"/>
                </a:solidFill>
                <a:latin typeface="Arial" panose="020B0604020202020204"/>
                <a:ea typeface="Arial" panose="020B0604020202020204"/>
                <a:cs typeface="Arial" panose="020B0604020202020204"/>
                <a:sym typeface="Arial" panose="020B0604020202020204"/>
              </a:rPr>
              <a:t>xiv</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431" name="Google Shape;1431;p184"/>
          <p:cNvSpPr txBox="1"/>
          <p:nvPr/>
        </p:nvSpPr>
        <p:spPr>
          <a:xfrm>
            <a:off x="3851920" y="3356992"/>
            <a:ext cx="5292080" cy="1200329"/>
          </a:xfrm>
          <a:prstGeom prst="rect">
            <a:avLst/>
          </a:prstGeom>
          <a:noFill/>
          <a:ln>
            <a:noFill/>
          </a:ln>
        </p:spPr>
        <p:txBody>
          <a:bodyPr wrap="square">
            <a:spAutoFit/>
          </a:bodyPr>
          <a:lstStyle>
            <a:defPPr marR="0" lvl="0" algn="l" rtl="0">
              <a:lnSpc>
                <a:spcPct val="100000"/>
              </a:lnSpc>
              <a:spcBef>
                <a:spcPts val="0"/>
              </a:spcBef>
              <a:spcAft>
                <a:spcPts val="0"/>
              </a:spcAft>
            </a:defPPr>
            <a:lvl1pPr marL="342900" indent="-342900" eaLnBrk="1" fontAlgn="base" hangingPunct="1">
              <a:spcBef>
                <a:spcPct val="0"/>
              </a:spcBef>
              <a:spcAft>
                <a:spcPct val="0"/>
              </a:spcAft>
              <a:buClr>
                <a:schemeClr val="bg1"/>
              </a:buClr>
              <a:buChar char="•"/>
              <a:defRPr sz="3600" b="1" kern="1200">
                <a:solidFill>
                  <a:srgbClr val="FFFFFF"/>
                </a:solidFill>
                <a:effectLst>
                  <a:glow rad="292100">
                    <a:srgbClr val="000000">
                      <a:alpha val="92000"/>
                    </a:srgbClr>
                  </a:glow>
                </a:effectLst>
                <a:latin typeface="Arial" charset="0"/>
                <a:ea typeface="ＭＳ Ｐゴシック" charset="0"/>
                <a:cs typeface="Arial" charset="0"/>
              </a:defRPr>
            </a:lvl1pPr>
            <a:lvl2pPr marL="742950" indent="-28575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1143000" indent="-22860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600200" indent="-22860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2057400" indent="-22860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514600" indent="-228600" defTabSz="457200" eaLnBrk="0" fontAlgn="base" latinLnBrk="0" hangingPunct="0">
              <a:spcBef>
                <a:spcPct val="0"/>
              </a:spcBef>
              <a:spcAft>
                <a:spcPct val="0"/>
              </a:spcAft>
              <a:defRPr sz="2400" kern="1200">
                <a:solidFill>
                  <a:schemeClr val="tx1"/>
                </a:solidFill>
                <a:latin typeface="Arial" charset="0"/>
                <a:ea typeface="ＭＳ Ｐゴシック" charset="0"/>
                <a:cs typeface="ＭＳ Ｐゴシック" charset="0"/>
              </a:defRPr>
            </a:lvl6pPr>
            <a:lvl7pPr marL="2971800" indent="-228600" defTabSz="457200" eaLnBrk="0" fontAlgn="base" latinLnBrk="0" hangingPunct="0">
              <a:spcBef>
                <a:spcPct val="0"/>
              </a:spcBef>
              <a:spcAft>
                <a:spcPct val="0"/>
              </a:spcAft>
              <a:defRPr sz="2400" kern="1200">
                <a:solidFill>
                  <a:schemeClr val="tx1"/>
                </a:solidFill>
                <a:latin typeface="Arial" charset="0"/>
                <a:ea typeface="ＭＳ Ｐゴシック" charset="0"/>
                <a:cs typeface="ＭＳ Ｐゴシック" charset="0"/>
              </a:defRPr>
            </a:lvl7pPr>
            <a:lvl8pPr marL="3429000" indent="-228600" defTabSz="457200" eaLnBrk="0" fontAlgn="base" latinLnBrk="0" hangingPunct="0">
              <a:spcBef>
                <a:spcPct val="0"/>
              </a:spcBef>
              <a:spcAft>
                <a:spcPct val="0"/>
              </a:spcAft>
              <a:defRPr sz="2400" kern="1200">
                <a:solidFill>
                  <a:schemeClr val="tx1"/>
                </a:solidFill>
                <a:latin typeface="Arial" charset="0"/>
                <a:ea typeface="ＭＳ Ｐゴシック" charset="0"/>
                <a:cs typeface="ＭＳ Ｐゴシック" charset="0"/>
              </a:defRPr>
            </a:lvl8pPr>
            <a:lvl9pPr marL="3886200" indent="-228600" defTabSz="457200" eaLnBrk="0" fontAlgn="base" latinLnBrk="0" hangingPunct="0">
              <a:spcBef>
                <a:spcPct val="0"/>
              </a:spcBef>
              <a:spcAft>
                <a:spcPct val="0"/>
              </a:spcAft>
              <a:defRPr sz="2400" kern="1200">
                <a:solidFill>
                  <a:schemeClr val="tx1"/>
                </a:solidFill>
                <a:latin typeface="Arial" charset="0"/>
                <a:ea typeface="ＭＳ Ｐゴシック" charset="0"/>
                <a:cs typeface="ＭＳ Ｐゴシック" charset="0"/>
              </a:defRPr>
            </a:lvl9pPr>
          </a:lstStyle>
          <a:p>
            <a:r>
              <a:rPr lang="en-US" dirty="0" err="1"/>
              <a:t>注意上下文</a:t>
            </a:r>
            <a:endParaRPr dirty="0"/>
          </a:p>
          <a:p>
            <a:r>
              <a:rPr lang="en-US" dirty="0" err="1"/>
              <a:t>罪的本质</a:t>
            </a:r>
            <a:endParaRPr dirty="0"/>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sp>
        <p:nvSpPr>
          <p:cNvPr id="1436" name="Google Shape;1436;p185"/>
          <p:cNvSpPr txBox="1">
            <a:spLocks noGrp="1"/>
          </p:cNvSpPr>
          <p:nvPr>
            <p:ph type="ctrTitle"/>
          </p:nvPr>
        </p:nvSpPr>
        <p:spPr>
          <a:xfrm>
            <a:off x="1619672" y="404664"/>
            <a:ext cx="6624736" cy="1143000"/>
          </a:xfrm>
          <a:prstGeom prst="rect">
            <a:avLst/>
          </a:prstGeom>
          <a:gradFill>
            <a:gsLst>
              <a:gs pos="0">
                <a:srgbClr val="FF0000"/>
              </a:gs>
              <a:gs pos="100000">
                <a:srgbClr val="000000"/>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i="1"/>
              <a:t>罪的本质</a:t>
            </a:r>
            <a:endParaRPr sz="4400" b="1" i="1"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1437" name="Google Shape;1437;p185"/>
          <p:cNvSpPr txBox="1"/>
          <p:nvPr/>
        </p:nvSpPr>
        <p:spPr>
          <a:xfrm>
            <a:off x="8100392" y="86717"/>
            <a:ext cx="936104" cy="46196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rgbClr val="FFFFFF"/>
                </a:solidFill>
                <a:latin typeface="Arial" panose="020B0604020202020204"/>
                <a:ea typeface="Arial" panose="020B0604020202020204"/>
                <a:cs typeface="Arial" panose="020B0604020202020204"/>
                <a:sym typeface="Arial" panose="020B0604020202020204"/>
              </a:rPr>
              <a:t>xv</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438" name="Google Shape;1438;p185"/>
          <p:cNvSpPr txBox="1"/>
          <p:nvPr/>
        </p:nvSpPr>
        <p:spPr>
          <a:xfrm>
            <a:off x="251520" y="1844824"/>
            <a:ext cx="8820472" cy="3970318"/>
          </a:xfrm>
          <a:prstGeom prst="rect">
            <a:avLst/>
          </a:prstGeom>
          <a:noFill/>
          <a:ln>
            <a:noFill/>
          </a:ln>
        </p:spPr>
        <p:txBody>
          <a:bodyPr spcFirstLastPara="1" wrap="square" lIns="91425" tIns="45700" rIns="91425" bIns="45700" anchor="t" anchorCtr="0">
            <a:noAutofit/>
          </a:bodyPr>
          <a:lstStyle/>
          <a:p>
            <a:pPr marL="514350" marR="0" lvl="0" indent="-514350" algn="l" rtl="0">
              <a:spcBef>
                <a:spcPts val="0"/>
              </a:spcBef>
              <a:spcAft>
                <a:spcPts val="0"/>
              </a:spcAft>
              <a:buClr>
                <a:srgbClr val="FFFFFF"/>
              </a:buClr>
              <a:buSzPts val="3600"/>
              <a:buFont typeface="Arial" panose="020B0604020202020204"/>
              <a:buAutoNum type="arabicPeriod"/>
            </a:pPr>
            <a:r>
              <a:rPr lang="en-US" sz="3600" b="1" dirty="0" err="1">
                <a:solidFill>
                  <a:srgbClr val="FFFFFF"/>
                </a:solidFill>
              </a:rPr>
              <a:t>在言谈中</a:t>
            </a:r>
            <a:r>
              <a:rPr lang="en-US" sz="3600" b="1" dirty="0">
                <a:solidFill>
                  <a:srgbClr val="FFFFFF"/>
                </a:solidFill>
              </a:rPr>
              <a:t> （</a:t>
            </a:r>
            <a:r>
              <a:rPr lang="en-US" sz="3600" b="1" dirty="0" err="1">
                <a:solidFill>
                  <a:srgbClr val="FFFFFF"/>
                </a:solidFill>
              </a:rPr>
              <a:t>出至于口述</a:t>
            </a:r>
            <a:r>
              <a:rPr lang="en-US" sz="3600" b="1" dirty="0">
                <a:solidFill>
                  <a:srgbClr val="FFFFFF"/>
                </a:solidFill>
              </a:rPr>
              <a:t>）</a:t>
            </a:r>
            <a:endParaRPr sz="3600" b="1" dirty="0">
              <a:solidFill>
                <a:srgbClr val="FFFFFF"/>
              </a:solidFill>
              <a:latin typeface="Arial" panose="020B0604020202020204"/>
              <a:ea typeface="Arial" panose="020B0604020202020204"/>
              <a:cs typeface="Arial" panose="020B0604020202020204"/>
              <a:sym typeface="Arial" panose="020B0604020202020204"/>
            </a:endParaRPr>
          </a:p>
          <a:p>
            <a:pPr marL="514350" marR="0" lvl="0" indent="-514350" algn="l" rtl="0">
              <a:spcBef>
                <a:spcPts val="0"/>
              </a:spcBef>
              <a:spcAft>
                <a:spcPts val="0"/>
              </a:spcAft>
              <a:buClr>
                <a:srgbClr val="FFFFFF"/>
              </a:buClr>
              <a:buSzPts val="3600"/>
              <a:buFont typeface="Arial" panose="020B0604020202020204"/>
              <a:buAutoNum type="arabicPeriod"/>
            </a:pPr>
            <a:r>
              <a:rPr lang="en-US" sz="3600" b="1" dirty="0" err="1">
                <a:solidFill>
                  <a:srgbClr val="FFFFFF"/>
                </a:solidFill>
              </a:rPr>
              <a:t>抵抗圣灵</a:t>
            </a:r>
            <a:endParaRPr sz="3600" b="1" dirty="0">
              <a:solidFill>
                <a:srgbClr val="FFFFFF"/>
              </a:solidFill>
              <a:latin typeface="Arial" panose="020B0604020202020204"/>
              <a:ea typeface="Arial" panose="020B0604020202020204"/>
              <a:cs typeface="Arial" panose="020B0604020202020204"/>
              <a:sym typeface="Arial" panose="020B0604020202020204"/>
            </a:endParaRPr>
          </a:p>
          <a:p>
            <a:pPr marL="514350" marR="0" lvl="0" indent="-514350" algn="l" rtl="0">
              <a:spcBef>
                <a:spcPts val="0"/>
              </a:spcBef>
              <a:spcAft>
                <a:spcPts val="0"/>
              </a:spcAft>
              <a:buClr>
                <a:srgbClr val="FFFFFF"/>
              </a:buClr>
              <a:buSzPts val="3600"/>
              <a:buFont typeface="Arial" panose="020B0604020202020204"/>
              <a:buAutoNum type="arabicPeriod"/>
            </a:pPr>
            <a:r>
              <a:rPr lang="en-US" sz="3600" b="1" dirty="0" err="1">
                <a:solidFill>
                  <a:srgbClr val="FFFFFF"/>
                </a:solidFill>
              </a:rPr>
              <a:t>永恒的后果</a:t>
            </a:r>
            <a:r>
              <a:rPr lang="en-US" sz="3600" b="1" dirty="0">
                <a:solidFill>
                  <a:srgbClr val="FFFFFF"/>
                </a:solidFill>
                <a:latin typeface="Arial" panose="020B0604020202020204"/>
                <a:ea typeface="Arial" panose="020B0604020202020204"/>
                <a:cs typeface="Arial" panose="020B0604020202020204"/>
                <a:sym typeface="Arial" panose="020B0604020202020204"/>
              </a:rPr>
              <a:t> (</a:t>
            </a:r>
            <a:r>
              <a:rPr lang="en-US" sz="3600" b="1" dirty="0" err="1">
                <a:solidFill>
                  <a:srgbClr val="FFFFFF"/>
                </a:solidFill>
              </a:rPr>
              <a:t>列：只有非信徒所犯的</a:t>
            </a:r>
            <a:r>
              <a:rPr lang="en-US" sz="3600" b="1" dirty="0">
                <a:solidFill>
                  <a:srgbClr val="FFFFFF"/>
                </a:solidFill>
                <a:latin typeface="Arial" panose="020B0604020202020204"/>
                <a:ea typeface="Arial" panose="020B0604020202020204"/>
                <a:cs typeface="Arial" panose="020B0604020202020204"/>
                <a:sym typeface="Arial" panose="020B0604020202020204"/>
              </a:rPr>
              <a:t>)</a:t>
            </a:r>
            <a:endParaRPr sz="3600" b="1" dirty="0">
              <a:solidFill>
                <a:srgbClr val="FFFFFF"/>
              </a:solidFill>
              <a:latin typeface="Arial" panose="020B0604020202020204"/>
              <a:ea typeface="Arial" panose="020B0604020202020204"/>
              <a:cs typeface="Arial" panose="020B0604020202020204"/>
              <a:sym typeface="Arial" panose="020B0604020202020204"/>
            </a:endParaRPr>
          </a:p>
          <a:p>
            <a:pPr marL="514350" marR="0" lvl="0" indent="-514350" algn="l" rtl="0">
              <a:spcBef>
                <a:spcPts val="0"/>
              </a:spcBef>
              <a:spcAft>
                <a:spcPts val="0"/>
              </a:spcAft>
              <a:buClr>
                <a:srgbClr val="FFFFFF"/>
              </a:buClr>
              <a:buSzPts val="3600"/>
              <a:buFont typeface="Arial" panose="020B0604020202020204"/>
              <a:buAutoNum type="arabicPeriod"/>
            </a:pPr>
            <a:r>
              <a:rPr lang="en-US" sz="3600" b="1" dirty="0" err="1">
                <a:solidFill>
                  <a:srgbClr val="FFFFFF"/>
                </a:solidFill>
              </a:rPr>
              <a:t>虚假的归因</a:t>
            </a:r>
            <a:endParaRPr sz="3600" b="1" dirty="0">
              <a:solidFill>
                <a:srgbClr val="FFFFFF"/>
              </a:solidFill>
              <a:latin typeface="Arial" panose="020B0604020202020204"/>
              <a:ea typeface="Arial" panose="020B0604020202020204"/>
              <a:cs typeface="Arial" panose="020B0604020202020204"/>
              <a:sym typeface="Arial" panose="020B0604020202020204"/>
            </a:endParaRPr>
          </a:p>
          <a:p>
            <a:pPr marL="514350" marR="0" lvl="0" indent="-514350" algn="l" rtl="0">
              <a:spcBef>
                <a:spcPts val="0"/>
              </a:spcBef>
              <a:spcAft>
                <a:spcPts val="0"/>
              </a:spcAft>
              <a:buClr>
                <a:srgbClr val="FFFFFF"/>
              </a:buClr>
              <a:buSzPts val="3600"/>
              <a:buFont typeface="Arial" panose="020B0604020202020204"/>
              <a:buAutoNum type="arabicPeriod"/>
            </a:pPr>
            <a:r>
              <a:rPr lang="en-US" sz="3600" b="1" dirty="0" err="1">
                <a:solidFill>
                  <a:srgbClr val="FFFFFF"/>
                </a:solidFill>
              </a:rPr>
              <a:t>不是导致死亡的罪</a:t>
            </a:r>
            <a:r>
              <a:rPr lang="en-US" sz="3600" b="1" dirty="0">
                <a:solidFill>
                  <a:srgbClr val="FFFFFF"/>
                </a:solidFill>
              </a:rPr>
              <a:t> </a:t>
            </a:r>
            <a:r>
              <a:rPr lang="en-US" sz="3600" b="1" dirty="0">
                <a:solidFill>
                  <a:srgbClr val="FFFFFF"/>
                </a:solidFill>
                <a:latin typeface="Arial" panose="020B0604020202020204"/>
                <a:ea typeface="Arial" panose="020B0604020202020204"/>
                <a:cs typeface="Arial" panose="020B0604020202020204"/>
                <a:sym typeface="Arial" panose="020B0604020202020204"/>
              </a:rPr>
              <a:t>(</a:t>
            </a:r>
            <a:r>
              <a:rPr lang="en-US" sz="3600" b="1" dirty="0" err="1">
                <a:solidFill>
                  <a:srgbClr val="FFFFFF"/>
                </a:solidFill>
              </a:rPr>
              <a:t>约翰一书</a:t>
            </a:r>
            <a:r>
              <a:rPr lang="en-US" sz="3600" b="1" dirty="0">
                <a:solidFill>
                  <a:srgbClr val="FFFFFF"/>
                </a:solidFill>
              </a:rPr>
              <a:t> 5：16-17, </a:t>
            </a:r>
            <a:r>
              <a:rPr lang="en-US" sz="3600" b="1" dirty="0" err="1">
                <a:solidFill>
                  <a:srgbClr val="FFFFFF"/>
                </a:solidFill>
              </a:rPr>
              <a:t>哥前</a:t>
            </a:r>
            <a:r>
              <a:rPr lang="en-US" sz="3600" b="1" dirty="0">
                <a:solidFill>
                  <a:srgbClr val="FFFFFF"/>
                </a:solidFill>
              </a:rPr>
              <a:t> 11：30）</a:t>
            </a:r>
            <a:endParaRPr sz="2800" b="1" dirty="0">
              <a:solidFill>
                <a:srgbClr val="FFFFFF"/>
              </a:solidFill>
              <a:latin typeface="Arial" panose="020B0604020202020204"/>
              <a:ea typeface="Arial" panose="020B0604020202020204"/>
              <a:cs typeface="Arial" panose="020B0604020202020204"/>
              <a:sym typeface="Arial" panose="020B0604020202020204"/>
            </a:endParaRPr>
          </a:p>
        </p:txBody>
      </p:sp>
      <p:pic>
        <p:nvPicPr>
          <p:cNvPr id="1439" name="Google Shape;1439;p185" descr="bomb.jpg"/>
          <p:cNvPicPr preferRelativeResize="0"/>
          <p:nvPr/>
        </p:nvPicPr>
        <p:blipFill rotWithShape="1">
          <a:blip r:embed="rId3"/>
          <a:srcRect/>
          <a:stretch>
            <a:fillRect/>
          </a:stretch>
        </p:blipFill>
        <p:spPr>
          <a:xfrm>
            <a:off x="107950" y="115888"/>
            <a:ext cx="1511300" cy="1593850"/>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8">
                                            <p:txEl>
                                              <p:pRg st="0" end="0"/>
                                            </p:txEl>
                                          </p:spTgt>
                                        </p:tgtEl>
                                        <p:attrNameLst>
                                          <p:attrName>style.visibility</p:attrName>
                                        </p:attrNameLst>
                                      </p:cBhvr>
                                      <p:to>
                                        <p:strVal val="visible"/>
                                      </p:to>
                                    </p:set>
                                    <p:animEffect transition="in" filter="fade">
                                      <p:cBhvr>
                                        <p:cTn id="7" dur="1000"/>
                                        <p:tgtEl>
                                          <p:spTgt spid="14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8">
                                            <p:txEl>
                                              <p:pRg st="1" end="1"/>
                                            </p:txEl>
                                          </p:spTgt>
                                        </p:tgtEl>
                                        <p:attrNameLst>
                                          <p:attrName>style.visibility</p:attrName>
                                        </p:attrNameLst>
                                      </p:cBhvr>
                                      <p:to>
                                        <p:strVal val="visible"/>
                                      </p:to>
                                    </p:set>
                                    <p:animEffect transition="in" filter="fade">
                                      <p:cBhvr>
                                        <p:cTn id="12" dur="1000"/>
                                        <p:tgtEl>
                                          <p:spTgt spid="14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8">
                                            <p:txEl>
                                              <p:pRg st="2" end="2"/>
                                            </p:txEl>
                                          </p:spTgt>
                                        </p:tgtEl>
                                        <p:attrNameLst>
                                          <p:attrName>style.visibility</p:attrName>
                                        </p:attrNameLst>
                                      </p:cBhvr>
                                      <p:to>
                                        <p:strVal val="visible"/>
                                      </p:to>
                                    </p:set>
                                    <p:animEffect transition="in" filter="fade">
                                      <p:cBhvr>
                                        <p:cTn id="17" dur="1000"/>
                                        <p:tgtEl>
                                          <p:spTgt spid="143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38">
                                            <p:txEl>
                                              <p:pRg st="3" end="3"/>
                                            </p:txEl>
                                          </p:spTgt>
                                        </p:tgtEl>
                                        <p:attrNameLst>
                                          <p:attrName>style.visibility</p:attrName>
                                        </p:attrNameLst>
                                      </p:cBhvr>
                                      <p:to>
                                        <p:strVal val="visible"/>
                                      </p:to>
                                    </p:set>
                                    <p:animEffect transition="in" filter="fade">
                                      <p:cBhvr>
                                        <p:cTn id="22" dur="1000"/>
                                        <p:tgtEl>
                                          <p:spTgt spid="143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38">
                                            <p:txEl>
                                              <p:pRg st="4" end="4"/>
                                            </p:txEl>
                                          </p:spTgt>
                                        </p:tgtEl>
                                        <p:attrNameLst>
                                          <p:attrName>style.visibility</p:attrName>
                                        </p:attrNameLst>
                                      </p:cBhvr>
                                      <p:to>
                                        <p:strVal val="visible"/>
                                      </p:to>
                                    </p:set>
                                    <p:animEffect transition="in" filter="fade">
                                      <p:cBhvr>
                                        <p:cTn id="27" dur="1000"/>
                                        <p:tgtEl>
                                          <p:spTgt spid="14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186"/>
          <p:cNvSpPr txBox="1">
            <a:spLocks noGrp="1"/>
          </p:cNvSpPr>
          <p:nvPr>
            <p:ph type="ctrTitle"/>
          </p:nvPr>
        </p:nvSpPr>
        <p:spPr>
          <a:xfrm>
            <a:off x="-62865" y="701675"/>
            <a:ext cx="9206865" cy="1143000"/>
          </a:xfrm>
          <a:prstGeom prst="rect">
            <a:avLst/>
          </a:prstGeom>
          <a:solidFill>
            <a:srgbClr val="00009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t>如何帮助那些怀疑自己犯了</a:t>
            </a:r>
            <a:br>
              <a:rPr lang="en-US"/>
            </a:br>
            <a:r>
              <a:rPr lang="en-US"/>
              <a:t>亵渎的罪？</a:t>
            </a:r>
            <a:endParaRPr sz="44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1445" name="Google Shape;1445;p186"/>
          <p:cNvSpPr txBox="1"/>
          <p:nvPr/>
        </p:nvSpPr>
        <p:spPr>
          <a:xfrm>
            <a:off x="8100392" y="86717"/>
            <a:ext cx="936104" cy="46196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rgbClr val="FFFFFF"/>
                </a:solidFill>
                <a:latin typeface="Arial" panose="020B0604020202020204"/>
                <a:ea typeface="Arial" panose="020B0604020202020204"/>
                <a:cs typeface="Arial" panose="020B0604020202020204"/>
                <a:sym typeface="Arial" panose="020B0604020202020204"/>
              </a:rPr>
              <a:t>xv</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446" name="Google Shape;1446;p186"/>
          <p:cNvSpPr txBox="1"/>
          <p:nvPr/>
        </p:nvSpPr>
        <p:spPr>
          <a:xfrm>
            <a:off x="251520" y="2363396"/>
            <a:ext cx="3168352" cy="1569660"/>
          </a:xfrm>
          <a:prstGeom prst="rect">
            <a:avLst/>
          </a:prstGeom>
          <a:noFill/>
          <a:ln>
            <a:noFill/>
          </a:ln>
        </p:spPr>
        <p:txBody>
          <a:bodyPr spcFirstLastPara="1" wrap="square" lIns="91425" tIns="45700" rIns="91425" bIns="45700" anchor="t" anchorCtr="0">
            <a:noAutofit/>
          </a:bodyPr>
          <a:lstStyle/>
          <a:p>
            <a:pPr marL="514350" marR="0" lvl="0" indent="-514350" algn="l" rtl="0">
              <a:spcBef>
                <a:spcPts val="0"/>
              </a:spcBef>
              <a:spcAft>
                <a:spcPts val="0"/>
              </a:spcAft>
              <a:buClr>
                <a:srgbClr val="FFFFFF"/>
              </a:buClr>
              <a:buSzPts val="3200"/>
              <a:buFont typeface="Arial" panose="020B0604020202020204"/>
              <a:buAutoNum type="alphaUcPeriod"/>
            </a:pPr>
            <a:r>
              <a:rPr lang="en-US" sz="3200" b="1">
                <a:solidFill>
                  <a:srgbClr val="FFFFFF"/>
                </a:solidFill>
              </a:rPr>
              <a:t>分享福音与从新解释福音和救恩</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514350" marR="0" lvl="0" indent="-514350" algn="l" rtl="0">
              <a:spcBef>
                <a:spcPts val="0"/>
              </a:spcBef>
              <a:spcAft>
                <a:spcPts val="0"/>
              </a:spcAft>
              <a:buClr>
                <a:srgbClr val="FFFFFF"/>
              </a:buClr>
              <a:buSzPts val="3200"/>
              <a:buFont typeface="Arial" panose="020B0604020202020204"/>
              <a:buAutoNum type="alphaUcPeriod"/>
            </a:pPr>
            <a:r>
              <a:rPr lang="en-US" sz="3200" b="1">
                <a:solidFill>
                  <a:srgbClr val="FFFFFF"/>
                </a:solidFill>
              </a:rPr>
              <a:t>从新建立得救的确据</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514350" marR="0" lvl="0" indent="-514350" algn="l" rtl="0">
              <a:spcBef>
                <a:spcPts val="0"/>
              </a:spcBef>
              <a:spcAft>
                <a:spcPts val="0"/>
              </a:spcAft>
              <a:buClr>
                <a:srgbClr val="FFFFFF"/>
              </a:buClr>
              <a:buSzPts val="3200"/>
              <a:buFont typeface="Arial" panose="020B0604020202020204"/>
              <a:buAutoNum type="alphaUcPeriod"/>
            </a:pPr>
            <a:r>
              <a:rPr lang="en-US" sz="3200" b="1">
                <a:solidFill>
                  <a:srgbClr val="FFFFFF"/>
                </a:solidFill>
              </a:rPr>
              <a:t>解释悔改在圣经里的意思</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pic>
        <p:nvPicPr>
          <p:cNvPr id="1447" name="Google Shape;1447;p186"/>
          <p:cNvPicPr preferRelativeResize="0"/>
          <p:nvPr/>
        </p:nvPicPr>
        <p:blipFill rotWithShape="1">
          <a:blip r:embed="rId3"/>
          <a:srcRect/>
          <a:stretch>
            <a:fillRect/>
          </a:stretch>
        </p:blipFill>
        <p:spPr>
          <a:xfrm>
            <a:off x="3429000" y="1916113"/>
            <a:ext cx="5715000" cy="3822700"/>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6">
                                            <p:txEl>
                                              <p:pRg st="0" end="0"/>
                                            </p:txEl>
                                          </p:spTgt>
                                        </p:tgtEl>
                                        <p:attrNameLst>
                                          <p:attrName>style.visibility</p:attrName>
                                        </p:attrNameLst>
                                      </p:cBhvr>
                                      <p:to>
                                        <p:strVal val="visible"/>
                                      </p:to>
                                    </p:set>
                                    <p:animEffect transition="in" filter="fade">
                                      <p:cBhvr>
                                        <p:cTn id="7" dur="1000"/>
                                        <p:tgtEl>
                                          <p:spTgt spid="14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46">
                                            <p:txEl>
                                              <p:pRg st="1" end="1"/>
                                            </p:txEl>
                                          </p:spTgt>
                                        </p:tgtEl>
                                        <p:attrNameLst>
                                          <p:attrName>style.visibility</p:attrName>
                                        </p:attrNameLst>
                                      </p:cBhvr>
                                      <p:to>
                                        <p:strVal val="visible"/>
                                      </p:to>
                                    </p:set>
                                    <p:animEffect transition="in" filter="fade">
                                      <p:cBhvr>
                                        <p:cTn id="12" dur="1000"/>
                                        <p:tgtEl>
                                          <p:spTgt spid="14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46">
                                            <p:txEl>
                                              <p:pRg st="2" end="2"/>
                                            </p:txEl>
                                          </p:spTgt>
                                        </p:tgtEl>
                                        <p:attrNameLst>
                                          <p:attrName>style.visibility</p:attrName>
                                        </p:attrNameLst>
                                      </p:cBhvr>
                                      <p:to>
                                        <p:strVal val="visible"/>
                                      </p:to>
                                    </p:set>
                                    <p:animEffect transition="in" filter="fade">
                                      <p:cBhvr>
                                        <p:cTn id="17" dur="1000"/>
                                        <p:tgtEl>
                                          <p:spTgt spid="144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pic>
        <p:nvPicPr>
          <p:cNvPr id="1452" name="Google Shape;1452;p187" descr="glowhand"/>
          <p:cNvPicPr preferRelativeResize="0"/>
          <p:nvPr/>
        </p:nvPicPr>
        <p:blipFill rotWithShape="1">
          <a:blip r:embed="rId3"/>
          <a:srcRect/>
          <a:stretch>
            <a:fillRect/>
          </a:stretch>
        </p:blipFill>
        <p:spPr>
          <a:xfrm>
            <a:off x="0" y="-8890"/>
            <a:ext cx="9144000" cy="6858000"/>
          </a:xfrm>
          <a:prstGeom prst="rect">
            <a:avLst/>
          </a:prstGeom>
          <a:noFill/>
          <a:ln>
            <a:noFill/>
          </a:ln>
        </p:spPr>
      </p:pic>
      <p:sp>
        <p:nvSpPr>
          <p:cNvPr id="1453" name="Google Shape;1453;p187"/>
          <p:cNvSpPr txBox="1">
            <a:spLocks noGrp="1"/>
          </p:cNvSpPr>
          <p:nvPr>
            <p:ph type="ctrTitle"/>
          </p:nvPr>
        </p:nvSpPr>
        <p:spPr>
          <a:xfrm>
            <a:off x="0" y="701824"/>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0"/>
              <a:t>圣笑</a:t>
            </a:r>
            <a:endParaRPr sz="80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1454" name="Google Shape;1454;p187"/>
          <p:cNvSpPr txBox="1"/>
          <p:nvPr/>
        </p:nvSpPr>
        <p:spPr>
          <a:xfrm>
            <a:off x="7524328" y="86717"/>
            <a:ext cx="1512168" cy="46166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rgbClr val="FFFFFF"/>
                </a:solidFill>
                <a:latin typeface="Arial" panose="020B0604020202020204"/>
                <a:ea typeface="Arial" panose="020B0604020202020204"/>
                <a:cs typeface="Arial" panose="020B0604020202020204"/>
                <a:sym typeface="Arial" panose="020B0604020202020204"/>
              </a:rPr>
              <a:t>xxv</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455" name="Google Shape;1455;p187"/>
          <p:cNvSpPr txBox="1"/>
          <p:nvPr/>
        </p:nvSpPr>
        <p:spPr>
          <a:xfrm>
            <a:off x="511095" y="2245087"/>
            <a:ext cx="8820600" cy="3785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t>是什么</a:t>
            </a:r>
            <a:r>
              <a:rPr lang="en-US" sz="6000" b="1">
                <a:latin typeface="Arial" panose="020B0604020202020204"/>
                <a:ea typeface="Arial" panose="020B0604020202020204"/>
                <a:cs typeface="Arial" panose="020B0604020202020204"/>
                <a:sym typeface="Arial" panose="020B0604020202020204"/>
              </a:rPr>
              <a:t>?</a:t>
            </a:r>
            <a:endParaRPr sz="6000" b="1">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US" sz="6000" b="1"/>
              <a:t>圣洁吗</a:t>
            </a:r>
            <a:r>
              <a:rPr lang="en-US" sz="6000" b="1">
                <a:latin typeface="Arial" panose="020B0604020202020204"/>
                <a:ea typeface="Arial" panose="020B0604020202020204"/>
                <a:cs typeface="Arial" panose="020B0604020202020204"/>
                <a:sym typeface="Arial" panose="020B0604020202020204"/>
              </a:rPr>
              <a:t>?</a:t>
            </a:r>
            <a:endParaRPr sz="6000" b="1">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US" sz="6000" b="1"/>
              <a:t>是笑声吗</a:t>
            </a:r>
            <a:r>
              <a:rPr lang="en-US" sz="6000" b="1">
                <a:latin typeface="Arial" panose="020B0604020202020204"/>
                <a:ea typeface="Arial" panose="020B0604020202020204"/>
                <a:cs typeface="Arial" panose="020B0604020202020204"/>
                <a:sym typeface="Arial" panose="020B0604020202020204"/>
              </a:rPr>
              <a:t>?</a:t>
            </a:r>
            <a:endParaRPr sz="6000" b="1">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US" sz="6000" b="1"/>
              <a:t>合乎圣经吗</a:t>
            </a:r>
            <a:r>
              <a:rPr lang="en-US" sz="6000" b="1">
                <a:latin typeface="Arial" panose="020B0604020202020204"/>
                <a:ea typeface="Arial" panose="020B0604020202020204"/>
                <a:cs typeface="Arial" panose="020B0604020202020204"/>
                <a:sym typeface="Arial" panose="020B0604020202020204"/>
              </a:rPr>
              <a:t>?</a:t>
            </a:r>
            <a:endParaRPr sz="4800" b="1">
              <a:latin typeface="Arial" panose="020B0604020202020204"/>
              <a:ea typeface="Arial" panose="020B0604020202020204"/>
              <a:cs typeface="Arial" panose="020B0604020202020204"/>
              <a:sym typeface="Arial" panose="020B06040202020202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5">
                                            <p:txEl>
                                              <p:pRg st="0" end="0"/>
                                            </p:txEl>
                                          </p:spTgt>
                                        </p:tgtEl>
                                        <p:attrNameLst>
                                          <p:attrName>style.visibility</p:attrName>
                                        </p:attrNameLst>
                                      </p:cBhvr>
                                      <p:to>
                                        <p:strVal val="visible"/>
                                      </p:to>
                                    </p:set>
                                    <p:animEffect transition="in" filter="fade">
                                      <p:cBhvr>
                                        <p:cTn id="7" dur="1000"/>
                                        <p:tgtEl>
                                          <p:spTgt spid="14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55">
                                            <p:txEl>
                                              <p:pRg st="1" end="1"/>
                                            </p:txEl>
                                          </p:spTgt>
                                        </p:tgtEl>
                                        <p:attrNameLst>
                                          <p:attrName>style.visibility</p:attrName>
                                        </p:attrNameLst>
                                      </p:cBhvr>
                                      <p:to>
                                        <p:strVal val="visible"/>
                                      </p:to>
                                    </p:set>
                                    <p:animEffect transition="in" filter="fade">
                                      <p:cBhvr>
                                        <p:cTn id="12" dur="1000"/>
                                        <p:tgtEl>
                                          <p:spTgt spid="14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55">
                                            <p:txEl>
                                              <p:pRg st="2" end="2"/>
                                            </p:txEl>
                                          </p:spTgt>
                                        </p:tgtEl>
                                        <p:attrNameLst>
                                          <p:attrName>style.visibility</p:attrName>
                                        </p:attrNameLst>
                                      </p:cBhvr>
                                      <p:to>
                                        <p:strVal val="visible"/>
                                      </p:to>
                                    </p:set>
                                    <p:animEffect transition="in" filter="fade">
                                      <p:cBhvr>
                                        <p:cTn id="17" dur="1000"/>
                                        <p:tgtEl>
                                          <p:spTgt spid="14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55">
                                            <p:txEl>
                                              <p:pRg st="3" end="3"/>
                                            </p:txEl>
                                          </p:spTgt>
                                        </p:tgtEl>
                                        <p:attrNameLst>
                                          <p:attrName>style.visibility</p:attrName>
                                        </p:attrNameLst>
                                      </p:cBhvr>
                                      <p:to>
                                        <p:strVal val="visible"/>
                                      </p:to>
                                    </p:set>
                                    <p:animEffect transition="in" filter="fade">
                                      <p:cBhvr>
                                        <p:cTn id="22" dur="1000"/>
                                        <p:tgtEl>
                                          <p:spTgt spid="14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188"/>
          <p:cNvSpPr txBox="1">
            <a:spLocks noGrp="1"/>
          </p:cNvSpPr>
          <p:nvPr>
            <p:ph type="ctrTitle"/>
          </p:nvPr>
        </p:nvSpPr>
        <p:spPr>
          <a:xfrm>
            <a:off x="0" y="701824"/>
            <a:ext cx="9144000" cy="854968"/>
          </a:xfrm>
          <a:prstGeom prst="rect">
            <a:avLst/>
          </a:prstGeom>
          <a:solidFill>
            <a:srgbClr val="CCFF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solidFill>
                  <a:srgbClr val="000000"/>
                </a:solidFill>
              </a:rPr>
              <a:t>有关的背景和历史</a:t>
            </a:r>
            <a:endParaRPr sz="4400" b="1"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62" name="Google Shape;1462;p188"/>
          <p:cNvSpPr txBox="1"/>
          <p:nvPr/>
        </p:nvSpPr>
        <p:spPr>
          <a:xfrm>
            <a:off x="8100392" y="86717"/>
            <a:ext cx="936104" cy="46196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rgbClr val="FFFFFF"/>
                </a:solidFill>
                <a:latin typeface="Arial" panose="020B0604020202020204"/>
                <a:ea typeface="Arial" panose="020B0604020202020204"/>
                <a:cs typeface="Arial" panose="020B0604020202020204"/>
                <a:sym typeface="Arial" panose="020B0604020202020204"/>
              </a:rPr>
              <a:t>xxv</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463" name="Google Shape;1463;p188"/>
          <p:cNvSpPr txBox="1"/>
          <p:nvPr/>
        </p:nvSpPr>
        <p:spPr>
          <a:xfrm>
            <a:off x="161695" y="1588537"/>
            <a:ext cx="8820600" cy="5847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FFFF"/>
              </a:buClr>
              <a:buSzPts val="3200"/>
              <a:buFont typeface="Arial" panose="020B0604020202020204"/>
              <a:buChar char="•"/>
            </a:pPr>
            <a:r>
              <a:rPr lang="en-US" sz="3200" b="1">
                <a:solidFill>
                  <a:srgbClr val="FFFFFF"/>
                </a:solidFill>
              </a:rPr>
              <a:t>罗得尼· 霍华得-布朗 </a:t>
            </a:r>
            <a:r>
              <a:rPr lang="en-US" sz="3200" b="1">
                <a:solidFill>
                  <a:srgbClr val="FFFFFF"/>
                </a:solidFill>
                <a:latin typeface="Arial" panose="020B0604020202020204"/>
                <a:ea typeface="Arial" panose="020B0604020202020204"/>
                <a:cs typeface="Arial" panose="020B0604020202020204"/>
                <a:sym typeface="Arial" panose="020B0604020202020204"/>
              </a:rPr>
              <a:t>(1994 </a:t>
            </a:r>
            <a:r>
              <a:rPr lang="en-US" sz="3200" b="1">
                <a:solidFill>
                  <a:srgbClr val="FFFFFF"/>
                </a:solidFill>
              </a:rPr>
              <a:t>一月</a:t>
            </a:r>
            <a:r>
              <a:rPr lang="en-US" sz="3200" b="1">
                <a:solidFill>
                  <a:srgbClr val="FFFFFF"/>
                </a:solidFill>
                <a:latin typeface="Arial" panose="020B0604020202020204"/>
                <a:ea typeface="Arial" panose="020B0604020202020204"/>
                <a:cs typeface="Arial" panose="020B0604020202020204"/>
                <a:sym typeface="Arial" panose="020B0604020202020204"/>
              </a:rPr>
              <a:t>)</a:t>
            </a:r>
            <a:endParaRPr sz="3200" b="1">
              <a:solidFill>
                <a:srgbClr val="FFFFFF"/>
              </a:solidFill>
              <a:latin typeface="Arial" panose="020B0604020202020204"/>
              <a:ea typeface="Arial" panose="020B0604020202020204"/>
              <a:cs typeface="Arial" panose="020B0604020202020204"/>
              <a:sym typeface="Arial" panose="020B0604020202020204"/>
            </a:endParaRPr>
          </a:p>
        </p:txBody>
      </p:sp>
      <p:pic>
        <p:nvPicPr>
          <p:cNvPr id="1464" name="Google Shape;1464;p188"/>
          <p:cNvPicPr preferRelativeResize="0"/>
          <p:nvPr/>
        </p:nvPicPr>
        <p:blipFill rotWithShape="1">
          <a:blip r:embed="rId3"/>
          <a:srcRect/>
          <a:stretch>
            <a:fillRect/>
          </a:stretch>
        </p:blipFill>
        <p:spPr>
          <a:xfrm>
            <a:off x="3175" y="2565400"/>
            <a:ext cx="6140450" cy="3814763"/>
          </a:xfrm>
          <a:prstGeom prst="rect">
            <a:avLst/>
          </a:prstGeom>
          <a:noFill/>
          <a:ln>
            <a:noFill/>
          </a:ln>
        </p:spPr>
      </p:pic>
      <p:pic>
        <p:nvPicPr>
          <p:cNvPr id="1465" name="Google Shape;1465;p188"/>
          <p:cNvPicPr preferRelativeResize="0"/>
          <p:nvPr/>
        </p:nvPicPr>
        <p:blipFill rotWithShape="1">
          <a:blip r:embed="rId4"/>
          <a:srcRect/>
          <a:stretch>
            <a:fillRect/>
          </a:stretch>
        </p:blipFill>
        <p:spPr>
          <a:xfrm>
            <a:off x="6604000" y="3213100"/>
            <a:ext cx="2540000" cy="3644900"/>
          </a:xfrm>
          <a:prstGeom prst="rect">
            <a:avLst/>
          </a:prstGeom>
          <a:noFill/>
          <a:ln>
            <a:noFill/>
          </a:ln>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sp>
        <p:nvSpPr>
          <p:cNvPr id="1470" name="Google Shape;1470;p189"/>
          <p:cNvSpPr txBox="1">
            <a:spLocks noGrp="1"/>
          </p:cNvSpPr>
          <p:nvPr>
            <p:ph type="ctrTitle"/>
          </p:nvPr>
        </p:nvSpPr>
        <p:spPr>
          <a:xfrm>
            <a:off x="0" y="-99392"/>
            <a:ext cx="91440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t>圣笑的表露</a:t>
            </a:r>
            <a:endParaRPr sz="44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1471" name="Google Shape;1471;p189"/>
          <p:cNvSpPr txBox="1"/>
          <p:nvPr/>
        </p:nvSpPr>
        <p:spPr>
          <a:xfrm>
            <a:off x="8100392" y="86717"/>
            <a:ext cx="936104" cy="46196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rgbClr val="FFFFFF"/>
                </a:solidFill>
                <a:latin typeface="Arial" panose="020B0604020202020204"/>
                <a:ea typeface="Arial" panose="020B0604020202020204"/>
                <a:cs typeface="Arial" panose="020B0604020202020204"/>
                <a:sym typeface="Arial" panose="020B0604020202020204"/>
              </a:rPr>
              <a:t>xxv</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472" name="Google Shape;1472;p189"/>
          <p:cNvSpPr txBox="1"/>
          <p:nvPr/>
        </p:nvSpPr>
        <p:spPr>
          <a:xfrm>
            <a:off x="251520" y="1403648"/>
            <a:ext cx="2736304" cy="5016757"/>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FFFF"/>
              </a:buClr>
              <a:buSzPts val="3200"/>
              <a:buFont typeface="Arial" panose="020B0604020202020204"/>
              <a:buChar char="•"/>
            </a:pPr>
            <a:r>
              <a:rPr lang="en-US" sz="3200" b="1">
                <a:solidFill>
                  <a:srgbClr val="FFFFFF"/>
                </a:solidFill>
              </a:rPr>
              <a:t>大笑</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342900" marR="0" lvl="0" indent="-342900" algn="l" rtl="0">
              <a:spcBef>
                <a:spcPts val="0"/>
              </a:spcBef>
              <a:spcAft>
                <a:spcPts val="0"/>
              </a:spcAft>
              <a:buClr>
                <a:srgbClr val="FFFFFF"/>
              </a:buClr>
              <a:buSzPts val="3200"/>
              <a:buFont typeface="Arial" panose="020B0604020202020204"/>
              <a:buChar char="•"/>
            </a:pPr>
            <a:r>
              <a:rPr lang="en-US" sz="3200" b="1">
                <a:solidFill>
                  <a:srgbClr val="FFFFFF"/>
                </a:solidFill>
              </a:rPr>
              <a:t>哭泣</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342900" marR="0" lvl="0" indent="-342900" algn="l" rtl="0">
              <a:spcBef>
                <a:spcPts val="0"/>
              </a:spcBef>
              <a:spcAft>
                <a:spcPts val="0"/>
              </a:spcAft>
              <a:buClr>
                <a:srgbClr val="FFFFFF"/>
              </a:buClr>
              <a:buSzPts val="3200"/>
              <a:buFont typeface="Arial" panose="020B0604020202020204"/>
              <a:buChar char="•"/>
            </a:pPr>
            <a:r>
              <a:rPr lang="en-US" sz="3200" b="1">
                <a:solidFill>
                  <a:srgbClr val="FFFFFF"/>
                </a:solidFill>
              </a:rPr>
              <a:t>呻吟</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342900" marR="0" lvl="0" indent="-342900" algn="l" rtl="0">
              <a:spcBef>
                <a:spcPts val="0"/>
              </a:spcBef>
              <a:spcAft>
                <a:spcPts val="0"/>
              </a:spcAft>
              <a:buClr>
                <a:srgbClr val="FFFFFF"/>
              </a:buClr>
              <a:buSzPts val="3200"/>
              <a:buFont typeface="Arial" panose="020B0604020202020204"/>
              <a:buChar char="•"/>
            </a:pPr>
            <a:r>
              <a:rPr lang="en-US" sz="3200" b="1">
                <a:solidFill>
                  <a:srgbClr val="FFFFFF"/>
                </a:solidFill>
              </a:rPr>
              <a:t>摇摆</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342900" marR="0" lvl="0" indent="-342900" algn="l" rtl="0">
              <a:spcBef>
                <a:spcPts val="0"/>
              </a:spcBef>
              <a:spcAft>
                <a:spcPts val="0"/>
              </a:spcAft>
              <a:buClr>
                <a:srgbClr val="FFFFFF"/>
              </a:buClr>
              <a:buSzPts val="3200"/>
              <a:buFont typeface="Arial" panose="020B0604020202020204"/>
              <a:buChar char="•"/>
            </a:pPr>
            <a:r>
              <a:rPr lang="en-US" sz="3200" b="1">
                <a:solidFill>
                  <a:srgbClr val="FFFFFF"/>
                </a:solidFill>
              </a:rPr>
              <a:t>发咯咯声</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342900" marR="0" lvl="0" indent="-342900" algn="l" rtl="0">
              <a:spcBef>
                <a:spcPts val="0"/>
              </a:spcBef>
              <a:spcAft>
                <a:spcPts val="0"/>
              </a:spcAft>
              <a:buClr>
                <a:srgbClr val="FFFFFF"/>
              </a:buClr>
              <a:buSzPts val="3200"/>
              <a:buFont typeface="Arial" panose="020B0604020202020204"/>
              <a:buChar char="•"/>
            </a:pPr>
            <a:r>
              <a:rPr lang="en-US" sz="3200" b="1">
                <a:solidFill>
                  <a:srgbClr val="FFFFFF"/>
                </a:solidFill>
              </a:rPr>
              <a:t>咆哮</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342900" marR="0" lvl="0" indent="-342900" algn="l" rtl="0">
              <a:spcBef>
                <a:spcPts val="0"/>
              </a:spcBef>
              <a:spcAft>
                <a:spcPts val="0"/>
              </a:spcAft>
              <a:buClr>
                <a:srgbClr val="FFFFFF"/>
              </a:buClr>
              <a:buSzPts val="3200"/>
              <a:buFont typeface="Arial" panose="020B0604020202020204"/>
              <a:buChar char="•"/>
            </a:pPr>
            <a:r>
              <a:rPr lang="en-US" sz="3200" b="1">
                <a:solidFill>
                  <a:srgbClr val="FFFFFF"/>
                </a:solidFill>
              </a:rPr>
              <a:t>猪叫声</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342900" marR="0" lvl="0" indent="-342900" algn="l" rtl="0">
              <a:spcBef>
                <a:spcPts val="0"/>
              </a:spcBef>
              <a:spcAft>
                <a:spcPts val="0"/>
              </a:spcAft>
              <a:buClr>
                <a:srgbClr val="FFFFFF"/>
              </a:buClr>
              <a:buSzPts val="3200"/>
              <a:buFont typeface="Arial" panose="020B0604020202020204"/>
              <a:buChar char="•"/>
            </a:pPr>
            <a:r>
              <a:rPr lang="en-US" sz="3200" b="1">
                <a:solidFill>
                  <a:srgbClr val="FFFFFF"/>
                </a:solidFill>
              </a:rPr>
              <a:t>狗叫声</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342900" marR="0" lvl="0" indent="-342900" algn="l" rtl="0">
              <a:spcBef>
                <a:spcPts val="0"/>
              </a:spcBef>
              <a:spcAft>
                <a:spcPts val="0"/>
              </a:spcAft>
              <a:buClr>
                <a:srgbClr val="FFFFFF"/>
              </a:buClr>
              <a:buSzPts val="3200"/>
              <a:buFont typeface="Arial" panose="020B0604020202020204"/>
              <a:buChar char="•"/>
            </a:pPr>
            <a:r>
              <a:rPr lang="en-US" sz="3200" b="1">
                <a:solidFill>
                  <a:srgbClr val="FFFFFF"/>
                </a:solidFill>
              </a:rPr>
              <a:t>发嘶嘶声</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342900" marR="0" lvl="0" indent="-342900" algn="l" rtl="0">
              <a:spcBef>
                <a:spcPts val="0"/>
              </a:spcBef>
              <a:spcAft>
                <a:spcPts val="0"/>
              </a:spcAft>
              <a:buClr>
                <a:srgbClr val="FFFFFF"/>
              </a:buClr>
              <a:buSzPts val="3200"/>
              <a:buFont typeface="Arial" panose="020B0604020202020204"/>
              <a:buChar char="•"/>
            </a:pPr>
            <a:r>
              <a:rPr lang="en-US" sz="3200" b="1">
                <a:solidFill>
                  <a:srgbClr val="FFFFFF"/>
                </a:solidFill>
              </a:rPr>
              <a:t>倒彩声</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pic>
        <p:nvPicPr>
          <p:cNvPr id="1473" name="Google Shape;1473;p189"/>
          <p:cNvPicPr preferRelativeResize="0"/>
          <p:nvPr/>
        </p:nvPicPr>
        <p:blipFill rotWithShape="1">
          <a:blip r:embed="rId3"/>
          <a:srcRect/>
          <a:stretch>
            <a:fillRect/>
          </a:stretch>
        </p:blipFill>
        <p:spPr>
          <a:xfrm>
            <a:off x="2916238" y="1052513"/>
            <a:ext cx="4064000" cy="2743200"/>
          </a:xfrm>
          <a:prstGeom prst="rect">
            <a:avLst/>
          </a:prstGeom>
          <a:noFill/>
          <a:ln>
            <a:noFill/>
          </a:ln>
        </p:spPr>
      </p:pic>
      <p:pic>
        <p:nvPicPr>
          <p:cNvPr id="1474" name="Google Shape;1474;p189"/>
          <p:cNvPicPr preferRelativeResize="0"/>
          <p:nvPr/>
        </p:nvPicPr>
        <p:blipFill rotWithShape="1">
          <a:blip r:embed="rId4"/>
          <a:srcRect/>
          <a:stretch>
            <a:fillRect/>
          </a:stretch>
        </p:blipFill>
        <p:spPr>
          <a:xfrm>
            <a:off x="2771775" y="3573463"/>
            <a:ext cx="2540000" cy="1905000"/>
          </a:xfrm>
          <a:prstGeom prst="rect">
            <a:avLst/>
          </a:prstGeom>
          <a:noFill/>
          <a:ln>
            <a:noFill/>
          </a:ln>
        </p:spPr>
      </p:pic>
      <p:pic>
        <p:nvPicPr>
          <p:cNvPr id="1475" name="Google Shape;1475;p189"/>
          <p:cNvPicPr preferRelativeResize="0"/>
          <p:nvPr/>
        </p:nvPicPr>
        <p:blipFill rotWithShape="1">
          <a:blip r:embed="rId5"/>
          <a:srcRect/>
          <a:stretch>
            <a:fillRect/>
          </a:stretch>
        </p:blipFill>
        <p:spPr>
          <a:xfrm>
            <a:off x="5184775" y="3933825"/>
            <a:ext cx="3933825" cy="2949575"/>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2">
                                            <p:txEl>
                                              <p:pRg st="0" end="0"/>
                                            </p:txEl>
                                          </p:spTgt>
                                        </p:tgtEl>
                                        <p:attrNameLst>
                                          <p:attrName>style.visibility</p:attrName>
                                        </p:attrNameLst>
                                      </p:cBhvr>
                                      <p:to>
                                        <p:strVal val="visible"/>
                                      </p:to>
                                    </p:set>
                                    <p:animEffect transition="in" filter="fade">
                                      <p:cBhvr>
                                        <p:cTn id="7" dur="1822"/>
                                        <p:tgtEl>
                                          <p:spTgt spid="14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72">
                                            <p:txEl>
                                              <p:pRg st="1" end="1"/>
                                            </p:txEl>
                                          </p:spTgt>
                                        </p:tgtEl>
                                        <p:attrNameLst>
                                          <p:attrName>style.visibility</p:attrName>
                                        </p:attrNameLst>
                                      </p:cBhvr>
                                      <p:to>
                                        <p:strVal val="visible"/>
                                      </p:to>
                                    </p:set>
                                    <p:animEffect transition="in" filter="fade">
                                      <p:cBhvr>
                                        <p:cTn id="12" dur="1822"/>
                                        <p:tgtEl>
                                          <p:spTgt spid="14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72">
                                            <p:txEl>
                                              <p:pRg st="2" end="2"/>
                                            </p:txEl>
                                          </p:spTgt>
                                        </p:tgtEl>
                                        <p:attrNameLst>
                                          <p:attrName>style.visibility</p:attrName>
                                        </p:attrNameLst>
                                      </p:cBhvr>
                                      <p:to>
                                        <p:strVal val="visible"/>
                                      </p:to>
                                    </p:set>
                                    <p:animEffect transition="in" filter="fade">
                                      <p:cBhvr>
                                        <p:cTn id="17" dur="1822"/>
                                        <p:tgtEl>
                                          <p:spTgt spid="147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72">
                                            <p:txEl>
                                              <p:pRg st="3" end="3"/>
                                            </p:txEl>
                                          </p:spTgt>
                                        </p:tgtEl>
                                        <p:attrNameLst>
                                          <p:attrName>style.visibility</p:attrName>
                                        </p:attrNameLst>
                                      </p:cBhvr>
                                      <p:to>
                                        <p:strVal val="visible"/>
                                      </p:to>
                                    </p:set>
                                    <p:animEffect transition="in" filter="fade">
                                      <p:cBhvr>
                                        <p:cTn id="22" dur="1822"/>
                                        <p:tgtEl>
                                          <p:spTgt spid="147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72">
                                            <p:txEl>
                                              <p:pRg st="4" end="4"/>
                                            </p:txEl>
                                          </p:spTgt>
                                        </p:tgtEl>
                                        <p:attrNameLst>
                                          <p:attrName>style.visibility</p:attrName>
                                        </p:attrNameLst>
                                      </p:cBhvr>
                                      <p:to>
                                        <p:strVal val="visible"/>
                                      </p:to>
                                    </p:set>
                                    <p:animEffect transition="in" filter="fade">
                                      <p:cBhvr>
                                        <p:cTn id="27" dur="1822"/>
                                        <p:tgtEl>
                                          <p:spTgt spid="147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72">
                                            <p:txEl>
                                              <p:pRg st="5" end="5"/>
                                            </p:txEl>
                                          </p:spTgt>
                                        </p:tgtEl>
                                        <p:attrNameLst>
                                          <p:attrName>style.visibility</p:attrName>
                                        </p:attrNameLst>
                                      </p:cBhvr>
                                      <p:to>
                                        <p:strVal val="visible"/>
                                      </p:to>
                                    </p:set>
                                    <p:animEffect transition="in" filter="fade">
                                      <p:cBhvr>
                                        <p:cTn id="32" dur="1822"/>
                                        <p:tgtEl>
                                          <p:spTgt spid="147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72">
                                            <p:txEl>
                                              <p:pRg st="6" end="6"/>
                                            </p:txEl>
                                          </p:spTgt>
                                        </p:tgtEl>
                                        <p:attrNameLst>
                                          <p:attrName>style.visibility</p:attrName>
                                        </p:attrNameLst>
                                      </p:cBhvr>
                                      <p:to>
                                        <p:strVal val="visible"/>
                                      </p:to>
                                    </p:set>
                                    <p:animEffect transition="in" filter="fade">
                                      <p:cBhvr>
                                        <p:cTn id="37" dur="1822"/>
                                        <p:tgtEl>
                                          <p:spTgt spid="147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72">
                                            <p:txEl>
                                              <p:pRg st="7" end="7"/>
                                            </p:txEl>
                                          </p:spTgt>
                                        </p:tgtEl>
                                        <p:attrNameLst>
                                          <p:attrName>style.visibility</p:attrName>
                                        </p:attrNameLst>
                                      </p:cBhvr>
                                      <p:to>
                                        <p:strVal val="visible"/>
                                      </p:to>
                                    </p:set>
                                    <p:animEffect transition="in" filter="fade">
                                      <p:cBhvr>
                                        <p:cTn id="42" dur="1822"/>
                                        <p:tgtEl>
                                          <p:spTgt spid="147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72">
                                            <p:txEl>
                                              <p:pRg st="8" end="8"/>
                                            </p:txEl>
                                          </p:spTgt>
                                        </p:tgtEl>
                                        <p:attrNameLst>
                                          <p:attrName>style.visibility</p:attrName>
                                        </p:attrNameLst>
                                      </p:cBhvr>
                                      <p:to>
                                        <p:strVal val="visible"/>
                                      </p:to>
                                    </p:set>
                                    <p:animEffect transition="in" filter="fade">
                                      <p:cBhvr>
                                        <p:cTn id="47" dur="1822"/>
                                        <p:tgtEl>
                                          <p:spTgt spid="147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472">
                                            <p:txEl>
                                              <p:pRg st="9" end="9"/>
                                            </p:txEl>
                                          </p:spTgt>
                                        </p:tgtEl>
                                        <p:attrNameLst>
                                          <p:attrName>style.visibility</p:attrName>
                                        </p:attrNameLst>
                                      </p:cBhvr>
                                      <p:to>
                                        <p:strVal val="visible"/>
                                      </p:to>
                                    </p:set>
                                    <p:animEffect transition="in" filter="fade">
                                      <p:cBhvr>
                                        <p:cTn id="52" dur="1822"/>
                                        <p:tgtEl>
                                          <p:spTgt spid="147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1" name="Google Shape;1481;p190"/>
          <p:cNvSpPr txBox="1">
            <a:spLocks noGrp="1"/>
          </p:cNvSpPr>
          <p:nvPr>
            <p:ph type="ctrTitle"/>
          </p:nvPr>
        </p:nvSpPr>
        <p:spPr>
          <a:xfrm>
            <a:off x="1979712" y="404664"/>
            <a:ext cx="7164288"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t>Hank </a:t>
            </a:r>
            <a:r>
              <a:rPr lang="en-US" sz="4400" b="1" i="0" u="none" strike="noStrike" cap="none">
                <a:solidFill>
                  <a:srgbClr val="FFFFFF"/>
                </a:solidFill>
                <a:latin typeface="Arial" panose="020B0604020202020204"/>
                <a:ea typeface="Arial" panose="020B0604020202020204"/>
                <a:cs typeface="Arial" panose="020B0604020202020204"/>
                <a:sym typeface="Arial" panose="020B0604020202020204"/>
              </a:rPr>
              <a:t>Hanegraaff </a:t>
            </a:r>
            <a:br>
              <a:rPr lang="en-US" sz="4400" b="1" i="0" u="none" strike="noStrike" cap="none">
                <a:solidFill>
                  <a:srgbClr val="FFFFFF"/>
                </a:solidFill>
                <a:latin typeface="Arial" panose="020B0604020202020204"/>
                <a:ea typeface="Arial" panose="020B0604020202020204"/>
                <a:cs typeface="Arial" panose="020B0604020202020204"/>
                <a:sym typeface="Arial" panose="020B0604020202020204"/>
              </a:rPr>
            </a:br>
            <a:r>
              <a:rPr lang="en-US" sz="3200" b="1" i="0" u="none" strike="noStrike" cap="none">
                <a:solidFill>
                  <a:srgbClr val="FFFFFF"/>
                </a:solidFill>
                <a:latin typeface="Arial" panose="020B0604020202020204"/>
                <a:ea typeface="Arial" panose="020B0604020202020204"/>
                <a:cs typeface="Arial" panose="020B0604020202020204"/>
                <a:sym typeface="Arial" panose="020B0604020202020204"/>
              </a:rPr>
              <a:t>(</a:t>
            </a:r>
            <a:r>
              <a:rPr lang="en-US" sz="3200"/>
              <a:t>基督教研究所</a:t>
            </a:r>
            <a:r>
              <a:rPr lang="en-US" sz="3200" b="1" i="0" u="none" strike="noStrike" cap="none">
                <a:solidFill>
                  <a:srgbClr val="FFFFFF"/>
                </a:solidFill>
                <a:latin typeface="Arial" panose="020B0604020202020204"/>
                <a:ea typeface="Arial" panose="020B0604020202020204"/>
                <a:cs typeface="Arial" panose="020B0604020202020204"/>
                <a:sym typeface="Arial" panose="020B0604020202020204"/>
              </a:rPr>
              <a:t>)</a:t>
            </a:r>
            <a:endParaRPr sz="44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1482" name="Google Shape;1482;p190"/>
          <p:cNvSpPr txBox="1"/>
          <p:nvPr/>
        </p:nvSpPr>
        <p:spPr>
          <a:xfrm>
            <a:off x="251520" y="2493466"/>
            <a:ext cx="8820472" cy="3108544"/>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FFFF"/>
              </a:buClr>
              <a:buSzPts val="2800"/>
              <a:buFont typeface="Arial" panose="020B0604020202020204"/>
              <a:buChar char="•"/>
            </a:pPr>
            <a:r>
              <a:rPr lang="en-US" sz="2800" b="1">
                <a:solidFill>
                  <a:srgbClr val="FFFFFF"/>
                </a:solidFill>
              </a:rPr>
              <a:t>他声称罗得尼 “只不过是一位非常出色的催眠师”。</a:t>
            </a:r>
            <a:endParaRPr sz="2800" b="1">
              <a:solidFill>
                <a:srgbClr val="FFFFFF"/>
              </a:solidFill>
            </a:endParaRPr>
          </a:p>
          <a:p>
            <a:pPr marL="342900" marR="0" lvl="0" indent="0" algn="l" rtl="0">
              <a:spcBef>
                <a:spcPts val="0"/>
              </a:spcBef>
              <a:spcAft>
                <a:spcPts val="0"/>
              </a:spcAft>
              <a:buNone/>
            </a:pPr>
            <a:endParaRPr sz="2800" b="1">
              <a:solidFill>
                <a:srgbClr val="FFFFFF"/>
              </a:solidFill>
            </a:endParaRPr>
          </a:p>
          <a:p>
            <a:pPr marL="342900" marR="0" lvl="0" indent="-342900" algn="l" rtl="0">
              <a:spcBef>
                <a:spcPts val="0"/>
              </a:spcBef>
              <a:spcAft>
                <a:spcPts val="0"/>
              </a:spcAft>
              <a:buClr>
                <a:srgbClr val="FFFFFF"/>
              </a:buClr>
              <a:buSzPts val="2800"/>
              <a:buFont typeface="Arial" panose="020B0604020202020204"/>
              <a:buChar char="•"/>
            </a:pPr>
            <a:r>
              <a:rPr lang="en-US" sz="2800" b="1">
                <a:solidFill>
                  <a:srgbClr val="FFFFFF"/>
                </a:solidFill>
              </a:rPr>
              <a:t>“他所做得事工并非无害”， 他说，“罗得尼其实是在用社会心理学的操作手法使人们以为自己经历了神”。 </a:t>
            </a:r>
            <a:endParaRPr sz="2000" b="1">
              <a:solidFill>
                <a:srgbClr val="FFFFFF"/>
              </a:solidFill>
              <a:latin typeface="Arial" panose="020B0604020202020204"/>
              <a:ea typeface="Arial" panose="020B0604020202020204"/>
              <a:cs typeface="Arial" panose="020B0604020202020204"/>
              <a:sym typeface="Arial" panose="020B0604020202020204"/>
            </a:endParaRPr>
          </a:p>
        </p:txBody>
      </p:sp>
      <p:pic>
        <p:nvPicPr>
          <p:cNvPr id="1483" name="Google Shape;1483;p190"/>
          <p:cNvPicPr preferRelativeResize="0"/>
          <p:nvPr/>
        </p:nvPicPr>
        <p:blipFill rotWithShape="1">
          <a:blip r:embed="rId3"/>
          <a:srcRect/>
          <a:stretch>
            <a:fillRect/>
          </a:stretch>
        </p:blipFill>
        <p:spPr>
          <a:xfrm>
            <a:off x="323850" y="4763"/>
            <a:ext cx="1587500" cy="2222500"/>
          </a:xfrm>
          <a:prstGeom prst="rect">
            <a:avLst/>
          </a:prstGeom>
          <a:noFill/>
          <a:ln>
            <a:noFill/>
          </a:ln>
        </p:spPr>
      </p:pic>
      <p:sp>
        <p:nvSpPr>
          <p:cNvPr id="1484" name="Google Shape;1484;p190"/>
          <p:cNvSpPr txBox="1"/>
          <p:nvPr/>
        </p:nvSpPr>
        <p:spPr>
          <a:xfrm>
            <a:off x="292324" y="6381328"/>
            <a:ext cx="8820472" cy="4001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000" b="1">
                <a:solidFill>
                  <a:srgbClr val="FFFFFF"/>
                </a:solidFill>
                <a:latin typeface="Arial" panose="020B0604020202020204"/>
                <a:ea typeface="Arial" panose="020B0604020202020204"/>
                <a:cs typeface="Arial" panose="020B0604020202020204"/>
                <a:sym typeface="Arial" panose="020B0604020202020204"/>
              </a:rPr>
              <a:t>(1999 report at http://tampabayonline.net/reports/minister/homealt.htm)</a:t>
            </a:r>
            <a:endParaRPr sz="2000" b="1">
              <a:solidFill>
                <a:srgbClr val="FFFFFF"/>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83"/>
        <p:cNvGrpSpPr/>
        <p:nvPr/>
      </p:nvGrpSpPr>
      <p:grpSpPr>
        <a:xfrm>
          <a:off x="0" y="0"/>
          <a:ext cx="0" cy="0"/>
          <a:chOff x="0" y="0"/>
          <a:chExt cx="0" cy="0"/>
        </a:xfrm>
      </p:grpSpPr>
      <p:sp>
        <p:nvSpPr>
          <p:cNvPr id="1084" name="Google Shape;1084;p155"/>
          <p:cNvSpPr txBox="1">
            <a:spLocks noGrp="1"/>
          </p:cNvSpPr>
          <p:nvPr>
            <p:ph type="ctrTitle"/>
          </p:nvPr>
        </p:nvSpPr>
        <p:spPr>
          <a:xfrm>
            <a:off x="0" y="44450"/>
            <a:ext cx="9144000" cy="1143000"/>
          </a:xfrm>
          <a:prstGeom prst="rect">
            <a:avLst/>
          </a:prstGeom>
          <a:solidFill>
            <a:srgbClr val="8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t>有关亵渎圣灵的经文</a:t>
            </a:r>
            <a:endParaRPr sz="44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1085" name="Google Shape;1085;p155"/>
          <p:cNvSpPr txBox="1"/>
          <p:nvPr/>
        </p:nvSpPr>
        <p:spPr>
          <a:xfrm>
            <a:off x="7451725" y="87313"/>
            <a:ext cx="1584300" cy="4605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i="0" u="none" strike="noStrike" cap="none">
                <a:solidFill>
                  <a:srgbClr val="FFFFFF"/>
                </a:solidFill>
                <a:latin typeface="Arial" panose="020B0604020202020204"/>
                <a:ea typeface="Arial" panose="020B0604020202020204"/>
                <a:cs typeface="Arial" panose="020B0604020202020204"/>
                <a:sym typeface="Arial" panose="020B0604020202020204"/>
              </a:rPr>
              <a:t>xiv</a:t>
            </a:r>
            <a:endParaRPr sz="24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1086" name="Google Shape;1086;p155"/>
          <p:cNvSpPr txBox="1"/>
          <p:nvPr/>
        </p:nvSpPr>
        <p:spPr>
          <a:xfrm>
            <a:off x="107504" y="1196752"/>
            <a:ext cx="9036496" cy="3539430"/>
          </a:xfrm>
          <a:prstGeom prst="rect">
            <a:avLst/>
          </a:prstGeom>
          <a:noFill/>
          <a:ln>
            <a:noFill/>
          </a:ln>
        </p:spPr>
        <p:txBody>
          <a:bodyPr spcFirstLastPara="1" wrap="square" lIns="91425" tIns="45700" rIns="91425" bIns="45700" anchor="t" anchorCtr="0">
            <a:noAutofit/>
          </a:bodyPr>
          <a:lstStyle/>
          <a:p>
            <a:pPr marL="514350" marR="0" lvl="0" indent="-514350" algn="l" rtl="0">
              <a:spcBef>
                <a:spcPts val="0"/>
              </a:spcBef>
              <a:spcAft>
                <a:spcPts val="0"/>
              </a:spcAft>
              <a:buClr>
                <a:schemeClr val="lt1"/>
              </a:buClr>
              <a:buSzPts val="2800"/>
              <a:buFont typeface="Arial" panose="020B0604020202020204"/>
              <a:buAutoNum type="arabicPeriod"/>
            </a:pPr>
            <a:r>
              <a:rPr lang="en-US" sz="2800" b="1" i="0" u="sng" strike="noStrike" cap="none">
                <a:solidFill>
                  <a:schemeClr val="lt1"/>
                </a:solidFill>
                <a:latin typeface="Arial" panose="020B0604020202020204"/>
                <a:ea typeface="Arial" panose="020B0604020202020204"/>
                <a:cs typeface="Arial" panose="020B0604020202020204"/>
                <a:sym typeface="Arial" panose="020B0604020202020204"/>
              </a:rPr>
              <a:t>马太 12:31-32</a:t>
            </a:r>
            <a:r>
              <a:rPr lang="en-US" sz="2800" b="1" i="0" u="none" strike="noStrike" cap="none">
                <a:solidFill>
                  <a:schemeClr val="lt1"/>
                </a:solidFill>
                <a:latin typeface="Arial" panose="020B0604020202020204"/>
                <a:ea typeface="Arial" panose="020B0604020202020204"/>
                <a:cs typeface="Arial" panose="020B0604020202020204"/>
                <a:sym typeface="Arial" panose="020B0604020202020204"/>
              </a:rPr>
              <a:t>  </a:t>
            </a:r>
            <a:r>
              <a:rPr lang="en-US" sz="2800" b="1" i="0" u="none" strike="noStrike" cap="none">
                <a:solidFill>
                  <a:srgbClr val="FFFFFF"/>
                </a:solidFill>
                <a:latin typeface="Arial" panose="020B0604020202020204"/>
                <a:ea typeface="Arial" panose="020B0604020202020204"/>
                <a:cs typeface="Arial" panose="020B0604020202020204"/>
                <a:sym typeface="Arial" panose="020B0604020202020204"/>
              </a:rPr>
              <a:t>  “因此，我告诉你们，人的一切罪和亵渎的话，都可以赦免；可是，</a:t>
            </a:r>
            <a:r>
              <a:rPr lang="en-US" sz="2800" b="1" i="0" u="none" strike="noStrike" cap="none">
                <a:solidFill>
                  <a:srgbClr val="FFFF00"/>
                </a:solidFill>
                <a:latin typeface="Arial" panose="020B0604020202020204"/>
                <a:ea typeface="Arial" panose="020B0604020202020204"/>
                <a:cs typeface="Arial" panose="020B0604020202020204"/>
                <a:sym typeface="Arial" panose="020B0604020202020204"/>
              </a:rPr>
              <a:t>亵渎圣灵就得不着赦免</a:t>
            </a:r>
            <a:r>
              <a:rPr lang="en-US" sz="2800" b="1" i="0" u="none" strike="noStrike" cap="none">
                <a:solidFill>
                  <a:srgbClr val="FFFFFF"/>
                </a:solidFill>
                <a:latin typeface="Arial" panose="020B0604020202020204"/>
                <a:ea typeface="Arial" panose="020B0604020202020204"/>
                <a:cs typeface="Arial" panose="020B0604020202020204"/>
                <a:sym typeface="Arial" panose="020B0604020202020204"/>
              </a:rPr>
              <a:t>。 </a:t>
            </a:r>
            <a:r>
              <a:rPr lang="en-US" sz="2800" b="1" i="0" u="none" strike="noStrike" cap="none" baseline="30000">
                <a:solidFill>
                  <a:srgbClr val="FFFFFF"/>
                </a:solidFill>
                <a:latin typeface="Arial" panose="020B0604020202020204"/>
                <a:ea typeface="Arial" panose="020B0604020202020204"/>
                <a:cs typeface="Arial" panose="020B0604020202020204"/>
                <a:sym typeface="Arial" panose="020B0604020202020204"/>
              </a:rPr>
              <a:t>32</a:t>
            </a:r>
            <a:r>
              <a:rPr lang="en-US" sz="2800" b="1" i="0" u="none" strike="noStrike" cap="none">
                <a:solidFill>
                  <a:srgbClr val="FFFFFF"/>
                </a:solidFill>
                <a:latin typeface="Arial" panose="020B0604020202020204"/>
                <a:ea typeface="Arial" panose="020B0604020202020204"/>
                <a:cs typeface="Arial" panose="020B0604020202020204"/>
                <a:sym typeface="Arial" panose="020B0604020202020204"/>
              </a:rPr>
              <a:t> 无论谁说话得罪了人子，还可以赦免；</a:t>
            </a:r>
            <a:r>
              <a:rPr lang="en-US" sz="2800" b="1" i="0" u="none" strike="noStrike" cap="none">
                <a:solidFill>
                  <a:srgbClr val="FFFF00"/>
                </a:solidFill>
                <a:latin typeface="Arial" panose="020B0604020202020204"/>
                <a:ea typeface="Arial" panose="020B0604020202020204"/>
                <a:cs typeface="Arial" panose="020B0604020202020204"/>
                <a:sym typeface="Arial" panose="020B0604020202020204"/>
              </a:rPr>
              <a:t>但说话得罪了圣灵的，今生来世都得不着赦免。</a:t>
            </a:r>
            <a:endParaRPr sz="2800" b="1" i="0" u="none" strike="noStrike" cap="none">
              <a:solidFill>
                <a:srgbClr val="FFFF00"/>
              </a:solidFill>
              <a:latin typeface="Arial" panose="020B0604020202020204"/>
              <a:ea typeface="Arial" panose="020B0604020202020204"/>
              <a:cs typeface="Arial" panose="020B0604020202020204"/>
              <a:sym typeface="Arial" panose="020B0604020202020204"/>
            </a:endParaRPr>
          </a:p>
          <a:p>
            <a:pPr marL="514350" marR="0" lvl="0" indent="-336550" algn="l" rtl="0">
              <a:spcBef>
                <a:spcPts val="0"/>
              </a:spcBef>
              <a:spcAft>
                <a:spcPts val="0"/>
              </a:spcAft>
              <a:buClr>
                <a:schemeClr val="dk1"/>
              </a:buClr>
              <a:buSzPts val="2800"/>
              <a:buFont typeface="Arial" panose="020B0604020202020204"/>
              <a:buNone/>
            </a:pPr>
            <a:endParaRPr sz="2800" b="1" i="0" u="none" strike="noStrike" cap="none">
              <a:solidFill>
                <a:srgbClr val="FFFFFF"/>
              </a:solidFill>
              <a:latin typeface="Arial" panose="020B0604020202020204"/>
              <a:ea typeface="Arial" panose="020B0604020202020204"/>
              <a:cs typeface="Arial" panose="020B0604020202020204"/>
              <a:sym typeface="Arial" panose="020B0604020202020204"/>
            </a:endParaRPr>
          </a:p>
          <a:p>
            <a:pPr marL="514350" marR="0" lvl="0" indent="-514350" algn="l" rtl="0">
              <a:spcBef>
                <a:spcPts val="0"/>
              </a:spcBef>
              <a:spcAft>
                <a:spcPts val="0"/>
              </a:spcAft>
              <a:buClr>
                <a:srgbClr val="FFFFFF"/>
              </a:buClr>
              <a:buSzPts val="2800"/>
              <a:buFont typeface="Arial" panose="020B0604020202020204"/>
              <a:buAutoNum type="arabicPeriod"/>
            </a:pPr>
            <a:r>
              <a:rPr lang="en-US" sz="2800" b="1" i="0" u="sng" strike="noStrike" cap="none">
                <a:solidFill>
                  <a:srgbClr val="FFFFFF"/>
                </a:solidFill>
                <a:latin typeface="Arial" panose="020B0604020202020204"/>
                <a:ea typeface="Arial" panose="020B0604020202020204"/>
                <a:cs typeface="Arial" panose="020B0604020202020204"/>
                <a:sym typeface="Arial" panose="020B0604020202020204"/>
              </a:rPr>
              <a:t>马可 3:28-29</a:t>
            </a:r>
            <a:r>
              <a:rPr lang="en-US" sz="2800" b="1" i="0" u="none" strike="noStrike" cap="none">
                <a:solidFill>
                  <a:srgbClr val="FFFFFF"/>
                </a:solidFill>
                <a:latin typeface="Arial" panose="020B0604020202020204"/>
                <a:ea typeface="Arial" panose="020B0604020202020204"/>
                <a:cs typeface="Arial" panose="020B0604020202020204"/>
                <a:sym typeface="Arial" panose="020B0604020202020204"/>
              </a:rPr>
              <a:t>    “我实在告诉你们，世人的一切罪和一切亵渎的话，都可以得到赦免； </a:t>
            </a:r>
            <a:r>
              <a:rPr lang="en-US" sz="2800" b="1" i="0" u="none" strike="noStrike" cap="none" baseline="30000">
                <a:solidFill>
                  <a:srgbClr val="FFFFFF"/>
                </a:solidFill>
                <a:latin typeface="Arial" panose="020B0604020202020204"/>
                <a:ea typeface="Arial" panose="020B0604020202020204"/>
                <a:cs typeface="Arial" panose="020B0604020202020204"/>
                <a:sym typeface="Arial" panose="020B0604020202020204"/>
              </a:rPr>
              <a:t>29 </a:t>
            </a:r>
            <a:r>
              <a:rPr lang="en-US" sz="2800" b="1" i="0" u="none" strike="noStrike" cap="none">
                <a:solidFill>
                  <a:srgbClr val="FFFF00"/>
                </a:solidFill>
                <a:latin typeface="Arial" panose="020B0604020202020204"/>
                <a:ea typeface="Arial" panose="020B0604020202020204"/>
                <a:cs typeface="Arial" panose="020B0604020202020204"/>
                <a:sym typeface="Arial" panose="020B0604020202020204"/>
              </a:rPr>
              <a:t>但亵渎圣灵的，就永世不得赦免</a:t>
            </a:r>
            <a:r>
              <a:rPr lang="en-US" sz="2800" b="1" i="0" u="none" strike="noStrike" cap="none">
                <a:solidFill>
                  <a:srgbClr val="FFFFFF"/>
                </a:solidFill>
                <a:latin typeface="Arial" panose="020B0604020202020204"/>
                <a:ea typeface="Arial" panose="020B0604020202020204"/>
                <a:cs typeface="Arial" panose="020B0604020202020204"/>
                <a:sym typeface="Arial" panose="020B0604020202020204"/>
              </a:rPr>
              <a:t>，他还要担当罪恶到永远。”</a:t>
            </a:r>
            <a:endParaRPr sz="28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89"/>
        <p:cNvGrpSpPr/>
        <p:nvPr/>
      </p:nvGrpSpPr>
      <p:grpSpPr>
        <a:xfrm>
          <a:off x="0" y="0"/>
          <a:ext cx="0" cy="0"/>
          <a:chOff x="0" y="0"/>
          <a:chExt cx="0" cy="0"/>
        </a:xfrm>
      </p:grpSpPr>
      <p:sp>
        <p:nvSpPr>
          <p:cNvPr id="1490" name="Google Shape;1490;p191"/>
          <p:cNvSpPr txBox="1">
            <a:spLocks noGrp="1"/>
          </p:cNvSpPr>
          <p:nvPr>
            <p:ph type="ctrTitle"/>
          </p:nvPr>
        </p:nvSpPr>
        <p:spPr>
          <a:xfrm>
            <a:off x="1979712" y="404664"/>
            <a:ext cx="7164288"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rgbClr val="FFFFFF"/>
                </a:solidFill>
                <a:latin typeface="Arial" panose="020B0604020202020204"/>
                <a:ea typeface="Arial" panose="020B0604020202020204"/>
                <a:cs typeface="Arial" panose="020B0604020202020204"/>
                <a:sym typeface="Arial" panose="020B0604020202020204"/>
              </a:rPr>
              <a:t>Hank Hanegraaff </a:t>
            </a:r>
            <a:br>
              <a:rPr lang="en-US" sz="4400" b="1" i="0" u="none" strike="noStrike" cap="none">
                <a:solidFill>
                  <a:srgbClr val="FFFFFF"/>
                </a:solidFill>
                <a:latin typeface="Arial" panose="020B0604020202020204"/>
                <a:ea typeface="Arial" panose="020B0604020202020204"/>
                <a:cs typeface="Arial" panose="020B0604020202020204"/>
                <a:sym typeface="Arial" panose="020B0604020202020204"/>
              </a:rPr>
            </a:br>
            <a:r>
              <a:rPr lang="en-US" sz="3200" b="1" i="0" u="none" strike="noStrike" cap="none">
                <a:solidFill>
                  <a:srgbClr val="FFFFFF"/>
                </a:solidFill>
                <a:latin typeface="Arial" panose="020B0604020202020204"/>
                <a:ea typeface="Arial" panose="020B0604020202020204"/>
                <a:cs typeface="Arial" panose="020B0604020202020204"/>
                <a:sym typeface="Arial" panose="020B0604020202020204"/>
              </a:rPr>
              <a:t>(</a:t>
            </a:r>
            <a:r>
              <a:rPr lang="en-US" sz="3200">
                <a:solidFill>
                  <a:schemeClr val="lt1"/>
                </a:solidFill>
              </a:rPr>
              <a:t>基督教研究所</a:t>
            </a:r>
            <a:r>
              <a:rPr lang="en-US" sz="3200" b="1" i="0" u="none" strike="noStrike" cap="none">
                <a:solidFill>
                  <a:srgbClr val="FFFFFF"/>
                </a:solidFill>
                <a:latin typeface="Arial" panose="020B0604020202020204"/>
                <a:ea typeface="Arial" panose="020B0604020202020204"/>
                <a:cs typeface="Arial" panose="020B0604020202020204"/>
                <a:sym typeface="Arial" panose="020B0604020202020204"/>
              </a:rPr>
              <a:t>)</a:t>
            </a:r>
            <a:endParaRPr sz="44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pic>
        <p:nvPicPr>
          <p:cNvPr id="1491" name="Google Shape;1491;p191"/>
          <p:cNvPicPr preferRelativeResize="0"/>
          <p:nvPr/>
        </p:nvPicPr>
        <p:blipFill rotWithShape="1">
          <a:blip r:embed="rId3"/>
          <a:srcRect/>
          <a:stretch>
            <a:fillRect/>
          </a:stretch>
        </p:blipFill>
        <p:spPr>
          <a:xfrm>
            <a:off x="323850" y="4763"/>
            <a:ext cx="1587500" cy="2222500"/>
          </a:xfrm>
          <a:prstGeom prst="rect">
            <a:avLst/>
          </a:prstGeom>
          <a:noFill/>
          <a:ln>
            <a:noFill/>
          </a:ln>
        </p:spPr>
      </p:pic>
      <p:sp>
        <p:nvSpPr>
          <p:cNvPr id="1492" name="Google Shape;1492;p191"/>
          <p:cNvSpPr txBox="1"/>
          <p:nvPr/>
        </p:nvSpPr>
        <p:spPr>
          <a:xfrm>
            <a:off x="292324" y="6381328"/>
            <a:ext cx="8820472" cy="40011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000" b="1">
                <a:solidFill>
                  <a:srgbClr val="FFFFFF"/>
                </a:solidFill>
                <a:latin typeface="Arial" panose="020B0604020202020204"/>
                <a:ea typeface="Arial" panose="020B0604020202020204"/>
                <a:cs typeface="Arial" panose="020B0604020202020204"/>
                <a:sym typeface="Arial" panose="020B0604020202020204"/>
              </a:rPr>
              <a:t>(1999 report at http://tampabayonline.net/reports/minister/homealt.htm)</a:t>
            </a:r>
            <a:endParaRPr sz="20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493" name="Google Shape;1493;p191"/>
          <p:cNvSpPr txBox="1"/>
          <p:nvPr/>
        </p:nvSpPr>
        <p:spPr>
          <a:xfrm>
            <a:off x="251520" y="1988840"/>
            <a:ext cx="8820472" cy="4401205"/>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FFFF"/>
              </a:buClr>
              <a:buSzPts val="2800"/>
              <a:buFont typeface="Arial" panose="020B0604020202020204"/>
              <a:buChar char="•"/>
            </a:pPr>
            <a:r>
              <a:rPr lang="en-US" sz="2800" b="1">
                <a:solidFill>
                  <a:srgbClr val="FFFFFF"/>
                </a:solidFill>
              </a:rPr>
              <a:t>在1997 年，汉克所出版的 </a:t>
            </a:r>
            <a:r>
              <a:rPr lang="en-US" sz="2800" b="1" i="1">
                <a:solidFill>
                  <a:srgbClr val="FFFFFF"/>
                </a:solidFill>
              </a:rPr>
              <a:t>伪造复兴</a:t>
            </a:r>
            <a:r>
              <a:rPr lang="en-US" sz="2800" b="1">
                <a:solidFill>
                  <a:srgbClr val="FFFFFF"/>
                </a:solidFill>
              </a:rPr>
              <a:t>里，他警戒要小心辨别 像罗得尼这一类的假先知并坚持他所教道的与</a:t>
            </a:r>
            <a:r>
              <a:rPr lang="en-US" sz="2800" b="1">
                <a:solidFill>
                  <a:srgbClr val="FFFFFF"/>
                </a:solidFill>
                <a:latin typeface="Arial" panose="020B0604020202020204"/>
                <a:ea typeface="Arial" panose="020B0604020202020204"/>
                <a:cs typeface="Arial" panose="020B0604020202020204"/>
                <a:sym typeface="Arial" panose="020B0604020202020204"/>
              </a:rPr>
              <a:t> </a:t>
            </a:r>
            <a:r>
              <a:rPr lang="en-US" sz="2800" b="1">
                <a:solidFill>
                  <a:srgbClr val="FFFFFF"/>
                </a:solidFill>
              </a:rPr>
              <a:t>基督世界关毫无关联。</a:t>
            </a:r>
            <a:endParaRPr sz="2800" b="1">
              <a:solidFill>
                <a:srgbClr val="FFFFFF"/>
              </a:solidFill>
            </a:endParaRPr>
          </a:p>
          <a:p>
            <a:pPr marL="342900" marR="0" lvl="0" indent="0" algn="l" rtl="0">
              <a:spcBef>
                <a:spcPts val="0"/>
              </a:spcBef>
              <a:spcAft>
                <a:spcPts val="0"/>
              </a:spcAft>
              <a:buNone/>
            </a:pPr>
            <a:endParaRPr sz="2800" b="1">
              <a:solidFill>
                <a:srgbClr val="FFFFFF"/>
              </a:solidFill>
            </a:endParaRPr>
          </a:p>
          <a:p>
            <a:pPr marL="342900" marR="0" lvl="0" indent="-342900" algn="l" rtl="0">
              <a:spcBef>
                <a:spcPts val="0"/>
              </a:spcBef>
              <a:spcAft>
                <a:spcPts val="0"/>
              </a:spcAft>
              <a:buClr>
                <a:srgbClr val="FFFFFF"/>
              </a:buClr>
              <a:buSzPts val="2800"/>
              <a:buFont typeface="Arial" panose="020B0604020202020204"/>
              <a:buChar char="•"/>
            </a:pPr>
            <a:r>
              <a:rPr lang="en-US" sz="2800" b="1">
                <a:solidFill>
                  <a:srgbClr val="FFFFFF"/>
                </a:solidFill>
                <a:latin typeface="Arial" panose="020B0604020202020204"/>
                <a:ea typeface="Arial" panose="020B0604020202020204"/>
                <a:cs typeface="Arial" panose="020B0604020202020204"/>
                <a:sym typeface="Arial" panose="020B0604020202020204"/>
              </a:rPr>
              <a:t>``</a:t>
            </a:r>
            <a:r>
              <a:rPr lang="en-US" sz="2800" b="1">
                <a:solidFill>
                  <a:srgbClr val="FFFFFF"/>
                </a:solidFill>
              </a:rPr>
              <a:t>这么多人从这“复兴”的前门进但最终却从后门跌入异端的国度,” 汉克说，“罗得尼不是领导进入伟大的唤醒而是领导我们叛教”</a:t>
            </a:r>
            <a:endParaRPr sz="2000" b="1">
              <a:solidFill>
                <a:srgbClr val="FFFFFF"/>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sp>
        <p:nvSpPr>
          <p:cNvPr id="1498" name="Google Shape;1498;p192"/>
          <p:cNvSpPr txBox="1">
            <a:spLocks noGrp="1"/>
          </p:cNvSpPr>
          <p:nvPr>
            <p:ph type="ctrTitle"/>
          </p:nvPr>
        </p:nvSpPr>
        <p:spPr>
          <a:xfrm>
            <a:off x="0" y="701824"/>
            <a:ext cx="9144000" cy="854968"/>
          </a:xfrm>
          <a:prstGeom prst="rect">
            <a:avLst/>
          </a:prstGeom>
          <a:solidFill>
            <a:srgbClr val="CCFF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solidFill>
                  <a:srgbClr val="000000"/>
                </a:solidFill>
              </a:rPr>
              <a:t>有关圣笑的历史</a:t>
            </a:r>
            <a:endParaRPr sz="4400" b="1"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499" name="Google Shape;1499;p192"/>
          <p:cNvSpPr txBox="1"/>
          <p:nvPr/>
        </p:nvSpPr>
        <p:spPr>
          <a:xfrm>
            <a:off x="8100392" y="86717"/>
            <a:ext cx="936104" cy="46196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rgbClr val="FFFFFF"/>
                </a:solidFill>
                <a:latin typeface="Arial" panose="020B0604020202020204"/>
                <a:ea typeface="Arial" panose="020B0604020202020204"/>
                <a:cs typeface="Arial" panose="020B0604020202020204"/>
                <a:sym typeface="Arial" panose="020B0604020202020204"/>
              </a:rPr>
              <a:t>xxv</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500" name="Google Shape;1500;p192"/>
          <p:cNvSpPr txBox="1"/>
          <p:nvPr/>
        </p:nvSpPr>
        <p:spPr>
          <a:xfrm>
            <a:off x="251520" y="1628800"/>
            <a:ext cx="8820472" cy="107721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FFFF"/>
              </a:buClr>
              <a:buSzPts val="3200"/>
              <a:buFont typeface="Arial" panose="020B0604020202020204"/>
              <a:buChar char="•"/>
            </a:pPr>
            <a:r>
              <a:rPr lang="en-US" sz="3200" b="1">
                <a:solidFill>
                  <a:srgbClr val="FFFFFF"/>
                </a:solidFill>
              </a:rPr>
              <a:t>罗得尼·</a:t>
            </a:r>
            <a:r>
              <a:rPr lang="en-US" sz="3200" b="1">
                <a:solidFill>
                  <a:srgbClr val="FFFFFF"/>
                </a:solidFill>
                <a:latin typeface="Arial" panose="020B0604020202020204"/>
                <a:ea typeface="Arial" panose="020B0604020202020204"/>
                <a:cs typeface="Arial" panose="020B0604020202020204"/>
                <a:sym typeface="Arial" panose="020B0604020202020204"/>
              </a:rPr>
              <a:t> </a:t>
            </a:r>
            <a:r>
              <a:rPr lang="en-US" sz="3200" b="1">
                <a:solidFill>
                  <a:srgbClr val="FFFFFF"/>
                </a:solidFill>
              </a:rPr>
              <a:t>霍华得-布朗 </a:t>
            </a:r>
            <a:r>
              <a:rPr lang="en-US" sz="3200" b="1">
                <a:solidFill>
                  <a:srgbClr val="FFFFFF"/>
                </a:solidFill>
                <a:latin typeface="Arial" panose="020B0604020202020204"/>
                <a:ea typeface="Arial" panose="020B0604020202020204"/>
                <a:cs typeface="Arial" panose="020B0604020202020204"/>
                <a:sym typeface="Arial" panose="020B0604020202020204"/>
              </a:rPr>
              <a:t>(1994 </a:t>
            </a:r>
            <a:r>
              <a:rPr lang="en-US" sz="3200" b="1">
                <a:solidFill>
                  <a:srgbClr val="FFFFFF"/>
                </a:solidFill>
              </a:rPr>
              <a:t>一月</a:t>
            </a:r>
            <a:r>
              <a:rPr lang="en-US" sz="3200" b="1">
                <a:solidFill>
                  <a:srgbClr val="FFFFFF"/>
                </a:solidFill>
                <a:latin typeface="Arial" panose="020B0604020202020204"/>
                <a:ea typeface="Arial" panose="020B0604020202020204"/>
                <a:cs typeface="Arial" panose="020B0604020202020204"/>
                <a:sym typeface="Arial" panose="020B0604020202020204"/>
              </a:rPr>
              <a:t>)</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342900" marR="0" lvl="0" indent="-342900" algn="l" rtl="0">
              <a:spcBef>
                <a:spcPts val="0"/>
              </a:spcBef>
              <a:spcAft>
                <a:spcPts val="0"/>
              </a:spcAft>
              <a:buClr>
                <a:srgbClr val="FFFFFF"/>
              </a:buClr>
              <a:buSzPts val="3200"/>
              <a:buFont typeface="Arial" panose="020B0604020202020204"/>
              <a:buChar char="•"/>
            </a:pPr>
            <a:r>
              <a:rPr lang="en-US" sz="3200" b="1">
                <a:solidFill>
                  <a:srgbClr val="FFFFFF"/>
                </a:solidFill>
              </a:rPr>
              <a:t>新加破室内体育场</a:t>
            </a:r>
            <a:r>
              <a:rPr lang="en-US" sz="3200" b="1">
                <a:solidFill>
                  <a:srgbClr val="FFFFFF"/>
                </a:solidFill>
                <a:latin typeface="Arial" panose="020B0604020202020204"/>
                <a:ea typeface="Arial" panose="020B0604020202020204"/>
                <a:cs typeface="Arial" panose="020B0604020202020204"/>
                <a:sym typeface="Arial" panose="020B0604020202020204"/>
              </a:rPr>
              <a:t> (1995 </a:t>
            </a:r>
            <a:r>
              <a:rPr lang="en-US" sz="3200" b="1">
                <a:solidFill>
                  <a:srgbClr val="FFFFFF"/>
                </a:solidFill>
              </a:rPr>
              <a:t>九月</a:t>
            </a:r>
            <a:r>
              <a:rPr lang="en-US" sz="3200" b="1">
                <a:solidFill>
                  <a:srgbClr val="FFFFFF"/>
                </a:solidFill>
                <a:latin typeface="Arial" panose="020B0604020202020204"/>
                <a:ea typeface="Arial" panose="020B0604020202020204"/>
                <a:cs typeface="Arial" panose="020B0604020202020204"/>
                <a:sym typeface="Arial" panose="020B0604020202020204"/>
              </a:rPr>
              <a:t>)</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pic>
        <p:nvPicPr>
          <p:cNvPr id="1501" name="Google Shape;1501;p192"/>
          <p:cNvPicPr preferRelativeResize="0"/>
          <p:nvPr/>
        </p:nvPicPr>
        <p:blipFill rotWithShape="1">
          <a:blip r:embed="rId3"/>
          <a:srcRect/>
          <a:stretch>
            <a:fillRect/>
          </a:stretch>
        </p:blipFill>
        <p:spPr>
          <a:xfrm>
            <a:off x="0" y="2801938"/>
            <a:ext cx="5407025" cy="4056062"/>
          </a:xfrm>
          <a:prstGeom prst="rect">
            <a:avLst/>
          </a:prstGeom>
          <a:noFill/>
          <a:ln>
            <a:noFill/>
          </a:ln>
        </p:spPr>
      </p:pic>
      <p:pic>
        <p:nvPicPr>
          <p:cNvPr id="1502" name="Google Shape;1502;p192"/>
          <p:cNvPicPr preferRelativeResize="0"/>
          <p:nvPr/>
        </p:nvPicPr>
        <p:blipFill rotWithShape="1">
          <a:blip r:embed="rId4"/>
          <a:srcRect l="13330"/>
          <a:stretch>
            <a:fillRect/>
          </a:stretch>
        </p:blipFill>
        <p:spPr>
          <a:xfrm>
            <a:off x="4787900" y="2781300"/>
            <a:ext cx="4213225" cy="3644900"/>
          </a:xfrm>
          <a:prstGeom prst="rect">
            <a:avLst/>
          </a:prstGeom>
          <a:noFill/>
          <a:ln>
            <a:noFill/>
          </a:ln>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p193"/>
          <p:cNvSpPr txBox="1">
            <a:spLocks noGrp="1"/>
          </p:cNvSpPr>
          <p:nvPr>
            <p:ph type="ctrTitle"/>
          </p:nvPr>
        </p:nvSpPr>
        <p:spPr>
          <a:xfrm>
            <a:off x="6660232" y="701824"/>
            <a:ext cx="2483768" cy="54634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a:t>从神话语所得到的安慰</a:t>
            </a:r>
            <a:endParaRPr sz="44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1508" name="Google Shape;1508;p193"/>
          <p:cNvSpPr txBox="1"/>
          <p:nvPr/>
        </p:nvSpPr>
        <p:spPr>
          <a:xfrm>
            <a:off x="8100392" y="86717"/>
            <a:ext cx="936104" cy="46196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rgbClr val="FFFFFF"/>
                </a:solidFill>
                <a:latin typeface="Arial" panose="020B0604020202020204"/>
                <a:ea typeface="Arial" panose="020B0604020202020204"/>
                <a:cs typeface="Arial" panose="020B0604020202020204"/>
                <a:sym typeface="Arial" panose="020B0604020202020204"/>
              </a:rPr>
              <a:t>xxv</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509" name="Google Shape;1509;p193"/>
          <p:cNvSpPr txBox="1"/>
          <p:nvPr/>
        </p:nvSpPr>
        <p:spPr>
          <a:xfrm>
            <a:off x="4788024" y="2060848"/>
            <a:ext cx="5688632" cy="584776"/>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FFFFFF"/>
              </a:buClr>
              <a:buSzPts val="3200"/>
              <a:buFont typeface="Arial" panose="020B0604020202020204"/>
              <a:buChar char="•"/>
            </a:pPr>
            <a:r>
              <a:rPr lang="en-US" sz="3200" b="1">
                <a:solidFill>
                  <a:srgbClr val="FFFFFF"/>
                </a:solidFill>
                <a:latin typeface="Arial" panose="020B0604020202020204"/>
                <a:ea typeface="Arial" panose="020B0604020202020204"/>
                <a:cs typeface="Arial" panose="020B0604020202020204"/>
                <a:sym typeface="Arial" panose="020B0604020202020204"/>
              </a:rPr>
              <a:t>Bullet</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pic>
        <p:nvPicPr>
          <p:cNvPr id="1510" name="Google Shape;1510;p193"/>
          <p:cNvPicPr preferRelativeResize="0"/>
          <p:nvPr/>
        </p:nvPicPr>
        <p:blipFill rotWithShape="1">
          <a:blip r:embed="rId3"/>
          <a:srcRect/>
          <a:stretch>
            <a:fillRect/>
          </a:stretch>
        </p:blipFill>
        <p:spPr>
          <a:xfrm>
            <a:off x="0" y="0"/>
            <a:ext cx="6677025" cy="6854825"/>
          </a:xfrm>
          <a:prstGeom prst="rect">
            <a:avLst/>
          </a:prstGeom>
          <a:noFill/>
          <a:ln>
            <a:noFill/>
          </a:ln>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pic>
        <p:nvPicPr>
          <p:cNvPr id="1515" name="Google Shape;1515;p194" descr="holy-spirit-best-best.jpg"/>
          <p:cNvPicPr preferRelativeResize="0"/>
          <p:nvPr/>
        </p:nvPicPr>
        <p:blipFill rotWithShape="1">
          <a:blip r:embed="rId3"/>
          <a:srcRect/>
          <a:stretch>
            <a:fillRect/>
          </a:stretch>
        </p:blipFill>
        <p:spPr>
          <a:xfrm>
            <a:off x="0" y="692150"/>
            <a:ext cx="9134475" cy="6165850"/>
          </a:xfrm>
          <a:prstGeom prst="rect">
            <a:avLst/>
          </a:prstGeom>
          <a:noFill/>
          <a:ln>
            <a:noFill/>
          </a:ln>
        </p:spPr>
      </p:pic>
      <p:sp>
        <p:nvSpPr>
          <p:cNvPr id="1516" name="Google Shape;1516;p194"/>
          <p:cNvSpPr txBox="1">
            <a:spLocks noGrp="1"/>
          </p:cNvSpPr>
          <p:nvPr>
            <p:ph type="ctrTitle"/>
          </p:nvPr>
        </p:nvSpPr>
        <p:spPr>
          <a:xfrm>
            <a:off x="0" y="-27384"/>
            <a:ext cx="7452320" cy="15841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a:t>从经文来评估圣笑</a:t>
            </a:r>
            <a:endParaRPr sz="48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1517" name="Google Shape;1517;p194"/>
          <p:cNvSpPr txBox="1"/>
          <p:nvPr/>
        </p:nvSpPr>
        <p:spPr>
          <a:xfrm>
            <a:off x="8100392" y="86717"/>
            <a:ext cx="936104" cy="830997"/>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rgbClr val="FFFFFF"/>
                </a:solidFill>
                <a:latin typeface="Arial" panose="020B0604020202020204"/>
                <a:ea typeface="Arial" panose="020B0604020202020204"/>
                <a:cs typeface="Arial" panose="020B0604020202020204"/>
                <a:sym typeface="Arial" panose="020B0604020202020204"/>
              </a:rPr>
              <a:t>xxv-xxvii</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518" name="Google Shape;1518;p194"/>
          <p:cNvSpPr txBox="1"/>
          <p:nvPr/>
        </p:nvSpPr>
        <p:spPr>
          <a:xfrm>
            <a:off x="107504" y="1628800"/>
            <a:ext cx="4104456" cy="5016757"/>
          </a:xfrm>
          <a:prstGeom prst="rect">
            <a:avLst/>
          </a:prstGeom>
          <a:noFill/>
          <a:ln>
            <a:noFill/>
          </a:ln>
        </p:spPr>
        <p:txBody>
          <a:bodyPr spcFirstLastPara="1" wrap="square" lIns="91425" tIns="45700" rIns="91425" bIns="45700" anchor="t" anchorCtr="0">
            <a:noAutofit/>
          </a:bodyPr>
          <a:lstStyle/>
          <a:p>
            <a:pPr marL="714375" marR="0" lvl="0" indent="-714375" algn="l" rtl="0">
              <a:spcBef>
                <a:spcPts val="0"/>
              </a:spcBef>
              <a:spcAft>
                <a:spcPts val="0"/>
              </a:spcAft>
              <a:buClr>
                <a:srgbClr val="FFFFFF"/>
              </a:buClr>
              <a:buSzPts val="3200"/>
              <a:buFont typeface="Arial" panose="020B0604020202020204"/>
              <a:buAutoNum type="alphaUcPeriod"/>
            </a:pPr>
            <a:r>
              <a:rPr lang="en-US" sz="3200" b="1">
                <a:solidFill>
                  <a:srgbClr val="FFFFFF"/>
                </a:solidFill>
              </a:rPr>
              <a:t>寻求神迹</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714375" marR="0" lvl="0" indent="-714375" algn="l" rtl="0">
              <a:spcBef>
                <a:spcPts val="0"/>
              </a:spcBef>
              <a:spcAft>
                <a:spcPts val="0"/>
              </a:spcAft>
              <a:buClr>
                <a:srgbClr val="FFFFFF"/>
              </a:buClr>
              <a:buSzPts val="3200"/>
              <a:buFont typeface="Arial" panose="020B0604020202020204"/>
              <a:buAutoNum type="alphaUcPeriod"/>
            </a:pPr>
            <a:r>
              <a:rPr lang="en-US" sz="3200" b="1">
                <a:solidFill>
                  <a:srgbClr val="FFFFFF"/>
                </a:solidFill>
              </a:rPr>
              <a:t>蒙福</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714375" marR="0" lvl="0" indent="-714375" algn="l" rtl="0">
              <a:spcBef>
                <a:spcPts val="0"/>
              </a:spcBef>
              <a:spcAft>
                <a:spcPts val="0"/>
              </a:spcAft>
              <a:buClr>
                <a:srgbClr val="FFFFFF"/>
              </a:buClr>
              <a:buSzPts val="3200"/>
              <a:buFont typeface="Arial" panose="020B0604020202020204"/>
              <a:buAutoNum type="alphaUcPeriod"/>
            </a:pPr>
            <a:r>
              <a:rPr lang="en-US" sz="3200" b="1">
                <a:solidFill>
                  <a:srgbClr val="FFFFFF"/>
                </a:solidFill>
              </a:rPr>
              <a:t>愚蠢</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714375" marR="0" lvl="0" indent="-714375" algn="l" rtl="0">
              <a:spcBef>
                <a:spcPts val="0"/>
              </a:spcBef>
              <a:spcAft>
                <a:spcPts val="0"/>
              </a:spcAft>
              <a:buClr>
                <a:srgbClr val="FFFFFF"/>
              </a:buClr>
              <a:buSzPts val="3200"/>
              <a:buFont typeface="Arial" panose="020B0604020202020204"/>
              <a:buAutoNum type="alphaUcPeriod"/>
            </a:pPr>
            <a:r>
              <a:rPr lang="en-US" sz="3200" b="1">
                <a:solidFill>
                  <a:srgbClr val="FFFFFF"/>
                </a:solidFill>
              </a:rPr>
              <a:t>过度的时尚</a:t>
            </a:r>
            <a:endParaRPr sz="3200" b="1">
              <a:solidFill>
                <a:srgbClr val="FFFFFF"/>
              </a:solidFill>
            </a:endParaRPr>
          </a:p>
          <a:p>
            <a:pPr marL="714375" marR="0" lvl="0" indent="-714375" algn="l" rtl="0">
              <a:spcBef>
                <a:spcPts val="0"/>
              </a:spcBef>
              <a:spcAft>
                <a:spcPts val="0"/>
              </a:spcAft>
              <a:buClr>
                <a:srgbClr val="FFFFFF"/>
              </a:buClr>
              <a:buSzPts val="3200"/>
              <a:buFont typeface="Arial" panose="020B0604020202020204"/>
              <a:buAutoNum type="alphaUcPeriod"/>
            </a:pPr>
            <a:r>
              <a:rPr lang="en-US" sz="3200" b="1">
                <a:solidFill>
                  <a:srgbClr val="FFFFFF"/>
                </a:solidFill>
              </a:rPr>
              <a:t>欠缺福音</a:t>
            </a:r>
            <a:endParaRPr sz="3200" b="1">
              <a:solidFill>
                <a:srgbClr val="FFFFFF"/>
              </a:solidFill>
            </a:endParaRPr>
          </a:p>
          <a:p>
            <a:pPr marL="714375" marR="0" lvl="0" indent="-714375" algn="l" rtl="0">
              <a:spcBef>
                <a:spcPts val="0"/>
              </a:spcBef>
              <a:spcAft>
                <a:spcPts val="0"/>
              </a:spcAft>
              <a:buClr>
                <a:srgbClr val="FFFFFF"/>
              </a:buClr>
              <a:buSzPts val="3200"/>
              <a:buFont typeface="Arial" panose="020B0604020202020204"/>
              <a:buAutoNum type="alphaUcPeriod"/>
            </a:pPr>
            <a:r>
              <a:rPr lang="en-US" sz="3200" b="1">
                <a:solidFill>
                  <a:srgbClr val="FFFFFF"/>
                </a:solidFill>
              </a:rPr>
              <a:t>缺乏秩</a:t>
            </a:r>
            <a:r>
              <a:rPr lang="zh-CN" sz="3200" b="1">
                <a:solidFill>
                  <a:srgbClr val="FFFFFF"/>
                </a:solidFill>
                <a:ea typeface="SimSun" panose="02010600030101010101" pitchFamily="2" charset="-122"/>
              </a:rPr>
              <a:t>序</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714375" marR="0" lvl="0" indent="-714375" algn="l" rtl="0">
              <a:spcBef>
                <a:spcPts val="0"/>
              </a:spcBef>
              <a:spcAft>
                <a:spcPts val="0"/>
              </a:spcAft>
              <a:buClr>
                <a:srgbClr val="FFFFFF"/>
              </a:buClr>
              <a:buSzPts val="3200"/>
              <a:buFont typeface="Arial" panose="020B0604020202020204"/>
              <a:buAutoNum type="alphaUcPeriod"/>
            </a:pPr>
            <a:r>
              <a:rPr lang="en-US" sz="3200" b="1">
                <a:solidFill>
                  <a:srgbClr val="FFFFFF"/>
                </a:solidFill>
              </a:rPr>
              <a:t>愚味</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714375" marR="0" lvl="0" indent="-714375" algn="l" rtl="0">
              <a:spcBef>
                <a:spcPts val="0"/>
              </a:spcBef>
              <a:spcAft>
                <a:spcPts val="0"/>
              </a:spcAft>
              <a:buClr>
                <a:srgbClr val="FFFFFF"/>
              </a:buClr>
              <a:buSzPts val="3200"/>
              <a:buFont typeface="Arial" panose="020B0604020202020204"/>
              <a:buAutoNum type="alphaUcPeriod"/>
            </a:pPr>
            <a:r>
              <a:rPr lang="en-US" sz="3200" b="1">
                <a:solidFill>
                  <a:srgbClr val="FFFFFF"/>
                </a:solidFill>
              </a:rPr>
              <a:t>神迹</a:t>
            </a:r>
            <a:endParaRPr sz="3200" b="1">
              <a:solidFill>
                <a:srgbClr val="FFFFFF"/>
              </a:solidFill>
            </a:endParaRPr>
          </a:p>
          <a:p>
            <a:pPr marL="714375" marR="0" lvl="0" indent="-714375" algn="l" rtl="0">
              <a:spcBef>
                <a:spcPts val="0"/>
              </a:spcBef>
              <a:spcAft>
                <a:spcPts val="0"/>
              </a:spcAft>
              <a:buClr>
                <a:srgbClr val="FFFFFF"/>
              </a:buClr>
              <a:buSzPts val="3200"/>
              <a:buFont typeface="Arial" panose="020B0604020202020204"/>
              <a:buAutoNum type="alphaUcPeriod"/>
            </a:pPr>
            <a:r>
              <a:rPr lang="en-US" sz="3200" b="1">
                <a:solidFill>
                  <a:srgbClr val="FFFFFF"/>
                </a:solidFill>
                <a:latin typeface="Arial" panose="020B0604020202020204"/>
                <a:ea typeface="Arial" panose="020B0604020202020204"/>
                <a:cs typeface="Arial" panose="020B0604020202020204"/>
                <a:sym typeface="Arial" panose="020B0604020202020204"/>
              </a:rPr>
              <a:t> </a:t>
            </a:r>
            <a:r>
              <a:rPr lang="en-US" sz="3200" b="1">
                <a:solidFill>
                  <a:srgbClr val="FFFFFF"/>
                </a:solidFill>
              </a:rPr>
              <a:t>欺诈的</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714375" marR="0" lvl="0" indent="-714375" algn="l" rtl="0">
              <a:spcBef>
                <a:spcPts val="0"/>
              </a:spcBef>
              <a:spcAft>
                <a:spcPts val="0"/>
              </a:spcAft>
              <a:buClr>
                <a:srgbClr val="FFFFFF"/>
              </a:buClr>
              <a:buSzPts val="3200"/>
              <a:buFont typeface="Arial" panose="020B0604020202020204"/>
              <a:buAutoNum type="alphaUcPeriod"/>
            </a:pPr>
            <a:r>
              <a:rPr lang="en-US" sz="3200" b="1">
                <a:solidFill>
                  <a:srgbClr val="FFFFFF"/>
                </a:solidFill>
              </a:rPr>
              <a:t>基督学上出问题</a:t>
            </a:r>
            <a:endParaRPr sz="32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519" name="Google Shape;1519;p194"/>
          <p:cNvSpPr txBox="1"/>
          <p:nvPr/>
        </p:nvSpPr>
        <p:spPr>
          <a:xfrm>
            <a:off x="4351655" y="1395095"/>
            <a:ext cx="4783455" cy="5017135"/>
          </a:xfrm>
          <a:prstGeom prst="rect">
            <a:avLst/>
          </a:prstGeom>
          <a:noFill/>
          <a:ln>
            <a:noFill/>
          </a:ln>
        </p:spPr>
        <p:txBody>
          <a:bodyPr spcFirstLastPara="1" wrap="square" lIns="91425" tIns="45700" rIns="91425" bIns="45700" anchor="t" anchorCtr="0">
            <a:noAutofit/>
          </a:bodyPr>
          <a:lstStyle/>
          <a:p>
            <a:pPr marL="714375" marR="0" lvl="0" indent="-714375" algn="l" rtl="0">
              <a:spcBef>
                <a:spcPts val="0"/>
              </a:spcBef>
              <a:spcAft>
                <a:spcPts val="0"/>
              </a:spcAft>
              <a:buClr>
                <a:srgbClr val="FFFFFF"/>
              </a:buClr>
              <a:buSzPts val="3200"/>
              <a:buFont typeface="Arial" panose="020B0604020202020204"/>
              <a:buAutoNum type="alphaUcPeriod" startAt="10"/>
            </a:pPr>
            <a:r>
              <a:rPr lang="en-US" sz="3200" b="1">
                <a:solidFill>
                  <a:srgbClr val="FFFFFF"/>
                </a:solidFill>
              </a:rPr>
              <a:t>无义处</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714375" marR="0" lvl="0" indent="-714375" algn="l" rtl="0">
              <a:spcBef>
                <a:spcPts val="0"/>
              </a:spcBef>
              <a:spcAft>
                <a:spcPts val="0"/>
              </a:spcAft>
              <a:buClr>
                <a:srgbClr val="FFFFFF"/>
              </a:buClr>
              <a:buSzPts val="3200"/>
              <a:buFont typeface="Arial" panose="020B0604020202020204"/>
              <a:buAutoNum type="alphaUcPeriod" startAt="10"/>
            </a:pPr>
            <a:r>
              <a:rPr lang="en-US" sz="3200" b="1">
                <a:solidFill>
                  <a:srgbClr val="FFFFFF"/>
                </a:solidFill>
              </a:rPr>
              <a:t>以人为中心</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714375" marR="0" lvl="0" indent="-714375" algn="l" rtl="0">
              <a:spcBef>
                <a:spcPts val="0"/>
              </a:spcBef>
              <a:spcAft>
                <a:spcPts val="0"/>
              </a:spcAft>
              <a:buClr>
                <a:srgbClr val="FFFFFF"/>
              </a:buClr>
              <a:buSzPts val="3200"/>
              <a:buFont typeface="Arial" panose="020B0604020202020204"/>
              <a:buAutoNum type="alphaUcPeriod" startAt="10"/>
            </a:pPr>
            <a:r>
              <a:rPr lang="en-US" sz="3200" b="1">
                <a:solidFill>
                  <a:srgbClr val="FFFFFF"/>
                </a:solidFill>
              </a:rPr>
              <a:t>以享受为中心</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714375" marR="0" lvl="0" indent="-714375" algn="l" rtl="0">
              <a:spcBef>
                <a:spcPts val="0"/>
              </a:spcBef>
              <a:spcAft>
                <a:spcPts val="0"/>
              </a:spcAft>
              <a:buClr>
                <a:srgbClr val="FFFFFF"/>
              </a:buClr>
              <a:buSzPts val="3200"/>
              <a:buFont typeface="Arial" panose="020B0604020202020204"/>
              <a:buAutoNum type="alphaUcPeriod" startAt="10"/>
            </a:pPr>
            <a:r>
              <a:rPr lang="en-US" sz="3200" b="1">
                <a:solidFill>
                  <a:srgbClr val="FFFFFF"/>
                </a:solidFill>
              </a:rPr>
              <a:t>以看得见的现象为中心</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714375" marR="0" lvl="0" indent="-714375" algn="l" rtl="0">
              <a:spcBef>
                <a:spcPts val="0"/>
              </a:spcBef>
              <a:spcAft>
                <a:spcPts val="0"/>
              </a:spcAft>
              <a:buClr>
                <a:srgbClr val="FFFFFF"/>
              </a:buClr>
              <a:buSzPts val="3200"/>
              <a:buFont typeface="Arial" panose="020B0604020202020204"/>
              <a:buAutoNum type="alphaUcPeriod" startAt="10"/>
            </a:pPr>
            <a:r>
              <a:rPr lang="en-US" sz="3200" b="1">
                <a:solidFill>
                  <a:srgbClr val="FFFFFF"/>
                </a:solidFill>
                <a:latin typeface="Arial" panose="020B0604020202020204"/>
                <a:ea typeface="Arial" panose="020B0604020202020204"/>
                <a:cs typeface="Arial" panose="020B0604020202020204"/>
                <a:sym typeface="Arial" panose="020B0604020202020204"/>
              </a:rPr>
              <a:t> </a:t>
            </a:r>
            <a:r>
              <a:rPr lang="en-US" sz="3200" b="1">
                <a:solidFill>
                  <a:srgbClr val="FFFFFF"/>
                </a:solidFill>
              </a:rPr>
              <a:t>起源与圣经无相干</a:t>
            </a:r>
            <a:endParaRPr sz="3200" b="1">
              <a:solidFill>
                <a:srgbClr val="FFFFFF"/>
              </a:solidFill>
            </a:endParaRPr>
          </a:p>
          <a:p>
            <a:pPr marL="714375" marR="0" lvl="0" indent="-714375" algn="l" rtl="0">
              <a:spcBef>
                <a:spcPts val="0"/>
              </a:spcBef>
              <a:spcAft>
                <a:spcPts val="0"/>
              </a:spcAft>
              <a:buClr>
                <a:srgbClr val="FFFFFF"/>
              </a:buClr>
              <a:buSzPts val="3200"/>
              <a:buFont typeface="Arial" panose="020B0604020202020204"/>
              <a:buAutoNum type="alphaUcPeriod" startAt="10"/>
            </a:pPr>
            <a:r>
              <a:rPr lang="en-US" sz="3200" b="1">
                <a:solidFill>
                  <a:srgbClr val="FFFFFF"/>
                </a:solidFill>
              </a:rPr>
              <a:t>颤抖不出自于敬畏神</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714375" marR="0" lvl="0" indent="-714375" algn="l" rtl="0">
              <a:spcBef>
                <a:spcPts val="0"/>
              </a:spcBef>
              <a:spcAft>
                <a:spcPts val="0"/>
              </a:spcAft>
              <a:buClr>
                <a:srgbClr val="FFFFFF"/>
              </a:buClr>
              <a:buSzPts val="3200"/>
              <a:buFont typeface="Arial" panose="020B0604020202020204"/>
              <a:buAutoNum type="alphaUcPeriod" startAt="10"/>
            </a:pPr>
            <a:r>
              <a:rPr lang="en-US" sz="3200" b="1">
                <a:solidFill>
                  <a:srgbClr val="FFFFFF"/>
                </a:solidFill>
              </a:rPr>
              <a:t>定罪的</a:t>
            </a:r>
            <a:r>
              <a:rPr lang="en-US" sz="3200" b="1">
                <a:solidFill>
                  <a:srgbClr val="FFFFFF"/>
                </a:solidFill>
                <a:latin typeface="Arial" panose="020B0604020202020204"/>
                <a:ea typeface="Arial" panose="020B0604020202020204"/>
                <a:cs typeface="Arial" panose="020B0604020202020204"/>
                <a:sym typeface="Arial" panose="020B0604020202020204"/>
              </a:rPr>
              <a:t> </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714375" marR="0" lvl="0" indent="-714375" algn="l" rtl="0">
              <a:spcBef>
                <a:spcPts val="0"/>
              </a:spcBef>
              <a:spcAft>
                <a:spcPts val="0"/>
              </a:spcAft>
              <a:buClr>
                <a:srgbClr val="FFFFFF"/>
              </a:buClr>
              <a:buSzPts val="3200"/>
              <a:buFont typeface="Arial" panose="020B0604020202020204"/>
              <a:buAutoNum type="alphaUcPeriod" startAt="10"/>
            </a:pPr>
            <a:r>
              <a:rPr lang="en-US" sz="3200" b="1">
                <a:solidFill>
                  <a:srgbClr val="FFFFFF"/>
                </a:solidFill>
              </a:rPr>
              <a:t>喜乐 </a:t>
            </a:r>
            <a:endParaRPr sz="3200" b="1">
              <a:solidFill>
                <a:srgbClr val="FFFFFF"/>
              </a:solidFill>
              <a:latin typeface="Arial" panose="020B0604020202020204"/>
              <a:ea typeface="Arial" panose="020B0604020202020204"/>
              <a:cs typeface="Arial" panose="020B0604020202020204"/>
              <a:sym typeface="Arial" panose="020B0604020202020204"/>
            </a:endParaRPr>
          </a:p>
          <a:p>
            <a:pPr marL="714375" marR="0" lvl="0" indent="-714375" algn="l" rtl="0">
              <a:spcBef>
                <a:spcPts val="0"/>
              </a:spcBef>
              <a:spcAft>
                <a:spcPts val="0"/>
              </a:spcAft>
              <a:buClr>
                <a:srgbClr val="FFFFFF"/>
              </a:buClr>
              <a:buSzPts val="3200"/>
              <a:buFont typeface="Arial" panose="020B0604020202020204"/>
              <a:buAutoNum type="alphaUcPeriod" startAt="10"/>
            </a:pPr>
            <a:r>
              <a:rPr lang="en-US" sz="3200" b="1">
                <a:solidFill>
                  <a:srgbClr val="FFFFFF"/>
                </a:solidFill>
              </a:rPr>
              <a:t>在先的 </a:t>
            </a:r>
            <a:endParaRPr sz="3200" b="1">
              <a:solidFill>
                <a:srgbClr val="FFFFFF"/>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1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1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1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1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1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1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19">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19">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19">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519">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519">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519">
                                            <p:txEl>
                                              <p:pRg st="6" end="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19">
                                            <p:txEl>
                                              <p:pRg st="7" end="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pic>
        <p:nvPicPr>
          <p:cNvPr id="1525" name="Google Shape;1525;p195" descr="eternal security wondering.jpg"/>
          <p:cNvPicPr preferRelativeResize="0"/>
          <p:nvPr/>
        </p:nvPicPr>
        <p:blipFill rotWithShape="1">
          <a:blip r:embed="rId3"/>
          <a:srcRect/>
          <a:stretch>
            <a:fillRect/>
          </a:stretch>
        </p:blipFill>
        <p:spPr>
          <a:xfrm>
            <a:off x="0" y="6350"/>
            <a:ext cx="9115425" cy="6854825"/>
          </a:xfrm>
          <a:prstGeom prst="rect">
            <a:avLst/>
          </a:prstGeom>
          <a:noFill/>
          <a:ln>
            <a:noFill/>
          </a:ln>
        </p:spPr>
      </p:pic>
      <p:sp>
        <p:nvSpPr>
          <p:cNvPr id="1526" name="Google Shape;1526;p195"/>
          <p:cNvSpPr txBox="1">
            <a:spLocks noGrp="1"/>
          </p:cNvSpPr>
          <p:nvPr>
            <p:ph type="title"/>
          </p:nvPr>
        </p:nvSpPr>
        <p:spPr>
          <a:xfrm>
            <a:off x="107504" y="332656"/>
            <a:ext cx="5614392" cy="1235224"/>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i="0">
                <a:solidFill>
                  <a:srgbClr val="FFFFFF"/>
                </a:solidFill>
              </a:rPr>
              <a:t>圣灵与恩典</a:t>
            </a:r>
            <a:endParaRPr sz="5400" b="0" i="1" u="none" strike="noStrike" cap="none">
              <a:solidFill>
                <a:schemeClr val="lt2"/>
              </a:solidFill>
              <a:latin typeface="Arial" panose="020B0604020202020204"/>
              <a:ea typeface="Arial" panose="020B0604020202020204"/>
              <a:cs typeface="Arial" panose="020B0604020202020204"/>
              <a:sym typeface="Arial" panose="020B0604020202020204"/>
            </a:endParaRPr>
          </a:p>
        </p:txBody>
      </p:sp>
      <p:sp>
        <p:nvSpPr>
          <p:cNvPr id="1527" name="Google Shape;1527;p195"/>
          <p:cNvSpPr txBox="1">
            <a:spLocks noGrp="1"/>
          </p:cNvSpPr>
          <p:nvPr>
            <p:ph type="body" idx="1"/>
          </p:nvPr>
        </p:nvSpPr>
        <p:spPr>
          <a:xfrm>
            <a:off x="-232775" y="3930650"/>
            <a:ext cx="9721800" cy="3027300"/>
          </a:xfrm>
          <a:prstGeom prst="rect">
            <a:avLst/>
          </a:prstGeom>
          <a:noFill/>
          <a:ln>
            <a:noFill/>
          </a:ln>
          <a:effectLst>
            <a:outerShdw blurRad="25400" dist="25399" dir="2700000" algn="ctr" rotWithShape="0">
              <a:schemeClr val="dk1">
                <a:alpha val="99607"/>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4000"/>
              <a:buFont typeface="Noto Sans Symbols"/>
              <a:buNone/>
            </a:pPr>
            <a:r>
              <a:rPr lang="en-US" sz="4000" b="1">
                <a:solidFill>
                  <a:srgbClr val="FFFFFF"/>
                </a:solidFill>
              </a:rPr>
              <a:t>圣灵如何在非信徒中工作？</a:t>
            </a:r>
            <a:endParaRPr sz="4000" b="1">
              <a:solidFill>
                <a:srgbClr val="FFFFFF"/>
              </a:solidFill>
            </a:endParaRPr>
          </a:p>
          <a:p>
            <a:pPr marL="0" marR="0" lvl="0" indent="0" algn="ctr" rtl="0">
              <a:spcBef>
                <a:spcPts val="0"/>
              </a:spcBef>
              <a:spcAft>
                <a:spcPts val="0"/>
              </a:spcAft>
              <a:buClr>
                <a:srgbClr val="FFFFFF"/>
              </a:buClr>
              <a:buSzPts val="4000"/>
              <a:buFont typeface="Noto Sans Symbols"/>
              <a:buNone/>
            </a:pPr>
            <a:r>
              <a:rPr lang="en-US" sz="4000" b="1">
                <a:solidFill>
                  <a:srgbClr val="FFFFFF"/>
                </a:solidFill>
              </a:rPr>
              <a:t>是到什么程度呢？</a:t>
            </a:r>
            <a:endParaRPr sz="40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
        <p:nvSpPr>
          <p:cNvPr id="1528" name="Google Shape;1528;p195"/>
          <p:cNvSpPr txBox="1"/>
          <p:nvPr/>
        </p:nvSpPr>
        <p:spPr>
          <a:xfrm>
            <a:off x="7667625" y="87313"/>
            <a:ext cx="1368425" cy="46037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rgbClr val="FFFFFF"/>
                </a:solidFill>
                <a:latin typeface="Arial" panose="020B0604020202020204"/>
                <a:ea typeface="Arial" panose="020B0604020202020204"/>
                <a:cs typeface="Arial" panose="020B0604020202020204"/>
                <a:sym typeface="Arial" panose="020B0604020202020204"/>
              </a:rPr>
              <a:t>xxxix</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graphicFrame>
        <p:nvGraphicFramePr>
          <p:cNvPr id="1534" name="Google Shape;1534;p196"/>
          <p:cNvGraphicFramePr/>
          <p:nvPr>
            <p:extLst>
              <p:ext uri="{D42A27DB-BD31-4B8C-83A1-F6EECF244321}">
                <p14:modId xmlns:p14="http://schemas.microsoft.com/office/powerpoint/2010/main" val="1163164068"/>
              </p:ext>
            </p:extLst>
          </p:nvPr>
        </p:nvGraphicFramePr>
        <p:xfrm>
          <a:off x="-36513" y="549275"/>
          <a:ext cx="9144000" cy="6632605"/>
        </p:xfrm>
        <a:graphic>
          <a:graphicData uri="http://schemas.openxmlformats.org/drawingml/2006/table">
            <a:tbl>
              <a:tblPr>
                <a:noFill/>
                <a:tableStyleId>{D89F54E2-DB3D-407C-8022-636F26550280}</a:tableStyleId>
              </a:tblPr>
              <a:tblGrid>
                <a:gridCol w="1511150">
                  <a:extLst>
                    <a:ext uri="{9D8B030D-6E8A-4147-A177-3AD203B41FA5}">
                      <a16:colId xmlns:a16="http://schemas.microsoft.com/office/drawing/2014/main" val="20000"/>
                    </a:ext>
                  </a:extLst>
                </a:gridCol>
                <a:gridCol w="4104450">
                  <a:extLst>
                    <a:ext uri="{9D8B030D-6E8A-4147-A177-3AD203B41FA5}">
                      <a16:colId xmlns:a16="http://schemas.microsoft.com/office/drawing/2014/main" val="20001"/>
                    </a:ext>
                  </a:extLst>
                </a:gridCol>
                <a:gridCol w="3528400">
                  <a:extLst>
                    <a:ext uri="{9D8B030D-6E8A-4147-A177-3AD203B41FA5}">
                      <a16:colId xmlns:a16="http://schemas.microsoft.com/office/drawing/2014/main" val="20002"/>
                    </a:ext>
                  </a:extLst>
                </a:gridCol>
              </a:tblGrid>
              <a:tr h="579125">
                <a:tc>
                  <a:txBody>
                    <a:bodyPr/>
                    <a:lstStyle/>
                    <a:p>
                      <a:pPr marL="0" marR="0" lvl="0" indent="0" algn="ctr" rtl="0">
                        <a:lnSpc>
                          <a:spcPct val="100000"/>
                        </a:lnSpc>
                        <a:spcBef>
                          <a:spcPts val="0"/>
                        </a:spcBef>
                        <a:spcAft>
                          <a:spcPts val="0"/>
                        </a:spcAft>
                        <a:buClr>
                          <a:schemeClr val="dk1"/>
                        </a:buClr>
                        <a:buSzPts val="2000"/>
                        <a:buFont typeface="Times New Roman" panose="02020603050405020304"/>
                        <a:buNone/>
                      </a:pPr>
                      <a:endParaRPr sz="2000" b="1" i="0" u="none" strike="noStrike" cap="none">
                        <a:solidFill>
                          <a:srgbClr val="FFFFFF"/>
                        </a:solidFill>
                        <a:latin typeface="Arial" panose="020B0604020202020204"/>
                        <a:ea typeface="Arial" panose="020B0604020202020204"/>
                        <a:cs typeface="Arial" panose="020B0604020202020204"/>
                        <a:sym typeface="Arial" panose="020B0604020202020204"/>
                      </a:endParaRPr>
                    </a:p>
                  </a:txBody>
                  <a:tcPr marL="91450" marR="91450" marT="45725" marB="45725" anchor="b" anchorCtr="1">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FFFFFF"/>
                        </a:buClr>
                        <a:buSzPts val="3200"/>
                        <a:buFont typeface="Arial" panose="020B0604020202020204"/>
                        <a:buNone/>
                      </a:pPr>
                      <a:r>
                        <a:rPr lang="en-US" sz="3200" b="1">
                          <a:solidFill>
                            <a:srgbClr val="FFFFFF"/>
                          </a:solidFill>
                        </a:rPr>
                        <a:t>普遍性的恩典</a:t>
                      </a:r>
                      <a:endParaRPr sz="3200" b="1" i="0" u="none" strike="noStrike" cap="none">
                        <a:solidFill>
                          <a:srgbClr val="FFFFFF"/>
                        </a:solidFill>
                        <a:latin typeface="Arial" panose="020B0604020202020204"/>
                        <a:ea typeface="Arial" panose="020B0604020202020204"/>
                        <a:cs typeface="Arial" panose="020B0604020202020204"/>
                        <a:sym typeface="Arial" panose="020B0604020202020204"/>
                      </a:endParaRPr>
                    </a:p>
                  </a:txBody>
                  <a:tcPr marL="91450" marR="91450" marT="45725" marB="45725" anchor="ctr" anchorCtr="1">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marR="0" lvl="0" indent="0" algn="ctr" rtl="0">
                        <a:lnSpc>
                          <a:spcPct val="100000"/>
                        </a:lnSpc>
                        <a:spcBef>
                          <a:spcPts val="0"/>
                        </a:spcBef>
                        <a:spcAft>
                          <a:spcPts val="0"/>
                        </a:spcAft>
                        <a:buClr>
                          <a:srgbClr val="FFFFFF"/>
                        </a:buClr>
                        <a:buSzPts val="3200"/>
                        <a:buFont typeface="Arial" panose="020B0604020202020204"/>
                        <a:buNone/>
                      </a:pPr>
                      <a:r>
                        <a:rPr lang="en-US" sz="3200" b="1">
                          <a:solidFill>
                            <a:srgbClr val="FFFFFF"/>
                          </a:solidFill>
                        </a:rPr>
                        <a:t>特殊的恩典</a:t>
                      </a:r>
                      <a:endParaRPr sz="3200" b="1" i="0" u="none" strike="noStrike" cap="none">
                        <a:solidFill>
                          <a:srgbClr val="FFFFFF"/>
                        </a:solidFill>
                        <a:latin typeface="Arial" panose="020B0604020202020204"/>
                        <a:ea typeface="Arial" panose="020B0604020202020204"/>
                        <a:cs typeface="Arial" panose="020B0604020202020204"/>
                        <a:sym typeface="Arial" panose="020B0604020202020204"/>
                      </a:endParaRPr>
                    </a:p>
                  </a:txBody>
                  <a:tcPr marL="91450" marR="91450" marT="45725" marB="45725" anchor="ctr" anchorCtr="1">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524000">
                <a:tc>
                  <a:txBody>
                    <a:bodyPr/>
                    <a:lstStyle/>
                    <a:p>
                      <a:pPr marL="0" marR="0" lvl="0" indent="0" algn="l" rtl="0">
                        <a:spcBef>
                          <a:spcPts val="0"/>
                        </a:spcBef>
                        <a:spcAft>
                          <a:spcPts val="0"/>
                        </a:spcAft>
                        <a:buNone/>
                      </a:pPr>
                      <a:r>
                        <a:rPr lang="en-US" sz="2000" b="1" i="1" u="none" strike="noStrike" cap="none">
                          <a:solidFill>
                            <a:srgbClr val="FFFFFF"/>
                          </a:solidFill>
                          <a:latin typeface="Arial" panose="020B0604020202020204"/>
                          <a:ea typeface="Arial" panose="020B0604020202020204"/>
                          <a:cs typeface="Arial" panose="020B0604020202020204"/>
                          <a:sym typeface="Arial" panose="020B0604020202020204"/>
                        </a:rPr>
                        <a:t> </a:t>
                      </a:r>
                      <a:endParaRPr sz="2000" b="1" u="none" strike="noStrike" cap="none">
                        <a:solidFill>
                          <a:srgbClr val="FFFFFF"/>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r>
                        <a:rPr lang="en-US" sz="2000" b="1" i="1">
                          <a:solidFill>
                            <a:srgbClr val="FFFFFF"/>
                          </a:solidFill>
                        </a:rPr>
                        <a:t>基本意思</a:t>
                      </a:r>
                      <a:endParaRPr sz="2000" b="1" i="1" u="none" strike="noStrike" cap="none">
                        <a:solidFill>
                          <a:srgbClr val="FFFFFF"/>
                        </a:solidFill>
                        <a:latin typeface="Arial" panose="020B0604020202020204"/>
                        <a:ea typeface="Arial" panose="020B0604020202020204"/>
                        <a:cs typeface="Arial" panose="020B0604020202020204"/>
                        <a:sym typeface="Arial" panose="020B0604020202020204"/>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gradFill>
                      <a:gsLst>
                        <a:gs pos="0">
                          <a:srgbClr val="000090"/>
                        </a:gs>
                        <a:gs pos="100000">
                          <a:schemeClr val="dk1"/>
                        </a:gs>
                      </a:gsLst>
                      <a:path path="circle">
                        <a:fillToRect l="100000" t="100000"/>
                      </a:path>
                      <a:tileRect r="-100000" b="-100000"/>
                    </a:gradFill>
                  </a:tcPr>
                </a:tc>
                <a:tc>
                  <a:txBody>
                    <a:bodyPr/>
                    <a:lstStyle/>
                    <a:p>
                      <a:pPr marL="0" marR="0" lvl="0" indent="0" algn="l" rtl="0">
                        <a:spcBef>
                          <a:spcPts val="0"/>
                        </a:spcBef>
                        <a:spcAft>
                          <a:spcPts val="0"/>
                        </a:spcAft>
                        <a:buNone/>
                      </a:pPr>
                      <a:r>
                        <a:rPr lang="en-US" sz="2000" b="1" u="none" strike="noStrike" cap="none" dirty="0">
                          <a:solidFill>
                            <a:srgbClr val="FFFFFF"/>
                          </a:solidFill>
                          <a:latin typeface="Arial" panose="020B0604020202020204"/>
                          <a:ea typeface="Arial" panose="020B0604020202020204"/>
                          <a:cs typeface="Arial" panose="020B0604020202020204"/>
                          <a:sym typeface="Arial" panose="020B0604020202020204"/>
                        </a:rPr>
                        <a:t> </a:t>
                      </a:r>
                      <a:endParaRPr sz="2000" b="1" u="none" strike="noStrike" cap="none" dirty="0">
                        <a:solidFill>
                          <a:srgbClr val="FFFFFF"/>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r>
                        <a:rPr lang="en-US" sz="2000" b="1" dirty="0" err="1">
                          <a:solidFill>
                            <a:srgbClr val="FFFFFF"/>
                          </a:solidFill>
                        </a:rPr>
                        <a:t>从圣灵而来的祝福</a:t>
                      </a:r>
                      <a:r>
                        <a:rPr lang="en-US" sz="2000" b="1" dirty="0">
                          <a:solidFill>
                            <a:srgbClr val="FFFFFF"/>
                          </a:solidFill>
                        </a:rPr>
                        <a:t>- </a:t>
                      </a:r>
                      <a:r>
                        <a:rPr lang="en-US" sz="2000" b="1" dirty="0" err="1">
                          <a:solidFill>
                            <a:srgbClr val="FFFFFF"/>
                          </a:solidFill>
                        </a:rPr>
                        <a:t>指的是那些人人都能经历和享有的福分</a:t>
                      </a:r>
                      <a:r>
                        <a:rPr lang="en-US" sz="2000" b="1" dirty="0">
                          <a:solidFill>
                            <a:srgbClr val="FFFFFF"/>
                          </a:solidFill>
                        </a:rPr>
                        <a:t>。</a:t>
                      </a:r>
                      <a:endParaRPr sz="2000" b="1" u="none" strike="noStrike" cap="none" dirty="0">
                        <a:solidFill>
                          <a:srgbClr val="FFFFFF"/>
                        </a:solidFill>
                        <a:latin typeface="Arial" panose="020B0604020202020204"/>
                        <a:ea typeface="Arial" panose="020B0604020202020204"/>
                        <a:cs typeface="Arial" panose="020B0604020202020204"/>
                        <a:sym typeface="Arial" panose="020B0604020202020204"/>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gradFill>
                      <a:gsLst>
                        <a:gs pos="0">
                          <a:srgbClr val="000090"/>
                        </a:gs>
                        <a:gs pos="100000">
                          <a:schemeClr val="dk1"/>
                        </a:gs>
                      </a:gsLst>
                      <a:path path="circle">
                        <a:fillToRect l="100000" t="100000"/>
                      </a:path>
                      <a:tileRect r="-100000" b="-100000"/>
                    </a:gradFill>
                  </a:tcPr>
                </a:tc>
                <a:tc>
                  <a:txBody>
                    <a:bodyPr/>
                    <a:lstStyle/>
                    <a:p>
                      <a:pPr marL="0" marR="0" lvl="0" indent="0" algn="l" rtl="0">
                        <a:spcBef>
                          <a:spcPts val="0"/>
                        </a:spcBef>
                        <a:spcAft>
                          <a:spcPts val="0"/>
                        </a:spcAft>
                        <a:buNone/>
                      </a:pPr>
                      <a:r>
                        <a:rPr lang="en-US" sz="2000" b="1" u="none" strike="noStrike" cap="none">
                          <a:solidFill>
                            <a:srgbClr val="FFFFFF"/>
                          </a:solidFill>
                          <a:latin typeface="Arial" panose="020B0604020202020204"/>
                          <a:ea typeface="Arial" panose="020B0604020202020204"/>
                          <a:cs typeface="Arial" panose="020B0604020202020204"/>
                          <a:sym typeface="Arial" panose="020B0604020202020204"/>
                        </a:rPr>
                        <a:t> </a:t>
                      </a:r>
                      <a:endParaRPr sz="2000" b="1" u="none" strike="noStrike" cap="none">
                        <a:solidFill>
                          <a:srgbClr val="FFFFFF"/>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r>
                        <a:rPr lang="en-US" sz="2000" b="1">
                          <a:solidFill>
                            <a:srgbClr val="FFFFFF"/>
                          </a:solidFill>
                        </a:rPr>
                        <a:t>从圣灵而来的祝福、 指的是那领非信徒悔改、相信基督而得救 的祝福。</a:t>
                      </a:r>
                      <a:r>
                        <a:rPr lang="en-US" sz="2000" b="1" u="none" strike="noStrike" cap="none">
                          <a:solidFill>
                            <a:srgbClr val="FFFFFF"/>
                          </a:solidFill>
                          <a:latin typeface="Arial" panose="020B0604020202020204"/>
                          <a:ea typeface="Arial" panose="020B0604020202020204"/>
                          <a:cs typeface="Arial" panose="020B0604020202020204"/>
                          <a:sym typeface="Arial" panose="020B0604020202020204"/>
                        </a:rPr>
                        <a:t> </a:t>
                      </a:r>
                      <a:endParaRPr sz="2000" b="1" u="none" strike="noStrike" cap="none">
                        <a:solidFill>
                          <a:srgbClr val="FFFFFF"/>
                        </a:solidFill>
                        <a:latin typeface="Arial" panose="020B0604020202020204"/>
                        <a:ea typeface="Arial" panose="020B0604020202020204"/>
                        <a:cs typeface="Arial" panose="020B0604020202020204"/>
                        <a:sym typeface="Arial" panose="020B0604020202020204"/>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gradFill>
                      <a:gsLst>
                        <a:gs pos="0">
                          <a:srgbClr val="000090"/>
                        </a:gs>
                        <a:gs pos="100000">
                          <a:schemeClr val="dk1"/>
                        </a:gs>
                      </a:gsLst>
                      <a:path path="circle">
                        <a:fillToRect l="100000" t="100000"/>
                      </a:path>
                      <a:tileRect r="-100000" b="-100000"/>
                    </a:gradFill>
                  </a:tcPr>
                </a:tc>
                <a:extLst>
                  <a:ext uri="{0D108BD9-81ED-4DB2-BD59-A6C34878D82A}">
                    <a16:rowId xmlns:a16="http://schemas.microsoft.com/office/drawing/2014/main" val="10001"/>
                  </a:ext>
                </a:extLst>
              </a:tr>
              <a:tr h="1961825">
                <a:tc>
                  <a:txBody>
                    <a:bodyPr/>
                    <a:lstStyle/>
                    <a:p>
                      <a:pPr marL="0" marR="0" lvl="0" indent="0" algn="l" rtl="0">
                        <a:spcBef>
                          <a:spcPts val="0"/>
                        </a:spcBef>
                        <a:spcAft>
                          <a:spcPts val="0"/>
                        </a:spcAft>
                        <a:buNone/>
                      </a:pPr>
                      <a:r>
                        <a:rPr lang="en-US" sz="2000" b="1" i="1">
                          <a:solidFill>
                            <a:srgbClr val="FFFFFF"/>
                          </a:solidFill>
                        </a:rPr>
                        <a:t>定义</a:t>
                      </a:r>
                      <a:endParaRPr sz="2000" b="1" u="none" strike="noStrike" cap="none">
                        <a:solidFill>
                          <a:srgbClr val="FFFFFF"/>
                        </a:solidFill>
                        <a:latin typeface="Arial" panose="020B0604020202020204"/>
                        <a:ea typeface="Arial" panose="020B0604020202020204"/>
                        <a:cs typeface="Arial" panose="020B0604020202020204"/>
                        <a:sym typeface="Arial" panose="020B0604020202020204"/>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gradFill>
                      <a:gsLst>
                        <a:gs pos="0">
                          <a:srgbClr val="000090"/>
                        </a:gs>
                        <a:gs pos="100000">
                          <a:schemeClr val="dk1"/>
                        </a:gs>
                      </a:gsLst>
                      <a:path path="circle">
                        <a:fillToRect l="100000" t="100000"/>
                      </a:path>
                      <a:tileRect r="-100000" b="-100000"/>
                    </a:gradFill>
                  </a:tcPr>
                </a:tc>
                <a:tc>
                  <a:txBody>
                    <a:bodyPr/>
                    <a:lstStyle/>
                    <a:p>
                      <a:pPr marL="0" marR="0" lvl="0" indent="0" algn="l" rtl="0">
                        <a:spcBef>
                          <a:spcPts val="0"/>
                        </a:spcBef>
                        <a:spcAft>
                          <a:spcPts val="0"/>
                        </a:spcAft>
                        <a:buNone/>
                      </a:pPr>
                      <a:r>
                        <a:rPr lang="en-US" sz="2000" b="1">
                          <a:solidFill>
                            <a:srgbClr val="FFFFFF"/>
                          </a:solidFill>
                        </a:rPr>
                        <a:t>“神向人类所施的恩惠、展现在祂对人类的普遍照顾</a:t>
                      </a:r>
                      <a:endParaRPr sz="2000" b="1">
                        <a:solidFill>
                          <a:srgbClr val="FFFFFF"/>
                        </a:solidFill>
                      </a:endParaRPr>
                    </a:p>
                    <a:p>
                      <a:pPr marL="0" marR="0" lvl="0" indent="0" algn="l" rtl="0">
                        <a:spcBef>
                          <a:spcPts val="0"/>
                        </a:spcBef>
                        <a:spcAft>
                          <a:spcPts val="0"/>
                        </a:spcAft>
                        <a:buNone/>
                      </a:pPr>
                      <a:r>
                        <a:rPr lang="en-US" sz="2000" b="1" u="none" strike="noStrike" cap="none">
                          <a:solidFill>
                            <a:srgbClr val="FFFFFF"/>
                          </a:solidFill>
                          <a:latin typeface="Arial" panose="020B0604020202020204"/>
                          <a:ea typeface="Arial" panose="020B0604020202020204"/>
                          <a:cs typeface="Arial" panose="020B0604020202020204"/>
                          <a:sym typeface="Arial" panose="020B0604020202020204"/>
                        </a:rPr>
                        <a:t>(Ryrie, </a:t>
                      </a:r>
                      <a:r>
                        <a:rPr lang="en-US" sz="2000" b="1" i="1" u="none" strike="noStrike" cap="none">
                          <a:solidFill>
                            <a:srgbClr val="FFFFFF"/>
                          </a:solidFill>
                          <a:latin typeface="Arial" panose="020B0604020202020204"/>
                          <a:ea typeface="Arial" panose="020B0604020202020204"/>
                          <a:cs typeface="Arial" panose="020B0604020202020204"/>
                          <a:sym typeface="Arial" panose="020B0604020202020204"/>
                        </a:rPr>
                        <a:t>The Holy Spirit, </a:t>
                      </a:r>
                      <a:r>
                        <a:rPr lang="en-US" sz="2000" b="1" u="none" strike="noStrike" cap="none">
                          <a:solidFill>
                            <a:srgbClr val="FFFFFF"/>
                          </a:solidFill>
                          <a:latin typeface="Arial" panose="020B0604020202020204"/>
                          <a:ea typeface="Arial" panose="020B0604020202020204"/>
                          <a:cs typeface="Arial" panose="020B0604020202020204"/>
                          <a:sym typeface="Arial" panose="020B0604020202020204"/>
                        </a:rPr>
                        <a:t>2d ed., 75)</a:t>
                      </a:r>
                      <a:endParaRPr sz="2000" b="1" u="none" strike="noStrike" cap="none">
                        <a:solidFill>
                          <a:srgbClr val="FFFFFF"/>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r>
                        <a:rPr lang="en-US" sz="2000" b="1" u="none" strike="noStrike" cap="none">
                          <a:solidFill>
                            <a:srgbClr val="FFFFFF"/>
                          </a:solidFill>
                          <a:latin typeface="Arial" panose="020B0604020202020204"/>
                          <a:ea typeface="Arial" panose="020B0604020202020204"/>
                          <a:cs typeface="Arial" panose="020B0604020202020204"/>
                          <a:sym typeface="Arial" panose="020B0604020202020204"/>
                        </a:rPr>
                        <a:t> </a:t>
                      </a:r>
                      <a:endParaRPr sz="2000" b="1" u="none" strike="noStrike" cap="none">
                        <a:solidFill>
                          <a:srgbClr val="FFFFFF"/>
                        </a:solidFill>
                        <a:latin typeface="Arial" panose="020B0604020202020204"/>
                        <a:ea typeface="Arial" panose="020B0604020202020204"/>
                        <a:cs typeface="Arial" panose="020B0604020202020204"/>
                        <a:sym typeface="Arial" panose="020B0604020202020204"/>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gradFill>
                      <a:gsLst>
                        <a:gs pos="0">
                          <a:srgbClr val="000090"/>
                        </a:gs>
                        <a:gs pos="100000">
                          <a:schemeClr val="dk1"/>
                        </a:gs>
                      </a:gsLst>
                      <a:path path="circle">
                        <a:fillToRect l="100000" t="100000"/>
                      </a:path>
                      <a:tileRect r="-100000" b="-100000"/>
                    </a:gradFill>
                  </a:tcPr>
                </a:tc>
                <a:tc>
                  <a:txBody>
                    <a:bodyPr/>
                    <a:lstStyle/>
                    <a:p>
                      <a:pPr marL="0" marR="0" lvl="0" indent="0" algn="l" rtl="0">
                        <a:spcBef>
                          <a:spcPts val="0"/>
                        </a:spcBef>
                        <a:spcAft>
                          <a:spcPts val="0"/>
                        </a:spcAft>
                        <a:buNone/>
                      </a:pPr>
                      <a:r>
                        <a:rPr lang="en-US" sz="2000" b="1" u="none" strike="noStrike" cap="none">
                          <a:solidFill>
                            <a:srgbClr val="FFFFFF"/>
                          </a:solidFill>
                          <a:latin typeface="Arial" panose="020B0604020202020204"/>
                          <a:ea typeface="Arial" panose="020B0604020202020204"/>
                          <a:cs typeface="Arial" panose="020B0604020202020204"/>
                          <a:sym typeface="Arial" panose="020B0604020202020204"/>
                        </a:rPr>
                        <a:t>“</a:t>
                      </a:r>
                      <a:r>
                        <a:rPr lang="en-US" sz="2000" b="1">
                          <a:solidFill>
                            <a:srgbClr val="FFFFFF"/>
                          </a:solidFill>
                        </a:rPr>
                        <a:t>圣灵的动功、有效地使人相信主耶稣为救主”</a:t>
                      </a:r>
                      <a:r>
                        <a:rPr lang="en-US" sz="2000" b="1" u="none" strike="noStrike" cap="none">
                          <a:solidFill>
                            <a:srgbClr val="FFFFFF"/>
                          </a:solidFill>
                          <a:latin typeface="Arial" panose="020B0604020202020204"/>
                          <a:ea typeface="Arial" panose="020B0604020202020204"/>
                          <a:cs typeface="Arial" panose="020B0604020202020204"/>
                          <a:sym typeface="Arial" panose="020B0604020202020204"/>
                        </a:rPr>
                        <a:t>(Ryrie, </a:t>
                      </a:r>
                      <a:r>
                        <a:rPr lang="en-US" sz="2000" b="1" i="1" u="none" strike="noStrike" cap="none">
                          <a:solidFill>
                            <a:srgbClr val="FFFFFF"/>
                          </a:solidFill>
                          <a:latin typeface="Arial" panose="020B0604020202020204"/>
                          <a:ea typeface="Arial" panose="020B0604020202020204"/>
                          <a:cs typeface="Arial" panose="020B0604020202020204"/>
                          <a:sym typeface="Arial" panose="020B0604020202020204"/>
                        </a:rPr>
                        <a:t>The Holy Spirit, </a:t>
                      </a:r>
                      <a:r>
                        <a:rPr lang="en-US" sz="2000" b="1" u="none" strike="noStrike" cap="none">
                          <a:solidFill>
                            <a:srgbClr val="FFFFFF"/>
                          </a:solidFill>
                          <a:latin typeface="Arial" panose="020B0604020202020204"/>
                          <a:ea typeface="Arial" panose="020B0604020202020204"/>
                          <a:cs typeface="Arial" panose="020B0604020202020204"/>
                          <a:sym typeface="Arial" panose="020B0604020202020204"/>
                        </a:rPr>
                        <a:t>2d ed., 85)</a:t>
                      </a:r>
                      <a:endParaRPr sz="2000" b="1" u="none" strike="noStrike" cap="none">
                        <a:solidFill>
                          <a:srgbClr val="FFFFFF"/>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r>
                        <a:rPr lang="en-US" sz="2000" b="1" u="none" strike="noStrike" cap="none">
                          <a:solidFill>
                            <a:srgbClr val="FFFFFF"/>
                          </a:solidFill>
                          <a:latin typeface="Arial" panose="020B0604020202020204"/>
                          <a:ea typeface="Arial" panose="020B0604020202020204"/>
                          <a:cs typeface="Arial" panose="020B0604020202020204"/>
                          <a:sym typeface="Arial" panose="020B0604020202020204"/>
                        </a:rPr>
                        <a:t> </a:t>
                      </a:r>
                      <a:endParaRPr sz="2000" b="1" u="none" strike="noStrike" cap="none">
                        <a:solidFill>
                          <a:srgbClr val="FFFFFF"/>
                        </a:solidFill>
                        <a:latin typeface="Arial" panose="020B0604020202020204"/>
                        <a:ea typeface="Arial" panose="020B0604020202020204"/>
                        <a:cs typeface="Arial" panose="020B0604020202020204"/>
                        <a:sym typeface="Arial" panose="020B0604020202020204"/>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gradFill>
                      <a:gsLst>
                        <a:gs pos="0">
                          <a:srgbClr val="000090"/>
                        </a:gs>
                        <a:gs pos="100000">
                          <a:schemeClr val="dk1"/>
                        </a:gs>
                      </a:gsLst>
                      <a:path path="circle">
                        <a:fillToRect l="100000" t="100000"/>
                      </a:path>
                      <a:tileRect r="-100000" b="-100000"/>
                    </a:gradFill>
                  </a:tcPr>
                </a:tc>
                <a:extLst>
                  <a:ext uri="{0D108BD9-81ED-4DB2-BD59-A6C34878D82A}">
                    <a16:rowId xmlns:a16="http://schemas.microsoft.com/office/drawing/2014/main" val="10002"/>
                  </a:ext>
                </a:extLst>
              </a:tr>
              <a:tr h="1644775">
                <a:tc>
                  <a:txBody>
                    <a:bodyPr/>
                    <a:lstStyle/>
                    <a:p>
                      <a:pPr marL="0" marR="0" lvl="0" indent="0" algn="l" rtl="0">
                        <a:spcBef>
                          <a:spcPts val="0"/>
                        </a:spcBef>
                        <a:spcAft>
                          <a:spcPts val="0"/>
                        </a:spcAft>
                        <a:buNone/>
                      </a:pPr>
                      <a:r>
                        <a:rPr lang="en-US" sz="2000" b="1" i="1">
                          <a:solidFill>
                            <a:srgbClr val="FFFFFF"/>
                          </a:solidFill>
                        </a:rPr>
                        <a:t>圣灵的事工</a:t>
                      </a:r>
                      <a:endParaRPr sz="2000" b="1" u="none" strike="noStrike" cap="none">
                        <a:solidFill>
                          <a:srgbClr val="FFFFFF"/>
                        </a:solidFill>
                        <a:latin typeface="Arial" panose="020B0604020202020204"/>
                        <a:ea typeface="Arial" panose="020B0604020202020204"/>
                        <a:cs typeface="Arial" panose="020B0604020202020204"/>
                        <a:sym typeface="Arial" panose="020B0604020202020204"/>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gradFill>
                      <a:gsLst>
                        <a:gs pos="0">
                          <a:srgbClr val="000090"/>
                        </a:gs>
                        <a:gs pos="100000">
                          <a:schemeClr val="dk1"/>
                        </a:gs>
                      </a:gsLst>
                      <a:path path="circle">
                        <a:fillToRect l="100000" t="100000"/>
                      </a:path>
                      <a:tileRect r="-100000" b="-100000"/>
                    </a:gradFill>
                  </a:tcPr>
                </a:tc>
                <a:tc>
                  <a:txBody>
                    <a:bodyPr/>
                    <a:lstStyle/>
                    <a:p>
                      <a:pPr marL="0" marR="0" lvl="0" indent="0" algn="l" rtl="0">
                        <a:spcBef>
                          <a:spcPts val="0"/>
                        </a:spcBef>
                        <a:spcAft>
                          <a:spcPts val="0"/>
                        </a:spcAft>
                        <a:buNone/>
                      </a:pPr>
                      <a:r>
                        <a:rPr lang="en-US" sz="2000" b="1">
                          <a:solidFill>
                            <a:srgbClr val="FFFF00"/>
                          </a:solidFill>
                        </a:rPr>
                        <a:t>自然界启示</a:t>
                      </a:r>
                      <a:r>
                        <a:rPr lang="en-US" sz="2000" b="1" u="none" strike="noStrike" cap="none">
                          <a:solidFill>
                            <a:srgbClr val="FFFFFF"/>
                          </a:solidFill>
                          <a:latin typeface="Arial" panose="020B0604020202020204"/>
                          <a:ea typeface="Arial" panose="020B0604020202020204"/>
                          <a:cs typeface="Arial" panose="020B0604020202020204"/>
                          <a:sym typeface="Arial" panose="020B0604020202020204"/>
                        </a:rPr>
                        <a:t> (</a:t>
                      </a:r>
                      <a:r>
                        <a:rPr lang="en-US" sz="2000" b="1">
                          <a:solidFill>
                            <a:srgbClr val="FFFFFF"/>
                          </a:solidFill>
                        </a:rPr>
                        <a:t>罗马书</a:t>
                      </a:r>
                      <a:r>
                        <a:rPr lang="en-US" sz="2000" b="1" u="none" strike="noStrike" cap="none">
                          <a:solidFill>
                            <a:srgbClr val="FFFFFF"/>
                          </a:solidFill>
                          <a:latin typeface="Arial" panose="020B0604020202020204"/>
                          <a:ea typeface="Arial" panose="020B0604020202020204"/>
                          <a:cs typeface="Arial" panose="020B0604020202020204"/>
                          <a:sym typeface="Arial" panose="020B0604020202020204"/>
                        </a:rPr>
                        <a:t>. 1:18-20)</a:t>
                      </a:r>
                      <a:endParaRPr sz="2000" b="1" u="none" strike="noStrike" cap="none">
                        <a:solidFill>
                          <a:srgbClr val="FFFFFF"/>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r>
                        <a:rPr lang="en-US" sz="2000" b="1">
                          <a:solidFill>
                            <a:srgbClr val="FFFF00"/>
                          </a:solidFill>
                        </a:rPr>
                        <a:t>美善的恩赐</a:t>
                      </a:r>
                      <a:r>
                        <a:rPr lang="en-US" sz="2000" b="1" u="none" strike="noStrike" cap="none">
                          <a:solidFill>
                            <a:srgbClr val="FFFFFF"/>
                          </a:solidFill>
                          <a:latin typeface="Arial" panose="020B0604020202020204"/>
                          <a:ea typeface="Arial" panose="020B0604020202020204"/>
                          <a:cs typeface="Arial" panose="020B0604020202020204"/>
                          <a:sym typeface="Arial" panose="020B0604020202020204"/>
                        </a:rPr>
                        <a:t> (</a:t>
                      </a:r>
                      <a:r>
                        <a:rPr lang="en-US" sz="2000" b="1">
                          <a:solidFill>
                            <a:srgbClr val="FFFFFF"/>
                          </a:solidFill>
                        </a:rPr>
                        <a:t>诗篇</a:t>
                      </a:r>
                      <a:r>
                        <a:rPr lang="en-US" sz="2000" b="1" u="none" strike="noStrike" cap="none">
                          <a:solidFill>
                            <a:srgbClr val="FFFFFF"/>
                          </a:solidFill>
                          <a:latin typeface="Arial" panose="020B0604020202020204"/>
                          <a:ea typeface="Arial" panose="020B0604020202020204"/>
                          <a:cs typeface="Arial" panose="020B0604020202020204"/>
                          <a:sym typeface="Arial" panose="020B0604020202020204"/>
                        </a:rPr>
                        <a:t>. 145:9)</a:t>
                      </a:r>
                      <a:endParaRPr sz="2000" b="1" u="none" strike="noStrike" cap="none">
                        <a:solidFill>
                          <a:srgbClr val="FFFFFF"/>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r>
                        <a:rPr lang="en-US" sz="2000" b="1">
                          <a:solidFill>
                            <a:srgbClr val="FFFF00"/>
                          </a:solidFill>
                        </a:rPr>
                        <a:t>克制罪恶</a:t>
                      </a:r>
                      <a:r>
                        <a:rPr lang="en-US" sz="2000" b="1" u="none" strike="noStrike" cap="none">
                          <a:solidFill>
                            <a:srgbClr val="FFFFFF"/>
                          </a:solidFill>
                          <a:latin typeface="Arial" panose="020B0604020202020204"/>
                          <a:ea typeface="Arial" panose="020B0604020202020204"/>
                          <a:cs typeface="Arial" panose="020B0604020202020204"/>
                          <a:sym typeface="Arial" panose="020B0604020202020204"/>
                        </a:rPr>
                        <a:t>(</a:t>
                      </a:r>
                      <a:r>
                        <a:rPr lang="en-US" sz="2000" b="1">
                          <a:solidFill>
                            <a:srgbClr val="FFFFFF"/>
                          </a:solidFill>
                        </a:rPr>
                        <a:t>帖后</a:t>
                      </a:r>
                      <a:r>
                        <a:rPr lang="en-US" sz="2000" b="1" u="none" strike="noStrike" cap="none">
                          <a:solidFill>
                            <a:srgbClr val="FFFFFF"/>
                          </a:solidFill>
                          <a:latin typeface="Arial" panose="020B0604020202020204"/>
                          <a:ea typeface="Arial" panose="020B0604020202020204"/>
                          <a:cs typeface="Arial" panose="020B0604020202020204"/>
                          <a:sym typeface="Arial" panose="020B0604020202020204"/>
                        </a:rPr>
                        <a:t>. 2:6-7)</a:t>
                      </a:r>
                      <a:endParaRPr sz="2000" b="1" u="none" strike="noStrike" cap="none">
                        <a:solidFill>
                          <a:srgbClr val="FFFFFF"/>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r>
                        <a:rPr lang="en-US" sz="2000" b="1">
                          <a:solidFill>
                            <a:srgbClr val="FFFF00"/>
                          </a:solidFill>
                        </a:rPr>
                        <a:t>定罪</a:t>
                      </a:r>
                      <a:r>
                        <a:rPr lang="en-US" sz="2000" b="1" u="none" strike="noStrike" cap="none">
                          <a:solidFill>
                            <a:srgbClr val="FFFFFF"/>
                          </a:solidFill>
                          <a:latin typeface="Arial" panose="020B0604020202020204"/>
                          <a:ea typeface="Arial" panose="020B0604020202020204"/>
                          <a:cs typeface="Arial" panose="020B0604020202020204"/>
                          <a:sym typeface="Arial" panose="020B0604020202020204"/>
                        </a:rPr>
                        <a:t>(</a:t>
                      </a:r>
                      <a:r>
                        <a:rPr lang="en-US" sz="2000" b="1">
                          <a:solidFill>
                            <a:srgbClr val="FFFFFF"/>
                          </a:solidFill>
                        </a:rPr>
                        <a:t>约翰</a:t>
                      </a:r>
                      <a:r>
                        <a:rPr lang="en-US" sz="2000" b="1" u="none" strike="noStrike" cap="none">
                          <a:solidFill>
                            <a:srgbClr val="FFFFFF"/>
                          </a:solidFill>
                          <a:latin typeface="Arial" panose="020B0604020202020204"/>
                          <a:ea typeface="Arial" panose="020B0604020202020204"/>
                          <a:cs typeface="Arial" panose="020B0604020202020204"/>
                          <a:sym typeface="Arial" panose="020B0604020202020204"/>
                        </a:rPr>
                        <a:t>16:8-11)</a:t>
                      </a:r>
                      <a:endParaRPr sz="2000" b="1" u="none" strike="noStrike" cap="none">
                        <a:solidFill>
                          <a:srgbClr val="FFFFFF"/>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r>
                        <a:rPr lang="en-US" sz="2000" b="1" u="none" strike="noStrike" cap="none">
                          <a:solidFill>
                            <a:srgbClr val="FFFFFF"/>
                          </a:solidFill>
                          <a:latin typeface="Arial" panose="020B0604020202020204"/>
                          <a:ea typeface="Arial" panose="020B0604020202020204"/>
                          <a:cs typeface="Arial" panose="020B0604020202020204"/>
                          <a:sym typeface="Arial" panose="020B0604020202020204"/>
                        </a:rPr>
                        <a:t> </a:t>
                      </a:r>
                      <a:endParaRPr sz="2000" b="1" u="none" strike="noStrike" cap="none">
                        <a:solidFill>
                          <a:srgbClr val="FFFFFF"/>
                        </a:solidFill>
                        <a:latin typeface="Arial" panose="020B0604020202020204"/>
                        <a:ea typeface="Arial" panose="020B0604020202020204"/>
                        <a:cs typeface="Arial" panose="020B0604020202020204"/>
                        <a:sym typeface="Arial" panose="020B0604020202020204"/>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gradFill>
                      <a:gsLst>
                        <a:gs pos="0">
                          <a:srgbClr val="000090"/>
                        </a:gs>
                        <a:gs pos="100000">
                          <a:schemeClr val="dk1"/>
                        </a:gs>
                      </a:gsLst>
                      <a:path path="circle">
                        <a:fillToRect l="100000" t="100000"/>
                      </a:path>
                      <a:tileRect r="-100000" b="-100000"/>
                    </a:gradFill>
                  </a:tcPr>
                </a:tc>
                <a:tc>
                  <a:txBody>
                    <a:bodyPr/>
                    <a:lstStyle/>
                    <a:p>
                      <a:pPr marL="0" marR="0" lvl="0" indent="0" algn="l" rtl="0">
                        <a:spcBef>
                          <a:spcPts val="0"/>
                        </a:spcBef>
                        <a:spcAft>
                          <a:spcPts val="0"/>
                        </a:spcAft>
                        <a:buNone/>
                      </a:pPr>
                      <a:r>
                        <a:rPr lang="en-US" sz="2000" b="1">
                          <a:solidFill>
                            <a:srgbClr val="FFFF00"/>
                          </a:solidFill>
                        </a:rPr>
                        <a:t>呼召人们归向基督</a:t>
                      </a:r>
                      <a:r>
                        <a:rPr lang="en-US" sz="2000" b="1" u="none" strike="noStrike" cap="none">
                          <a:solidFill>
                            <a:srgbClr val="FFFFFF"/>
                          </a:solidFill>
                          <a:latin typeface="Arial" panose="020B0604020202020204"/>
                          <a:ea typeface="Arial" panose="020B0604020202020204"/>
                          <a:cs typeface="Arial" panose="020B0604020202020204"/>
                          <a:sym typeface="Arial" panose="020B0604020202020204"/>
                        </a:rPr>
                        <a:t> (</a:t>
                      </a:r>
                      <a:r>
                        <a:rPr lang="en-US" sz="2000" b="1">
                          <a:solidFill>
                            <a:srgbClr val="FFFFFF"/>
                          </a:solidFill>
                        </a:rPr>
                        <a:t>罗马书</a:t>
                      </a:r>
                      <a:r>
                        <a:rPr lang="en-US" sz="2000" b="1" u="none" strike="noStrike" cap="none">
                          <a:solidFill>
                            <a:srgbClr val="FFFFFF"/>
                          </a:solidFill>
                          <a:latin typeface="Arial" panose="020B0604020202020204"/>
                          <a:ea typeface="Arial" panose="020B0604020202020204"/>
                          <a:cs typeface="Arial" panose="020B0604020202020204"/>
                          <a:sym typeface="Arial" panose="020B0604020202020204"/>
                        </a:rPr>
                        <a:t> 1:1; 8:28; </a:t>
                      </a:r>
                      <a:r>
                        <a:rPr lang="en-US" sz="2000" b="1">
                          <a:solidFill>
                            <a:srgbClr val="FFFFFF"/>
                          </a:solidFill>
                        </a:rPr>
                        <a:t>提前</a:t>
                      </a:r>
                      <a:r>
                        <a:rPr lang="en-US" sz="2000" b="1" u="none" strike="noStrike" cap="none">
                          <a:solidFill>
                            <a:srgbClr val="FFFFFF"/>
                          </a:solidFill>
                          <a:latin typeface="Arial" panose="020B0604020202020204"/>
                          <a:ea typeface="Arial" panose="020B0604020202020204"/>
                          <a:cs typeface="Arial" panose="020B0604020202020204"/>
                          <a:sym typeface="Arial" panose="020B0604020202020204"/>
                        </a:rPr>
                        <a:t>. 6:12; </a:t>
                      </a:r>
                      <a:r>
                        <a:rPr lang="en-US" sz="2000" b="1">
                          <a:solidFill>
                            <a:srgbClr val="FFFFFF"/>
                          </a:solidFill>
                        </a:rPr>
                        <a:t>彼得后</a:t>
                      </a:r>
                      <a:r>
                        <a:rPr lang="en-US" sz="2000" b="1" u="none" strike="noStrike" cap="none">
                          <a:solidFill>
                            <a:srgbClr val="FFFFFF"/>
                          </a:solidFill>
                          <a:latin typeface="Arial" panose="020B0604020202020204"/>
                          <a:ea typeface="Arial" panose="020B0604020202020204"/>
                          <a:cs typeface="Arial" panose="020B0604020202020204"/>
                          <a:sym typeface="Arial" panose="020B0604020202020204"/>
                        </a:rPr>
                        <a:t> 1:3, 10)</a:t>
                      </a:r>
                      <a:endParaRPr sz="2000" b="1" u="none" strike="noStrike" cap="none">
                        <a:solidFill>
                          <a:srgbClr val="FFFFFF"/>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r>
                        <a:rPr lang="en-US" sz="2000" b="1" u="none" strike="noStrike" cap="none">
                          <a:solidFill>
                            <a:srgbClr val="FFFFFF"/>
                          </a:solidFill>
                          <a:latin typeface="Arial" panose="020B0604020202020204"/>
                          <a:ea typeface="Arial" panose="020B0604020202020204"/>
                          <a:cs typeface="Arial" panose="020B0604020202020204"/>
                          <a:sym typeface="Arial" panose="020B0604020202020204"/>
                        </a:rPr>
                        <a:t> </a:t>
                      </a:r>
                      <a:endParaRPr sz="2000" b="1" u="none" strike="noStrike" cap="none">
                        <a:solidFill>
                          <a:srgbClr val="FFFFFF"/>
                        </a:solidFill>
                        <a:latin typeface="Arial" panose="020B0604020202020204"/>
                        <a:ea typeface="Arial" panose="020B0604020202020204"/>
                        <a:cs typeface="Arial" panose="020B0604020202020204"/>
                        <a:sym typeface="Arial" panose="020B0604020202020204"/>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gradFill>
                      <a:gsLst>
                        <a:gs pos="0">
                          <a:srgbClr val="000090"/>
                        </a:gs>
                        <a:gs pos="100000">
                          <a:schemeClr val="dk1"/>
                        </a:gs>
                      </a:gsLst>
                      <a:path path="circle">
                        <a:fillToRect l="100000" t="100000"/>
                      </a:path>
                      <a:tileRect r="-100000" b="-100000"/>
                    </a:gradFill>
                  </a:tcPr>
                </a:tc>
                <a:extLst>
                  <a:ext uri="{0D108BD9-81ED-4DB2-BD59-A6C34878D82A}">
                    <a16:rowId xmlns:a16="http://schemas.microsoft.com/office/drawing/2014/main" val="10003"/>
                  </a:ext>
                </a:extLst>
              </a:tr>
              <a:tr h="922875">
                <a:tc>
                  <a:txBody>
                    <a:bodyPr/>
                    <a:lstStyle/>
                    <a:p>
                      <a:pPr marL="0" marR="0" lvl="0" indent="0" algn="l" rtl="0">
                        <a:spcBef>
                          <a:spcPts val="0"/>
                        </a:spcBef>
                        <a:spcAft>
                          <a:spcPts val="0"/>
                        </a:spcAft>
                        <a:buNone/>
                      </a:pPr>
                      <a:r>
                        <a:rPr lang="en-US" sz="2000" b="1" i="1">
                          <a:solidFill>
                            <a:srgbClr val="FFFFFF"/>
                          </a:solidFill>
                        </a:rPr>
                        <a:t>原先的名称</a:t>
                      </a:r>
                      <a:endParaRPr sz="2000" b="1" u="none" strike="noStrike" cap="none">
                        <a:solidFill>
                          <a:srgbClr val="FFFFFF"/>
                        </a:solidFill>
                        <a:latin typeface="Arial" panose="020B0604020202020204"/>
                        <a:ea typeface="Arial" panose="020B0604020202020204"/>
                        <a:cs typeface="Arial" panose="020B0604020202020204"/>
                        <a:sym typeface="Arial" panose="020B0604020202020204"/>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gradFill>
                      <a:gsLst>
                        <a:gs pos="0">
                          <a:srgbClr val="000090"/>
                        </a:gs>
                        <a:gs pos="100000">
                          <a:schemeClr val="dk1"/>
                        </a:gs>
                      </a:gsLst>
                      <a:path path="circle">
                        <a:fillToRect l="100000" t="100000"/>
                      </a:path>
                      <a:tileRect r="-100000" b="-100000"/>
                    </a:gradFill>
                  </a:tcPr>
                </a:tc>
                <a:tc>
                  <a:txBody>
                    <a:bodyPr/>
                    <a:lstStyle/>
                    <a:p>
                      <a:pPr marL="0" marR="0" lvl="0" indent="0" algn="l" rtl="0">
                        <a:spcBef>
                          <a:spcPts val="0"/>
                        </a:spcBef>
                        <a:spcAft>
                          <a:spcPts val="0"/>
                        </a:spcAft>
                        <a:buNone/>
                      </a:pPr>
                      <a:r>
                        <a:rPr lang="en-US" sz="2000" b="1">
                          <a:solidFill>
                            <a:srgbClr val="FFFF00"/>
                          </a:solidFill>
                        </a:rPr>
                        <a:t>普通 </a:t>
                      </a:r>
                      <a:r>
                        <a:rPr lang="en-US" sz="2000" b="1">
                          <a:solidFill>
                            <a:srgbClr val="FFFFFF"/>
                          </a:solidFill>
                        </a:rPr>
                        <a:t>恩典</a:t>
                      </a:r>
                      <a:endParaRPr sz="2000" b="1" u="none" strike="noStrike" cap="none">
                        <a:solidFill>
                          <a:srgbClr val="FFFFFF"/>
                        </a:solidFill>
                        <a:latin typeface="Arial" panose="020B0604020202020204"/>
                        <a:ea typeface="Arial" panose="020B0604020202020204"/>
                        <a:cs typeface="Arial" panose="020B0604020202020204"/>
                        <a:sym typeface="Arial" panose="020B0604020202020204"/>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gradFill>
                      <a:gsLst>
                        <a:gs pos="0">
                          <a:srgbClr val="000090"/>
                        </a:gs>
                        <a:gs pos="100000">
                          <a:schemeClr val="dk1"/>
                        </a:gs>
                      </a:gsLst>
                      <a:path path="circle">
                        <a:fillToRect l="100000" t="100000"/>
                      </a:path>
                      <a:tileRect r="-100000" b="-100000"/>
                    </a:gradFill>
                  </a:tcPr>
                </a:tc>
                <a:tc>
                  <a:txBody>
                    <a:bodyPr/>
                    <a:lstStyle/>
                    <a:p>
                      <a:pPr marL="0" marR="0" lvl="0" indent="0" algn="l" rtl="0">
                        <a:spcBef>
                          <a:spcPts val="0"/>
                        </a:spcBef>
                        <a:spcAft>
                          <a:spcPts val="0"/>
                        </a:spcAft>
                        <a:buNone/>
                      </a:pPr>
                      <a:r>
                        <a:rPr lang="en-US" sz="2000" b="1" dirty="0">
                          <a:solidFill>
                            <a:srgbClr val="FFFF00"/>
                          </a:solidFill>
                        </a:rPr>
                        <a:t> </a:t>
                      </a:r>
                      <a:r>
                        <a:rPr lang="en-US" sz="2000" b="1" dirty="0" err="1">
                          <a:solidFill>
                            <a:srgbClr val="FFFF00"/>
                          </a:solidFill>
                        </a:rPr>
                        <a:t>有效的</a:t>
                      </a:r>
                      <a:r>
                        <a:rPr lang="en-US" sz="2000" b="1" dirty="0">
                          <a:solidFill>
                            <a:srgbClr val="FFFF00"/>
                          </a:solidFill>
                        </a:rPr>
                        <a:t> </a:t>
                      </a:r>
                      <a:r>
                        <a:rPr lang="en-US" sz="2000" b="1" dirty="0" err="1">
                          <a:solidFill>
                            <a:srgbClr val="FFFFFF"/>
                          </a:solidFill>
                        </a:rPr>
                        <a:t>恩典</a:t>
                      </a:r>
                      <a:endParaRPr sz="2000" b="1" u="none" strike="noStrike" cap="none" dirty="0">
                        <a:solidFill>
                          <a:srgbClr val="FFFFFF"/>
                        </a:solidFill>
                        <a:latin typeface="Arial" panose="020B0604020202020204"/>
                        <a:ea typeface="Arial" panose="020B0604020202020204"/>
                        <a:cs typeface="Arial" panose="020B0604020202020204"/>
                        <a:sym typeface="Arial" panose="020B0604020202020204"/>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gradFill>
                      <a:gsLst>
                        <a:gs pos="0">
                          <a:srgbClr val="000090"/>
                        </a:gs>
                        <a:gs pos="100000">
                          <a:schemeClr val="dk1"/>
                        </a:gs>
                      </a:gsLst>
                      <a:path path="circle">
                        <a:fillToRect l="100000" t="100000"/>
                      </a:path>
                      <a:tileRect r="-100000" b="-100000"/>
                    </a:gradFill>
                  </a:tcPr>
                </a:tc>
                <a:extLst>
                  <a:ext uri="{0D108BD9-81ED-4DB2-BD59-A6C34878D82A}">
                    <a16:rowId xmlns:a16="http://schemas.microsoft.com/office/drawing/2014/main" val="10004"/>
                  </a:ext>
                </a:extLst>
              </a:tr>
            </a:tbl>
          </a:graphicData>
        </a:graphic>
      </p:graphicFrame>
      <p:sp>
        <p:nvSpPr>
          <p:cNvPr id="1535" name="Google Shape;1535;p196"/>
          <p:cNvSpPr/>
          <p:nvPr/>
        </p:nvSpPr>
        <p:spPr>
          <a:xfrm>
            <a:off x="15025538" y="1542413"/>
            <a:ext cx="3564000" cy="13668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536" name="Google Shape;1536;p196"/>
          <p:cNvSpPr txBox="1">
            <a:spLocks noGrp="1"/>
          </p:cNvSpPr>
          <p:nvPr>
            <p:ph type="title" idx="4294967295"/>
          </p:nvPr>
        </p:nvSpPr>
        <p:spPr>
          <a:xfrm>
            <a:off x="0" y="-76200"/>
            <a:ext cx="914400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FFFF00"/>
                </a:solidFill>
              </a:rPr>
              <a:t>圣灵与恩典</a:t>
            </a:r>
            <a:endParaRPr sz="3200" b="1" i="0" u="none" strike="noStrike" cap="none">
              <a:solidFill>
                <a:srgbClr val="FFFF00"/>
              </a:solidFill>
              <a:latin typeface="Arial" panose="020B0604020202020204"/>
              <a:ea typeface="Arial" panose="020B0604020202020204"/>
              <a:cs typeface="Arial" panose="020B0604020202020204"/>
              <a:sym typeface="Arial" panose="020B0604020202020204"/>
            </a:endParaRPr>
          </a:p>
        </p:txBody>
      </p:sp>
      <p:sp>
        <p:nvSpPr>
          <p:cNvPr id="1537" name="Google Shape;1537;p196"/>
          <p:cNvSpPr/>
          <p:nvPr/>
        </p:nvSpPr>
        <p:spPr>
          <a:xfrm>
            <a:off x="9534525" y="1667863"/>
            <a:ext cx="1563600" cy="1371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538" name="Google Shape;1538;p196"/>
          <p:cNvSpPr/>
          <p:nvPr/>
        </p:nvSpPr>
        <p:spPr>
          <a:xfrm>
            <a:off x="11696663" y="947263"/>
            <a:ext cx="4032300" cy="720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539" name="Google Shape;1539;p196"/>
          <p:cNvSpPr/>
          <p:nvPr/>
        </p:nvSpPr>
        <p:spPr>
          <a:xfrm>
            <a:off x="10993288" y="1542413"/>
            <a:ext cx="4032300" cy="1371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540" name="Google Shape;1540;p196"/>
          <p:cNvSpPr/>
          <p:nvPr/>
        </p:nvSpPr>
        <p:spPr>
          <a:xfrm>
            <a:off x="9282300" y="947263"/>
            <a:ext cx="3564000" cy="720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541" name="Google Shape;1541;p196"/>
          <p:cNvSpPr txBox="1"/>
          <p:nvPr/>
        </p:nvSpPr>
        <p:spPr>
          <a:xfrm>
            <a:off x="7740650" y="0"/>
            <a:ext cx="1308100" cy="46196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rgbClr val="FFFFFF"/>
                </a:solidFill>
                <a:latin typeface="Arial" panose="020B0604020202020204"/>
                <a:ea typeface="Arial" panose="020B0604020202020204"/>
                <a:cs typeface="Arial" panose="020B0604020202020204"/>
                <a:sym typeface="Arial" panose="020B0604020202020204"/>
              </a:rPr>
              <a:t>xxxix</a:t>
            </a:r>
            <a:endParaRPr sz="2400">
              <a:solidFill>
                <a:srgbClr val="FFFFFF"/>
              </a:solidFill>
              <a:latin typeface="Arial" panose="020B0604020202020204"/>
              <a:ea typeface="Arial" panose="020B0604020202020204"/>
              <a:cs typeface="Arial" panose="020B0604020202020204"/>
              <a:sym typeface="Arial" panose="020B0604020202020204"/>
            </a:endParaRPr>
          </a:p>
        </p:txBody>
      </p:sp>
      <p:sp>
        <p:nvSpPr>
          <p:cNvPr id="1542" name="Google Shape;1542;p196"/>
          <p:cNvSpPr/>
          <p:nvPr/>
        </p:nvSpPr>
        <p:spPr>
          <a:xfrm>
            <a:off x="9402612" y="2909250"/>
            <a:ext cx="1562100" cy="1944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543" name="Google Shape;1543;p196"/>
          <p:cNvSpPr/>
          <p:nvPr/>
        </p:nvSpPr>
        <p:spPr>
          <a:xfrm>
            <a:off x="10964713" y="2909250"/>
            <a:ext cx="4033800" cy="1944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544" name="Google Shape;1544;p196"/>
          <p:cNvSpPr/>
          <p:nvPr/>
        </p:nvSpPr>
        <p:spPr>
          <a:xfrm>
            <a:off x="14998550" y="2909250"/>
            <a:ext cx="3564000" cy="1944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545" name="Google Shape;1545;p196"/>
          <p:cNvSpPr/>
          <p:nvPr/>
        </p:nvSpPr>
        <p:spPr>
          <a:xfrm>
            <a:off x="9429600" y="4853938"/>
            <a:ext cx="1563600" cy="16557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546" name="Google Shape;1546;p196"/>
          <p:cNvSpPr/>
          <p:nvPr/>
        </p:nvSpPr>
        <p:spPr>
          <a:xfrm>
            <a:off x="10993288" y="4853938"/>
            <a:ext cx="4032300" cy="16557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547" name="Google Shape;1547;p196"/>
          <p:cNvSpPr/>
          <p:nvPr/>
        </p:nvSpPr>
        <p:spPr>
          <a:xfrm>
            <a:off x="14990613" y="4853938"/>
            <a:ext cx="3564000" cy="17289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548" name="Google Shape;1548;p196"/>
          <p:cNvSpPr/>
          <p:nvPr/>
        </p:nvSpPr>
        <p:spPr>
          <a:xfrm>
            <a:off x="9407375" y="6506525"/>
            <a:ext cx="1563600" cy="1371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549" name="Google Shape;1549;p196"/>
          <p:cNvSpPr/>
          <p:nvPr/>
        </p:nvSpPr>
        <p:spPr>
          <a:xfrm>
            <a:off x="10971063" y="6506525"/>
            <a:ext cx="4032300" cy="1371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550" name="Google Shape;1550;p196"/>
          <p:cNvSpPr/>
          <p:nvPr/>
        </p:nvSpPr>
        <p:spPr>
          <a:xfrm>
            <a:off x="15003313" y="6506525"/>
            <a:ext cx="3564000" cy="12954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551" name="Google Shape;1551;p196"/>
          <p:cNvSpPr txBox="1"/>
          <p:nvPr/>
        </p:nvSpPr>
        <p:spPr>
          <a:xfrm>
            <a:off x="0" y="0"/>
            <a:ext cx="1547813" cy="116205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EAEAEA"/>
                </a:solidFill>
                <a:latin typeface="Arial" panose="020B0604020202020204"/>
                <a:ea typeface="Arial" panose="020B0604020202020204"/>
                <a:cs typeface="Arial" panose="020B0604020202020204"/>
                <a:sym typeface="Arial" panose="020B0604020202020204"/>
              </a:rPr>
              <a:t>Adapted from Ryrie, </a:t>
            </a:r>
            <a:r>
              <a:rPr lang="en-US" sz="1400" b="1" i="1">
                <a:solidFill>
                  <a:srgbClr val="EAEAEA"/>
                </a:solidFill>
                <a:latin typeface="Arial" panose="020B0604020202020204"/>
                <a:ea typeface="Arial" panose="020B0604020202020204"/>
                <a:cs typeface="Arial" panose="020B0604020202020204"/>
                <a:sym typeface="Arial" panose="020B0604020202020204"/>
              </a:rPr>
              <a:t>The Holy Spiri</a:t>
            </a:r>
            <a:r>
              <a:rPr lang="en-US" sz="1400" b="1">
                <a:solidFill>
                  <a:srgbClr val="EAEAEA"/>
                </a:solidFill>
                <a:latin typeface="Arial" panose="020B0604020202020204"/>
                <a:ea typeface="Arial" panose="020B0604020202020204"/>
                <a:cs typeface="Arial" panose="020B0604020202020204"/>
                <a:sym typeface="Arial" panose="020B0604020202020204"/>
              </a:rPr>
              <a:t>t, 2d ed., 75-76 </a:t>
            </a:r>
            <a:endParaRPr sz="1400" b="1">
              <a:solidFill>
                <a:srgbClr val="EAEAEA"/>
              </a:solidFill>
              <a:latin typeface="Arial" panose="020B0604020202020204"/>
              <a:ea typeface="Arial" panose="020B0604020202020204"/>
              <a:cs typeface="Arial" panose="020B0604020202020204"/>
              <a:sym typeface="Arial" panose="020B0604020202020204"/>
            </a:endParaRPr>
          </a:p>
        </p:txBody>
      </p:sp>
      <p:sp>
        <p:nvSpPr>
          <p:cNvPr id="1552" name="Google Shape;1552;p196"/>
          <p:cNvSpPr txBox="1"/>
          <p:nvPr/>
        </p:nvSpPr>
        <p:spPr>
          <a:xfrm>
            <a:off x="-2196751" y="548680"/>
            <a:ext cx="1512168" cy="496855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chemeClr val="dk1"/>
                </a:solidFill>
                <a:latin typeface="Arial" panose="020B0604020202020204"/>
                <a:ea typeface="Arial" panose="020B0604020202020204"/>
                <a:cs typeface="Arial" panose="020B0604020202020204"/>
                <a:sym typeface="Arial" panose="020B0604020202020204"/>
              </a:rPr>
              <a:t>Put all the black boxes under the text, translate the text, then move the boxes back.</a:t>
            </a:r>
            <a:endParaRPr sz="2000" b="1">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538"/>
                                        </p:tgtEl>
                                        <p:attrNameLst>
                                          <p:attrName>ppt_y</p:attrName>
                                        </p:attrNameLst>
                                      </p:cBhvr>
                                      <p:tavLst>
                                        <p:tav tm="0">
                                          <p:val>
                                            <p:strVal val="#ppt_y"/>
                                          </p:val>
                                        </p:tav>
                                        <p:tav tm="100000">
                                          <p:val>
                                            <p:strVal val="#ppt_y+1"/>
                                          </p:val>
                                        </p:tav>
                                      </p:tavLst>
                                    </p:anim>
                                    <p:set>
                                      <p:cBhvr>
                                        <p:cTn id="7" dur="1" fill="hold">
                                          <p:stCondLst>
                                            <p:cond delay="500"/>
                                          </p:stCondLst>
                                        </p:cTn>
                                        <p:tgtEl>
                                          <p:spTgt spid="153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1540"/>
                                        </p:tgtEl>
                                        <p:attrNameLst>
                                          <p:attrName>ppt_y</p:attrName>
                                        </p:attrNameLst>
                                      </p:cBhvr>
                                      <p:tavLst>
                                        <p:tav tm="0">
                                          <p:val>
                                            <p:strVal val="#ppt_y"/>
                                          </p:val>
                                        </p:tav>
                                        <p:tav tm="100000">
                                          <p:val>
                                            <p:strVal val="#ppt_y+1"/>
                                          </p:val>
                                        </p:tav>
                                      </p:tavLst>
                                    </p:anim>
                                    <p:set>
                                      <p:cBhvr>
                                        <p:cTn id="12" dur="1" fill="hold">
                                          <p:stCondLst>
                                            <p:cond delay="500"/>
                                          </p:stCondLst>
                                        </p:cTn>
                                        <p:tgtEl>
                                          <p:spTgt spid="154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537"/>
                                        </p:tgtEl>
                                        <p:attrNameLst>
                                          <p:attrName>ppt_y</p:attrName>
                                        </p:attrNameLst>
                                      </p:cBhvr>
                                      <p:tavLst>
                                        <p:tav tm="0">
                                          <p:val>
                                            <p:strVal val="#ppt_y"/>
                                          </p:val>
                                        </p:tav>
                                        <p:tav tm="100000">
                                          <p:val>
                                            <p:strVal val="#ppt_y+1"/>
                                          </p:val>
                                        </p:tav>
                                      </p:tavLst>
                                    </p:anim>
                                    <p:set>
                                      <p:cBhvr>
                                        <p:cTn id="17" dur="1" fill="hold">
                                          <p:stCondLst>
                                            <p:cond delay="500"/>
                                          </p:stCondLst>
                                        </p:cTn>
                                        <p:tgtEl>
                                          <p:spTgt spid="153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1539"/>
                                        </p:tgtEl>
                                        <p:attrNameLst>
                                          <p:attrName>ppt_y</p:attrName>
                                        </p:attrNameLst>
                                      </p:cBhvr>
                                      <p:tavLst>
                                        <p:tav tm="0">
                                          <p:val>
                                            <p:strVal val="#ppt_y"/>
                                          </p:val>
                                        </p:tav>
                                        <p:tav tm="100000">
                                          <p:val>
                                            <p:strVal val="#ppt_y+1"/>
                                          </p:val>
                                        </p:tav>
                                      </p:tavLst>
                                    </p:anim>
                                    <p:set>
                                      <p:cBhvr>
                                        <p:cTn id="22" dur="1" fill="hold">
                                          <p:stCondLst>
                                            <p:cond delay="500"/>
                                          </p:stCondLst>
                                        </p:cTn>
                                        <p:tgtEl>
                                          <p:spTgt spid="15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1535"/>
                                        </p:tgtEl>
                                        <p:attrNameLst>
                                          <p:attrName>ppt_y</p:attrName>
                                        </p:attrNameLst>
                                      </p:cBhvr>
                                      <p:tavLst>
                                        <p:tav tm="0">
                                          <p:val>
                                            <p:strVal val="#ppt_y"/>
                                          </p:val>
                                        </p:tav>
                                        <p:tav tm="100000">
                                          <p:val>
                                            <p:strVal val="#ppt_y+1"/>
                                          </p:val>
                                        </p:tav>
                                      </p:tavLst>
                                    </p:anim>
                                    <p:set>
                                      <p:cBhvr>
                                        <p:cTn id="27" dur="1" fill="hold">
                                          <p:stCondLst>
                                            <p:cond delay="500"/>
                                          </p:stCondLst>
                                        </p:cTn>
                                        <p:tgtEl>
                                          <p:spTgt spid="153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1542"/>
                                        </p:tgtEl>
                                        <p:attrNameLst>
                                          <p:attrName>ppt_y</p:attrName>
                                        </p:attrNameLst>
                                      </p:cBhvr>
                                      <p:tavLst>
                                        <p:tav tm="0">
                                          <p:val>
                                            <p:strVal val="#ppt_y"/>
                                          </p:val>
                                        </p:tav>
                                        <p:tav tm="100000">
                                          <p:val>
                                            <p:strVal val="#ppt_y+1"/>
                                          </p:val>
                                        </p:tav>
                                      </p:tavLst>
                                    </p:anim>
                                    <p:set>
                                      <p:cBhvr>
                                        <p:cTn id="32" dur="1" fill="hold">
                                          <p:stCondLst>
                                            <p:cond delay="500"/>
                                          </p:stCondLst>
                                        </p:cTn>
                                        <p:tgtEl>
                                          <p:spTgt spid="154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543"/>
                                        </p:tgtEl>
                                        <p:attrNameLst>
                                          <p:attrName>ppt_y</p:attrName>
                                        </p:attrNameLst>
                                      </p:cBhvr>
                                      <p:tavLst>
                                        <p:tav tm="0">
                                          <p:val>
                                            <p:strVal val="#ppt_y"/>
                                          </p:val>
                                        </p:tav>
                                        <p:tav tm="100000">
                                          <p:val>
                                            <p:strVal val="#ppt_y+1"/>
                                          </p:val>
                                        </p:tav>
                                      </p:tavLst>
                                    </p:anim>
                                    <p:set>
                                      <p:cBhvr>
                                        <p:cTn id="37" dur="1" fill="hold">
                                          <p:stCondLst>
                                            <p:cond delay="500"/>
                                          </p:stCondLst>
                                        </p:cTn>
                                        <p:tgtEl>
                                          <p:spTgt spid="15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544"/>
                                        </p:tgtEl>
                                        <p:attrNameLst>
                                          <p:attrName>ppt_y</p:attrName>
                                        </p:attrNameLst>
                                      </p:cBhvr>
                                      <p:tavLst>
                                        <p:tav tm="0">
                                          <p:val>
                                            <p:strVal val="#ppt_y"/>
                                          </p:val>
                                        </p:tav>
                                        <p:tav tm="100000">
                                          <p:val>
                                            <p:strVal val="#ppt_y+1"/>
                                          </p:val>
                                        </p:tav>
                                      </p:tavLst>
                                    </p:anim>
                                    <p:set>
                                      <p:cBhvr>
                                        <p:cTn id="42" dur="1" fill="hold">
                                          <p:stCondLst>
                                            <p:cond delay="500"/>
                                          </p:stCondLst>
                                        </p:cTn>
                                        <p:tgtEl>
                                          <p:spTgt spid="154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nodeType="clickEffect">
                                  <p:stCondLst>
                                    <p:cond delay="0"/>
                                  </p:stCondLst>
                                  <p:childTnLst>
                                    <p:anim calcmode="lin" valueType="num">
                                      <p:cBhvr additive="base">
                                        <p:cTn id="46" dur="500"/>
                                        <p:tgtEl>
                                          <p:spTgt spid="1545"/>
                                        </p:tgtEl>
                                        <p:attrNameLst>
                                          <p:attrName>ppt_y</p:attrName>
                                        </p:attrNameLst>
                                      </p:cBhvr>
                                      <p:tavLst>
                                        <p:tav tm="0">
                                          <p:val>
                                            <p:strVal val="#ppt_y"/>
                                          </p:val>
                                        </p:tav>
                                        <p:tav tm="100000">
                                          <p:val>
                                            <p:strVal val="#ppt_y+1"/>
                                          </p:val>
                                        </p:tav>
                                      </p:tavLst>
                                    </p:anim>
                                    <p:set>
                                      <p:cBhvr>
                                        <p:cTn id="47" dur="1" fill="hold">
                                          <p:stCondLst>
                                            <p:cond delay="500"/>
                                          </p:stCondLst>
                                        </p:cTn>
                                        <p:tgtEl>
                                          <p:spTgt spid="154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1546"/>
                                        </p:tgtEl>
                                        <p:attrNameLst>
                                          <p:attrName>ppt_y</p:attrName>
                                        </p:attrNameLst>
                                      </p:cBhvr>
                                      <p:tavLst>
                                        <p:tav tm="0">
                                          <p:val>
                                            <p:strVal val="#ppt_y"/>
                                          </p:val>
                                        </p:tav>
                                        <p:tav tm="100000">
                                          <p:val>
                                            <p:strVal val="#ppt_y+1"/>
                                          </p:val>
                                        </p:tav>
                                      </p:tavLst>
                                    </p:anim>
                                    <p:set>
                                      <p:cBhvr>
                                        <p:cTn id="52" dur="1" fill="hold">
                                          <p:stCondLst>
                                            <p:cond delay="500"/>
                                          </p:stCondLst>
                                        </p:cTn>
                                        <p:tgtEl>
                                          <p:spTgt spid="154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nodeType="clickEffect">
                                  <p:stCondLst>
                                    <p:cond delay="0"/>
                                  </p:stCondLst>
                                  <p:childTnLst>
                                    <p:anim calcmode="lin" valueType="num">
                                      <p:cBhvr additive="base">
                                        <p:cTn id="56" dur="500"/>
                                        <p:tgtEl>
                                          <p:spTgt spid="1547"/>
                                        </p:tgtEl>
                                        <p:attrNameLst>
                                          <p:attrName>ppt_y</p:attrName>
                                        </p:attrNameLst>
                                      </p:cBhvr>
                                      <p:tavLst>
                                        <p:tav tm="0">
                                          <p:val>
                                            <p:strVal val="#ppt_y"/>
                                          </p:val>
                                        </p:tav>
                                        <p:tav tm="100000">
                                          <p:val>
                                            <p:strVal val="#ppt_y+1"/>
                                          </p:val>
                                        </p:tav>
                                      </p:tavLst>
                                    </p:anim>
                                    <p:set>
                                      <p:cBhvr>
                                        <p:cTn id="57" dur="1" fill="hold">
                                          <p:stCondLst>
                                            <p:cond delay="500"/>
                                          </p:stCondLst>
                                        </p:cTn>
                                        <p:tgtEl>
                                          <p:spTgt spid="154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1548"/>
                                        </p:tgtEl>
                                        <p:attrNameLst>
                                          <p:attrName>ppt_y</p:attrName>
                                        </p:attrNameLst>
                                      </p:cBhvr>
                                      <p:tavLst>
                                        <p:tav tm="0">
                                          <p:val>
                                            <p:strVal val="#ppt_y"/>
                                          </p:val>
                                        </p:tav>
                                        <p:tav tm="100000">
                                          <p:val>
                                            <p:strVal val="#ppt_y+1"/>
                                          </p:val>
                                        </p:tav>
                                      </p:tavLst>
                                    </p:anim>
                                    <p:set>
                                      <p:cBhvr>
                                        <p:cTn id="62" dur="1" fill="hold">
                                          <p:stCondLst>
                                            <p:cond delay="500"/>
                                          </p:stCondLst>
                                        </p:cTn>
                                        <p:tgtEl>
                                          <p:spTgt spid="154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1549"/>
                                        </p:tgtEl>
                                        <p:attrNameLst>
                                          <p:attrName>ppt_y</p:attrName>
                                        </p:attrNameLst>
                                      </p:cBhvr>
                                      <p:tavLst>
                                        <p:tav tm="0">
                                          <p:val>
                                            <p:strVal val="#ppt_y"/>
                                          </p:val>
                                        </p:tav>
                                        <p:tav tm="100000">
                                          <p:val>
                                            <p:strVal val="#ppt_y+1"/>
                                          </p:val>
                                        </p:tav>
                                      </p:tavLst>
                                    </p:anim>
                                    <p:set>
                                      <p:cBhvr>
                                        <p:cTn id="67" dur="1" fill="hold">
                                          <p:stCondLst>
                                            <p:cond delay="500"/>
                                          </p:stCondLst>
                                        </p:cTn>
                                        <p:tgtEl>
                                          <p:spTgt spid="154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nodeType="clickEffect">
                                  <p:stCondLst>
                                    <p:cond delay="0"/>
                                  </p:stCondLst>
                                  <p:childTnLst>
                                    <p:anim calcmode="lin" valueType="num">
                                      <p:cBhvr additive="base">
                                        <p:cTn id="71" dur="500"/>
                                        <p:tgtEl>
                                          <p:spTgt spid="1550"/>
                                        </p:tgtEl>
                                        <p:attrNameLst>
                                          <p:attrName>ppt_y</p:attrName>
                                        </p:attrNameLst>
                                      </p:cBhvr>
                                      <p:tavLst>
                                        <p:tav tm="0">
                                          <p:val>
                                            <p:strVal val="#ppt_y"/>
                                          </p:val>
                                        </p:tav>
                                        <p:tav tm="100000">
                                          <p:val>
                                            <p:strVal val="#ppt_y+1"/>
                                          </p:val>
                                        </p:tav>
                                      </p:tavLst>
                                    </p:anim>
                                    <p:set>
                                      <p:cBhvr>
                                        <p:cTn id="72" dur="1" fill="hold">
                                          <p:stCondLst>
                                            <p:cond delay="500"/>
                                          </p:stCondLst>
                                        </p:cTn>
                                        <p:tgtEl>
                                          <p:spTgt spid="15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57"/>
        <p:cNvGrpSpPr/>
        <p:nvPr/>
      </p:nvGrpSpPr>
      <p:grpSpPr>
        <a:xfrm>
          <a:off x="0" y="0"/>
          <a:ext cx="0" cy="0"/>
          <a:chOff x="0" y="0"/>
          <a:chExt cx="0" cy="0"/>
        </a:xfrm>
      </p:grpSpPr>
      <p:pic>
        <p:nvPicPr>
          <p:cNvPr id="1558" name="Google Shape;1558;p197" descr="spirit dove.jpg"/>
          <p:cNvPicPr preferRelativeResize="0"/>
          <p:nvPr/>
        </p:nvPicPr>
        <p:blipFill rotWithShape="1">
          <a:blip r:embed="rId3"/>
          <a:srcRect/>
          <a:stretch>
            <a:fillRect/>
          </a:stretch>
        </p:blipFill>
        <p:spPr>
          <a:xfrm>
            <a:off x="0" y="-38100"/>
            <a:ext cx="9180513" cy="6896100"/>
          </a:xfrm>
          <a:prstGeom prst="rect">
            <a:avLst/>
          </a:prstGeom>
          <a:noFill/>
          <a:ln>
            <a:noFill/>
          </a:ln>
        </p:spPr>
      </p:pic>
      <p:sp>
        <p:nvSpPr>
          <p:cNvPr id="1559" name="Google Shape;1559;p197"/>
          <p:cNvSpPr txBox="1">
            <a:spLocks noGrp="1"/>
          </p:cNvSpPr>
          <p:nvPr>
            <p:ph type="title"/>
          </p:nvPr>
        </p:nvSpPr>
        <p:spPr>
          <a:xfrm>
            <a:off x="-31750" y="-26988"/>
            <a:ext cx="9212263" cy="71913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960"/>
              <a:t>普遍的恩典</a:t>
            </a:r>
            <a:endParaRPr sz="396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grpSp>
        <p:nvGrpSpPr>
          <p:cNvPr id="1560" name="Google Shape;1560;p197"/>
          <p:cNvGrpSpPr/>
          <p:nvPr/>
        </p:nvGrpSpPr>
        <p:grpSpPr>
          <a:xfrm>
            <a:off x="1476375" y="625475"/>
            <a:ext cx="5688013" cy="5688013"/>
            <a:chOff x="1475656" y="836712"/>
            <a:chExt cx="5904656" cy="5688632"/>
          </a:xfrm>
        </p:grpSpPr>
        <p:sp>
          <p:nvSpPr>
            <p:cNvPr id="1561" name="Google Shape;1561;p197"/>
            <p:cNvSpPr/>
            <p:nvPr/>
          </p:nvSpPr>
          <p:spPr>
            <a:xfrm>
              <a:off x="1475656" y="836712"/>
              <a:ext cx="5904656" cy="5688632"/>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spcBef>
                  <a:spcPts val="0"/>
                </a:spcBef>
                <a:spcAft>
                  <a:spcPts val="0"/>
                </a:spcAft>
                <a:buNone/>
              </a:pPr>
              <a:endParaRPr sz="24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sp>
          <p:nvSpPr>
            <p:cNvPr id="1562" name="Google Shape;1562;p197"/>
            <p:cNvSpPr txBox="1"/>
            <p:nvPr/>
          </p:nvSpPr>
          <p:spPr>
            <a:xfrm>
              <a:off x="2820395" y="946262"/>
              <a:ext cx="3289336" cy="46201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t>自然界启示</a:t>
              </a:r>
              <a:endParaRPr sz="2400" b="1">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563" name="Google Shape;1563;p197"/>
          <p:cNvGrpSpPr/>
          <p:nvPr/>
        </p:nvGrpSpPr>
        <p:grpSpPr>
          <a:xfrm>
            <a:off x="2016125" y="1138238"/>
            <a:ext cx="4608513" cy="4600575"/>
            <a:chOff x="2060104" y="1349152"/>
            <a:chExt cx="4672136" cy="4600128"/>
          </a:xfrm>
        </p:grpSpPr>
        <p:sp>
          <p:nvSpPr>
            <p:cNvPr id="1564" name="Google Shape;1564;p197"/>
            <p:cNvSpPr/>
            <p:nvPr/>
          </p:nvSpPr>
          <p:spPr>
            <a:xfrm>
              <a:off x="2060104" y="1349152"/>
              <a:ext cx="4672136" cy="4600128"/>
            </a:xfrm>
            <a:prstGeom prst="ellipse">
              <a:avLst/>
            </a:prstGeom>
            <a:solidFill>
              <a:schemeClr val="accent6"/>
            </a:solidFill>
            <a:ln w="9525" cap="flat" cmpd="sng">
              <a:solidFill>
                <a:schemeClr val="dk1"/>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spcBef>
                  <a:spcPts val="0"/>
                </a:spcBef>
                <a:spcAft>
                  <a:spcPts val="0"/>
                </a:spcAft>
                <a:buNone/>
              </a:pPr>
              <a:endParaRPr sz="24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sp>
          <p:nvSpPr>
            <p:cNvPr id="1565" name="Google Shape;1565;p197"/>
            <p:cNvSpPr txBox="1"/>
            <p:nvPr/>
          </p:nvSpPr>
          <p:spPr>
            <a:xfrm>
              <a:off x="2388425" y="1382486"/>
              <a:ext cx="4015494" cy="4619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t>施与美善的恩赐</a:t>
              </a:r>
              <a:endParaRPr sz="2400" b="1">
                <a:solidFill>
                  <a:srgbClr val="000000"/>
                </a:solidFill>
                <a:latin typeface="Arial" panose="020B0604020202020204"/>
                <a:ea typeface="Arial" panose="020B0604020202020204"/>
                <a:cs typeface="Arial" panose="020B0604020202020204"/>
                <a:sym typeface="Arial" panose="020B0604020202020204"/>
              </a:endParaRPr>
            </a:p>
          </p:txBody>
        </p:sp>
      </p:grpSp>
      <p:grpSp>
        <p:nvGrpSpPr>
          <p:cNvPr id="1566" name="Google Shape;1566;p197"/>
          <p:cNvGrpSpPr/>
          <p:nvPr/>
        </p:nvGrpSpPr>
        <p:grpSpPr>
          <a:xfrm>
            <a:off x="2465388" y="1633538"/>
            <a:ext cx="3708400" cy="3708400"/>
            <a:chOff x="2555776" y="1844824"/>
            <a:chExt cx="3744416" cy="3672408"/>
          </a:xfrm>
        </p:grpSpPr>
        <p:sp>
          <p:nvSpPr>
            <p:cNvPr id="1567" name="Google Shape;1567;p197"/>
            <p:cNvSpPr/>
            <p:nvPr/>
          </p:nvSpPr>
          <p:spPr>
            <a:xfrm>
              <a:off x="2555776" y="1844824"/>
              <a:ext cx="3744416" cy="3672408"/>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spcBef>
                  <a:spcPts val="0"/>
                </a:spcBef>
                <a:spcAft>
                  <a:spcPts val="0"/>
                </a:spcAft>
                <a:buNone/>
              </a:pPr>
              <a:endParaRPr sz="24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sp>
          <p:nvSpPr>
            <p:cNvPr id="1568" name="Google Shape;1568;p197"/>
            <p:cNvSpPr txBox="1"/>
            <p:nvPr/>
          </p:nvSpPr>
          <p:spPr>
            <a:xfrm>
              <a:off x="2937270" y="1879410"/>
              <a:ext cx="2909295" cy="45747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FFFF"/>
                  </a:solidFill>
                </a:rPr>
                <a:t>克制罪恶</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grpSp>
      <p:grpSp>
        <p:nvGrpSpPr>
          <p:cNvPr id="1569" name="Google Shape;1569;p197"/>
          <p:cNvGrpSpPr/>
          <p:nvPr/>
        </p:nvGrpSpPr>
        <p:grpSpPr>
          <a:xfrm>
            <a:off x="2843213" y="2138363"/>
            <a:ext cx="2881312" cy="2663825"/>
            <a:chOff x="2908161" y="2348880"/>
            <a:chExt cx="3036548" cy="2664296"/>
          </a:xfrm>
        </p:grpSpPr>
        <p:sp>
          <p:nvSpPr>
            <p:cNvPr id="1570" name="Google Shape;1570;p197"/>
            <p:cNvSpPr/>
            <p:nvPr/>
          </p:nvSpPr>
          <p:spPr>
            <a:xfrm>
              <a:off x="3059832" y="2348880"/>
              <a:ext cx="2808312" cy="2664296"/>
            </a:xfrm>
            <a:prstGeom prst="ellipse">
              <a:avLst/>
            </a:prstGeom>
            <a:solidFill>
              <a:srgbClr val="008000"/>
            </a:solidFill>
            <a:ln w="9525" cap="flat" cmpd="sng">
              <a:solidFill>
                <a:schemeClr val="dk1"/>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spcBef>
                  <a:spcPts val="0"/>
                </a:spcBef>
                <a:spcAft>
                  <a:spcPts val="0"/>
                </a:spcAft>
                <a:buNone/>
              </a:pPr>
              <a:endParaRPr sz="24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sp>
          <p:nvSpPr>
            <p:cNvPr id="1571" name="Google Shape;1571;p197"/>
            <p:cNvSpPr txBox="1"/>
            <p:nvPr/>
          </p:nvSpPr>
          <p:spPr>
            <a:xfrm>
              <a:off x="2908161" y="2420330"/>
              <a:ext cx="3036548" cy="4620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FFFF"/>
                  </a:solidFill>
                </a:rPr>
                <a:t>定罪</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grpSp>
      <p:grpSp>
        <p:nvGrpSpPr>
          <p:cNvPr id="1572" name="Google Shape;1572;p197"/>
          <p:cNvGrpSpPr/>
          <p:nvPr/>
        </p:nvGrpSpPr>
        <p:grpSpPr>
          <a:xfrm>
            <a:off x="3348038" y="2570163"/>
            <a:ext cx="1944687" cy="1800225"/>
            <a:chOff x="3489415" y="2780929"/>
            <a:chExt cx="2021954" cy="1800200"/>
          </a:xfrm>
        </p:grpSpPr>
        <p:sp>
          <p:nvSpPr>
            <p:cNvPr id="1573" name="Google Shape;1573;p197"/>
            <p:cNvSpPr/>
            <p:nvPr/>
          </p:nvSpPr>
          <p:spPr>
            <a:xfrm>
              <a:off x="3563888" y="2780929"/>
              <a:ext cx="1872208" cy="1800200"/>
            </a:xfrm>
            <a:prstGeom prst="ellipse">
              <a:avLst/>
            </a:prstGeom>
            <a:solidFill>
              <a:srgbClr val="FF0000"/>
            </a:solidFill>
            <a:ln w="9525" cap="flat" cmpd="sng">
              <a:solidFill>
                <a:schemeClr val="dk1"/>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spcBef>
                  <a:spcPts val="0"/>
                </a:spcBef>
                <a:spcAft>
                  <a:spcPts val="0"/>
                </a:spcAft>
                <a:buNone/>
              </a:pPr>
              <a:endParaRPr sz="24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sp>
          <p:nvSpPr>
            <p:cNvPr id="1574" name="Google Shape;1574;p197"/>
            <p:cNvSpPr txBox="1"/>
            <p:nvPr/>
          </p:nvSpPr>
          <p:spPr>
            <a:xfrm>
              <a:off x="3489415" y="3207960"/>
              <a:ext cx="2021954" cy="8318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FFFF"/>
                  </a:solidFill>
                </a:rPr>
                <a:t>有效的恩典</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grpSp>
      <p:sp>
        <p:nvSpPr>
          <p:cNvPr id="1575" name="Google Shape;1575;p197"/>
          <p:cNvSpPr txBox="1"/>
          <p:nvPr/>
        </p:nvSpPr>
        <p:spPr>
          <a:xfrm>
            <a:off x="8100392" y="34953"/>
            <a:ext cx="951951" cy="463846"/>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None/>
            </a:pPr>
            <a:r>
              <a:rPr lang="en-US" sz="2400" b="1">
                <a:solidFill>
                  <a:srgbClr val="FFFFFF"/>
                </a:solidFill>
                <a:latin typeface="Arial" panose="020B0604020202020204"/>
                <a:ea typeface="Arial" panose="020B0604020202020204"/>
                <a:cs typeface="Arial" panose="020B0604020202020204"/>
                <a:sym typeface="Arial" panose="020B0604020202020204"/>
              </a:rPr>
              <a:t>xxxix</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576" name="Google Shape;1576;p197"/>
          <p:cNvSpPr txBox="1"/>
          <p:nvPr/>
        </p:nvSpPr>
        <p:spPr>
          <a:xfrm>
            <a:off x="218736" y="6237312"/>
            <a:ext cx="8706527" cy="586957"/>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None/>
            </a:pPr>
            <a:r>
              <a:rPr lang="en-US" sz="1600" b="1">
                <a:solidFill>
                  <a:srgbClr val="FFFFFF"/>
                </a:solidFill>
                <a:latin typeface="Arial" panose="020B0604020202020204"/>
                <a:ea typeface="Arial" panose="020B0604020202020204"/>
                <a:cs typeface="Arial" panose="020B0604020202020204"/>
                <a:sym typeface="Arial" panose="020B0604020202020204"/>
              </a:rPr>
              <a:t>Manfred E. Kober, Faith Baptist College and Theological Seminary, Ankeny, Iowa 50021; </a:t>
            </a:r>
            <a:br>
              <a:rPr lang="en-US" sz="1600" b="1">
                <a:solidFill>
                  <a:srgbClr val="FFFFFF"/>
                </a:solidFill>
                <a:latin typeface="Arial" panose="020B0604020202020204"/>
                <a:ea typeface="Arial" panose="020B0604020202020204"/>
                <a:cs typeface="Arial" panose="020B0604020202020204"/>
                <a:sym typeface="Arial" panose="020B0604020202020204"/>
              </a:rPr>
            </a:br>
            <a:r>
              <a:rPr lang="en-US" sz="1600" b="1">
                <a:solidFill>
                  <a:srgbClr val="FFFFFF"/>
                </a:solidFill>
                <a:latin typeface="Arial" panose="020B0604020202020204"/>
                <a:ea typeface="Arial" panose="020B0604020202020204"/>
                <a:cs typeface="Arial" panose="020B0604020202020204"/>
                <a:sym typeface="Arial" panose="020B0604020202020204"/>
              </a:rPr>
              <a:t>cited by Ryrie, </a:t>
            </a:r>
            <a:r>
              <a:rPr lang="en-US" sz="1600" b="1" i="1">
                <a:solidFill>
                  <a:srgbClr val="FFFFFF"/>
                </a:solidFill>
                <a:latin typeface="Arial" panose="020B0604020202020204"/>
                <a:ea typeface="Arial" panose="020B0604020202020204"/>
                <a:cs typeface="Arial" panose="020B0604020202020204"/>
                <a:sym typeface="Arial" panose="020B0604020202020204"/>
              </a:rPr>
              <a:t>The Holy Spirit</a:t>
            </a:r>
            <a:r>
              <a:rPr lang="en-US" sz="1600" b="1">
                <a:solidFill>
                  <a:srgbClr val="FFFFFF"/>
                </a:solidFill>
                <a:latin typeface="Arial" panose="020B0604020202020204"/>
                <a:ea typeface="Arial" panose="020B0604020202020204"/>
                <a:cs typeface="Arial" panose="020B0604020202020204"/>
                <a:sym typeface="Arial" panose="020B0604020202020204"/>
              </a:rPr>
              <a:t>, 2d ed., 75-76 </a:t>
            </a:r>
            <a:endParaRPr sz="16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577" name="Google Shape;1577;p197"/>
          <p:cNvSpPr txBox="1"/>
          <p:nvPr/>
        </p:nvSpPr>
        <p:spPr>
          <a:xfrm>
            <a:off x="6239564" y="692696"/>
            <a:ext cx="2880320" cy="2474524"/>
          </a:xfrm>
          <a:prstGeom prst="rect">
            <a:avLst/>
          </a:prstGeom>
          <a:noFill/>
          <a:ln>
            <a:noFill/>
          </a:ln>
        </p:spPr>
        <p:txBody>
          <a:bodyPr spcFirstLastPara="1" wrap="square" lIns="91425" tIns="45700" rIns="91425" bIns="45700" anchor="t" anchorCtr="0">
            <a:noAutofit/>
          </a:bodyPr>
          <a:lstStyle/>
          <a:p>
            <a:pPr marL="342900" marR="0" lvl="0" indent="-342900" algn="l" rtl="0">
              <a:lnSpc>
                <a:spcPct val="130000"/>
              </a:lnSpc>
              <a:spcBef>
                <a:spcPts val="0"/>
              </a:spcBef>
              <a:spcAft>
                <a:spcPts val="0"/>
              </a:spcAft>
              <a:buClr>
                <a:srgbClr val="FFFFFF"/>
              </a:buClr>
              <a:buSzPts val="2400"/>
              <a:buFont typeface="Arial" panose="020B0604020202020204"/>
              <a:buChar char="•"/>
            </a:pPr>
            <a:r>
              <a:rPr lang="zh-CN" altLang="en-US" sz="2400" b="1">
                <a:solidFill>
                  <a:srgbClr val="FFFFFF"/>
                </a:solidFill>
                <a:latin typeface="Arial" panose="020B0604020202020204"/>
                <a:ea typeface="Arial" panose="020B0604020202020204"/>
                <a:cs typeface="Arial" panose="020B0604020202020204"/>
                <a:sym typeface="Arial" panose="020B0604020202020204"/>
              </a:rPr>
              <a:t>罗马书</a:t>
            </a:r>
            <a:r>
              <a:rPr lang="en-US" sz="2400" b="1">
                <a:solidFill>
                  <a:srgbClr val="FFFFFF"/>
                </a:solidFill>
                <a:latin typeface="Arial" panose="020B0604020202020204"/>
                <a:ea typeface="Arial" panose="020B0604020202020204"/>
                <a:cs typeface="Arial" panose="020B0604020202020204"/>
                <a:sym typeface="Arial" panose="020B0604020202020204"/>
              </a:rPr>
              <a:t> 1:20</a:t>
            </a:r>
            <a:endParaRPr sz="2400" b="1">
              <a:solidFill>
                <a:srgbClr val="FFFFFF"/>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130000"/>
              </a:lnSpc>
              <a:spcBef>
                <a:spcPts val="0"/>
              </a:spcBef>
              <a:spcAft>
                <a:spcPts val="0"/>
              </a:spcAft>
              <a:buClr>
                <a:srgbClr val="FFFFFF"/>
              </a:buClr>
              <a:buSzPts val="2400"/>
              <a:buFont typeface="Arial" panose="020B0604020202020204"/>
              <a:buChar char="•"/>
            </a:pPr>
            <a:r>
              <a:rPr lang="zh-CN" altLang="en-US" sz="2400" b="1">
                <a:solidFill>
                  <a:srgbClr val="FFFFFF"/>
                </a:solidFill>
                <a:latin typeface="Arial" panose="020B0604020202020204"/>
                <a:ea typeface="Arial" panose="020B0604020202020204"/>
                <a:cs typeface="Arial" panose="020B0604020202020204"/>
                <a:sym typeface="Arial" panose="020B0604020202020204"/>
              </a:rPr>
              <a:t>歌罗西书</a:t>
            </a:r>
            <a:r>
              <a:rPr lang="en-US" sz="2400" b="1">
                <a:solidFill>
                  <a:srgbClr val="FFFFFF"/>
                </a:solidFill>
                <a:latin typeface="Arial" panose="020B0604020202020204"/>
                <a:ea typeface="Arial" panose="020B0604020202020204"/>
                <a:cs typeface="Arial" panose="020B0604020202020204"/>
                <a:sym typeface="Arial" panose="020B0604020202020204"/>
              </a:rPr>
              <a:t>1:17</a:t>
            </a:r>
            <a:endParaRPr sz="2400" b="1">
              <a:solidFill>
                <a:srgbClr val="FFFFFF"/>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130000"/>
              </a:lnSpc>
              <a:spcBef>
                <a:spcPts val="0"/>
              </a:spcBef>
              <a:spcAft>
                <a:spcPts val="0"/>
              </a:spcAft>
              <a:buClr>
                <a:srgbClr val="FFFFFF"/>
              </a:buClr>
              <a:buSzPts val="2400"/>
              <a:buFont typeface="Arial" panose="020B0604020202020204"/>
              <a:buChar char="•"/>
            </a:pPr>
            <a:r>
              <a:rPr lang="zh-CN" altLang="en-US" sz="2400" b="1">
                <a:solidFill>
                  <a:srgbClr val="FFFFFF"/>
                </a:solidFill>
                <a:latin typeface="Arial" panose="020B0604020202020204"/>
                <a:ea typeface="Arial" panose="020B0604020202020204"/>
                <a:cs typeface="Arial" panose="020B0604020202020204"/>
                <a:sym typeface="Arial" panose="020B0604020202020204"/>
              </a:rPr>
              <a:t>帖二</a:t>
            </a:r>
            <a:r>
              <a:rPr lang="en-US" sz="2400" b="1">
                <a:solidFill>
                  <a:srgbClr val="FFFFFF"/>
                </a:solidFill>
                <a:latin typeface="Arial" panose="020B0604020202020204"/>
                <a:ea typeface="Arial" panose="020B0604020202020204"/>
                <a:cs typeface="Arial" panose="020B0604020202020204"/>
                <a:sym typeface="Arial" panose="020B0604020202020204"/>
              </a:rPr>
              <a:t> 2:6-7</a:t>
            </a:r>
            <a:endParaRPr sz="2400" b="1">
              <a:solidFill>
                <a:srgbClr val="FFFFFF"/>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130000"/>
              </a:lnSpc>
              <a:spcBef>
                <a:spcPts val="0"/>
              </a:spcBef>
              <a:spcAft>
                <a:spcPts val="0"/>
              </a:spcAft>
              <a:buClr>
                <a:srgbClr val="FFFFFF"/>
              </a:buClr>
              <a:buSzPts val="2400"/>
              <a:buFont typeface="Arial" panose="020B0604020202020204"/>
              <a:buChar char="•"/>
            </a:pPr>
            <a:r>
              <a:rPr lang="zh-CN" altLang="en-US" sz="2400" b="1">
                <a:solidFill>
                  <a:srgbClr val="FFFFFF"/>
                </a:solidFill>
                <a:latin typeface="Arial" panose="020B0604020202020204"/>
                <a:ea typeface="Arial" panose="020B0604020202020204"/>
                <a:cs typeface="Arial" panose="020B0604020202020204"/>
                <a:sym typeface="Arial" panose="020B0604020202020204"/>
              </a:rPr>
              <a:t>约翰</a:t>
            </a:r>
            <a:r>
              <a:rPr lang="en-US" sz="2400" b="1">
                <a:solidFill>
                  <a:srgbClr val="FFFFFF"/>
                </a:solidFill>
                <a:latin typeface="Arial" panose="020B0604020202020204"/>
                <a:ea typeface="Arial" panose="020B0604020202020204"/>
                <a:cs typeface="Arial" panose="020B0604020202020204"/>
                <a:sym typeface="Arial" panose="020B0604020202020204"/>
              </a:rPr>
              <a:t> 16:7-11</a:t>
            </a:r>
            <a:endParaRPr sz="2400" b="1">
              <a:solidFill>
                <a:srgbClr val="FFFFFF"/>
              </a:solidFill>
              <a:latin typeface="Arial" panose="020B0604020202020204"/>
              <a:ea typeface="Arial" panose="020B0604020202020204"/>
              <a:cs typeface="Arial" panose="020B0604020202020204"/>
              <a:sym typeface="Arial" panose="020B0604020202020204"/>
            </a:endParaRPr>
          </a:p>
          <a:p>
            <a:pPr marL="342900" marR="0" lvl="0" indent="-342900" algn="l" rtl="0">
              <a:lnSpc>
                <a:spcPct val="130000"/>
              </a:lnSpc>
              <a:spcBef>
                <a:spcPts val="0"/>
              </a:spcBef>
              <a:spcAft>
                <a:spcPts val="0"/>
              </a:spcAft>
              <a:buClr>
                <a:srgbClr val="FFFFFF"/>
              </a:buClr>
              <a:buSzPts val="2400"/>
              <a:buFont typeface="Arial" panose="020B0604020202020204"/>
              <a:buChar char="•"/>
            </a:pPr>
            <a:r>
              <a:rPr lang="zh-CN" altLang="en-US" sz="2400" b="1">
                <a:solidFill>
                  <a:srgbClr val="FFFFFF"/>
                </a:solidFill>
                <a:latin typeface="Arial" panose="020B0604020202020204"/>
                <a:ea typeface="Arial" panose="020B0604020202020204"/>
                <a:cs typeface="Arial" panose="020B0604020202020204"/>
                <a:sym typeface="Arial" panose="020B0604020202020204"/>
              </a:rPr>
              <a:t>罗马书</a:t>
            </a:r>
            <a:r>
              <a:rPr lang="en-US" sz="2400" b="1">
                <a:solidFill>
                  <a:srgbClr val="FFFFFF"/>
                </a:solidFill>
                <a:latin typeface="Arial" panose="020B0604020202020204"/>
                <a:ea typeface="Arial" panose="020B0604020202020204"/>
                <a:cs typeface="Arial" panose="020B0604020202020204"/>
                <a:sym typeface="Arial" panose="020B0604020202020204"/>
              </a:rPr>
              <a:t> 1:1; 8:28</a:t>
            </a:r>
            <a:endParaRPr sz="2400" b="1">
              <a:solidFill>
                <a:srgbClr val="FFFFFF"/>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60"/>
                                        </p:tgtEl>
                                        <p:attrNameLst>
                                          <p:attrName>style.visibility</p:attrName>
                                        </p:attrNameLst>
                                      </p:cBhvr>
                                      <p:to>
                                        <p:strVal val="visible"/>
                                      </p:to>
                                    </p:set>
                                    <p:anim calcmode="lin" valueType="num">
                                      <p:cBhvr additive="base">
                                        <p:cTn id="7" dur="500"/>
                                        <p:tgtEl>
                                          <p:spTgt spid="1560"/>
                                        </p:tgtEl>
                                        <p:attrNameLst>
                                          <p:attrName>ppt_w</p:attrName>
                                        </p:attrNameLst>
                                      </p:cBhvr>
                                      <p:tavLst>
                                        <p:tav tm="0">
                                          <p:val>
                                            <p:fltVal val="0"/>
                                          </p:val>
                                        </p:tav>
                                        <p:tav tm="100000">
                                          <p:val>
                                            <p:strVal val="#ppt_w"/>
                                          </p:val>
                                        </p:tav>
                                      </p:tavLst>
                                    </p:anim>
                                    <p:anim calcmode="lin" valueType="num">
                                      <p:cBhvr additive="base">
                                        <p:cTn id="8" dur="500"/>
                                        <p:tgtEl>
                                          <p:spTgt spid="156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563"/>
                                        </p:tgtEl>
                                        <p:attrNameLst>
                                          <p:attrName>style.visibility</p:attrName>
                                        </p:attrNameLst>
                                      </p:cBhvr>
                                      <p:to>
                                        <p:strVal val="visible"/>
                                      </p:to>
                                    </p:set>
                                    <p:anim calcmode="lin" valueType="num">
                                      <p:cBhvr additive="base">
                                        <p:cTn id="13" dur="500"/>
                                        <p:tgtEl>
                                          <p:spTgt spid="1563"/>
                                        </p:tgtEl>
                                        <p:attrNameLst>
                                          <p:attrName>ppt_w</p:attrName>
                                        </p:attrNameLst>
                                      </p:cBhvr>
                                      <p:tavLst>
                                        <p:tav tm="0">
                                          <p:val>
                                            <p:fltVal val="0"/>
                                          </p:val>
                                        </p:tav>
                                        <p:tav tm="100000">
                                          <p:val>
                                            <p:strVal val="#ppt_w"/>
                                          </p:val>
                                        </p:tav>
                                      </p:tavLst>
                                    </p:anim>
                                    <p:anim calcmode="lin" valueType="num">
                                      <p:cBhvr additive="base">
                                        <p:cTn id="14" dur="500"/>
                                        <p:tgtEl>
                                          <p:spTgt spid="156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566"/>
                                        </p:tgtEl>
                                        <p:attrNameLst>
                                          <p:attrName>style.visibility</p:attrName>
                                        </p:attrNameLst>
                                      </p:cBhvr>
                                      <p:to>
                                        <p:strVal val="visible"/>
                                      </p:to>
                                    </p:set>
                                    <p:anim calcmode="lin" valueType="num">
                                      <p:cBhvr additive="base">
                                        <p:cTn id="19" dur="500"/>
                                        <p:tgtEl>
                                          <p:spTgt spid="1566"/>
                                        </p:tgtEl>
                                        <p:attrNameLst>
                                          <p:attrName>ppt_w</p:attrName>
                                        </p:attrNameLst>
                                      </p:cBhvr>
                                      <p:tavLst>
                                        <p:tav tm="0">
                                          <p:val>
                                            <p:fltVal val="0"/>
                                          </p:val>
                                        </p:tav>
                                        <p:tav tm="100000">
                                          <p:val>
                                            <p:strVal val="#ppt_w"/>
                                          </p:val>
                                        </p:tav>
                                      </p:tavLst>
                                    </p:anim>
                                    <p:anim calcmode="lin" valueType="num">
                                      <p:cBhvr additive="base">
                                        <p:cTn id="20" dur="500"/>
                                        <p:tgtEl>
                                          <p:spTgt spid="1566"/>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569"/>
                                        </p:tgtEl>
                                        <p:attrNameLst>
                                          <p:attrName>style.visibility</p:attrName>
                                        </p:attrNameLst>
                                      </p:cBhvr>
                                      <p:to>
                                        <p:strVal val="visible"/>
                                      </p:to>
                                    </p:set>
                                    <p:anim calcmode="lin" valueType="num">
                                      <p:cBhvr additive="base">
                                        <p:cTn id="25" dur="500"/>
                                        <p:tgtEl>
                                          <p:spTgt spid="1569"/>
                                        </p:tgtEl>
                                        <p:attrNameLst>
                                          <p:attrName>ppt_w</p:attrName>
                                        </p:attrNameLst>
                                      </p:cBhvr>
                                      <p:tavLst>
                                        <p:tav tm="0">
                                          <p:val>
                                            <p:fltVal val="0"/>
                                          </p:val>
                                        </p:tav>
                                        <p:tav tm="100000">
                                          <p:val>
                                            <p:strVal val="#ppt_w"/>
                                          </p:val>
                                        </p:tav>
                                      </p:tavLst>
                                    </p:anim>
                                    <p:anim calcmode="lin" valueType="num">
                                      <p:cBhvr additive="base">
                                        <p:cTn id="26" dur="500"/>
                                        <p:tgtEl>
                                          <p:spTgt spid="156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1572"/>
                                        </p:tgtEl>
                                        <p:attrNameLst>
                                          <p:attrName>style.visibility</p:attrName>
                                        </p:attrNameLst>
                                      </p:cBhvr>
                                      <p:to>
                                        <p:strVal val="visible"/>
                                      </p:to>
                                    </p:set>
                                    <p:anim calcmode="lin" valueType="num">
                                      <p:cBhvr additive="base">
                                        <p:cTn id="31" dur="500"/>
                                        <p:tgtEl>
                                          <p:spTgt spid="1572"/>
                                        </p:tgtEl>
                                        <p:attrNameLst>
                                          <p:attrName>ppt_w</p:attrName>
                                        </p:attrNameLst>
                                      </p:cBhvr>
                                      <p:tavLst>
                                        <p:tav tm="0">
                                          <p:val>
                                            <p:fltVal val="0"/>
                                          </p:val>
                                        </p:tav>
                                        <p:tav tm="100000">
                                          <p:val>
                                            <p:strVal val="#ppt_w"/>
                                          </p:val>
                                        </p:tav>
                                      </p:tavLst>
                                    </p:anim>
                                    <p:anim calcmode="lin" valueType="num">
                                      <p:cBhvr additive="base">
                                        <p:cTn id="32" dur="500"/>
                                        <p:tgtEl>
                                          <p:spTgt spid="15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1583" name="Google Shape;1583;p198"/>
          <p:cNvSpPr txBox="1">
            <a:spLocks noGrp="1"/>
          </p:cNvSpPr>
          <p:nvPr>
            <p:ph type="ctrTitle"/>
          </p:nvPr>
        </p:nvSpPr>
        <p:spPr>
          <a:xfrm>
            <a:off x="304800" y="2286000"/>
            <a:ext cx="81534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b="1" i="0" u="none" strike="noStrike" cap="none">
                <a:solidFill>
                  <a:schemeClr val="lt1"/>
                </a:solidFill>
                <a:latin typeface="Arial" panose="020B0604020202020204"/>
                <a:ea typeface="Arial" panose="020B0604020202020204"/>
                <a:cs typeface="Arial" panose="020B0604020202020204"/>
                <a:sym typeface="Arial" panose="020B0604020202020204"/>
              </a:rPr>
              <a:t>Jeremiah 10:7</a:t>
            </a:r>
            <a:endParaRPr sz="54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584" name="Google Shape;1584;p198"/>
          <p:cNvSpPr txBox="1">
            <a:spLocks noGrp="1"/>
          </p:cNvSpPr>
          <p:nvPr>
            <p:ph type="subTitle" idx="1"/>
          </p:nvPr>
        </p:nvSpPr>
        <p:spPr>
          <a:xfrm>
            <a:off x="0" y="4800600"/>
            <a:ext cx="5486400" cy="1371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4400"/>
              <a:buFont typeface="Arial" panose="020B0604020202020204"/>
              <a:buNone/>
            </a:pPr>
            <a:r>
              <a:rPr lang="en-US" sz="4400" b="1" i="1" u="none" strike="noStrike" cap="none">
                <a:solidFill>
                  <a:schemeClr val="lt1"/>
                </a:solidFill>
                <a:latin typeface="Arial" panose="020B0604020202020204"/>
                <a:ea typeface="Arial" panose="020B0604020202020204"/>
                <a:cs typeface="Arial" panose="020B0604020202020204"/>
                <a:sym typeface="Arial" panose="020B0604020202020204"/>
              </a:rPr>
              <a:t>Subtitle Over Black</a:t>
            </a:r>
            <a:endParaRPr sz="4000" b="1"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pic>
        <p:nvPicPr>
          <p:cNvPr id="1585" name="Google Shape;1585;p198" descr="jeremiah10_7"/>
          <p:cNvPicPr preferRelativeResize="0"/>
          <p:nvPr/>
        </p:nvPicPr>
        <p:blipFill rotWithShape="1">
          <a:blip r:embed="rId3"/>
          <a:srcRect/>
          <a:stretch>
            <a:fillRect/>
          </a:stretch>
        </p:blipFill>
        <p:spPr>
          <a:xfrm>
            <a:off x="0" y="0"/>
            <a:ext cx="9144000" cy="6858000"/>
          </a:xfrm>
          <a:prstGeom prst="rect">
            <a:avLst/>
          </a:prstGeom>
          <a:noFill/>
          <a:ln>
            <a:noFill/>
          </a:ln>
        </p:spPr>
      </p:pic>
      <p:sp>
        <p:nvSpPr>
          <p:cNvPr id="1586" name="Google Shape;1586;p198"/>
          <p:cNvSpPr txBox="1"/>
          <p:nvPr/>
        </p:nvSpPr>
        <p:spPr>
          <a:xfrm>
            <a:off x="5724128" y="260648"/>
            <a:ext cx="3240360" cy="6370975"/>
          </a:xfrm>
          <a:prstGeom prst="rect">
            <a:avLst/>
          </a:prstGeom>
          <a:solidFill>
            <a:srgbClr val="66006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CCCC"/>
                </a:solidFill>
                <a:latin typeface="Arial" panose="020B0604020202020204"/>
                <a:ea typeface="Arial" panose="020B0604020202020204"/>
                <a:cs typeface="Arial" panose="020B0604020202020204"/>
                <a:sym typeface="Arial" panose="020B0604020202020204"/>
              </a:rPr>
              <a:t>万国的王啊！谁敢不敬畏你呢？</a:t>
            </a:r>
            <a:endParaRPr sz="2400" b="1">
              <a:solidFill>
                <a:srgbClr val="FFCCCC"/>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endParaRPr sz="2400" b="1">
              <a:solidFill>
                <a:srgbClr val="FFCCCC"/>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r>
              <a:rPr lang="en-US" sz="2400" b="1">
                <a:solidFill>
                  <a:srgbClr val="FFCCCC"/>
                </a:solidFill>
                <a:latin typeface="Arial" panose="020B0604020202020204"/>
                <a:ea typeface="Arial" panose="020B0604020202020204"/>
                <a:cs typeface="Arial" panose="020B0604020202020204"/>
                <a:sym typeface="Arial" panose="020B0604020202020204"/>
              </a:rPr>
              <a:t>这是你应得的。</a:t>
            </a:r>
            <a:endParaRPr sz="2400" b="1">
              <a:solidFill>
                <a:srgbClr val="FFCCCC"/>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endParaRPr sz="2400" b="1">
              <a:solidFill>
                <a:srgbClr val="FFCCCC"/>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r>
              <a:rPr lang="en-US" sz="2400" b="1">
                <a:solidFill>
                  <a:srgbClr val="FFCCCC"/>
                </a:solidFill>
                <a:latin typeface="Arial" panose="020B0604020202020204"/>
                <a:ea typeface="Arial" panose="020B0604020202020204"/>
                <a:cs typeface="Arial" panose="020B0604020202020204"/>
                <a:sym typeface="Arial" panose="020B0604020202020204"/>
              </a:rPr>
              <a:t>因为在列国所有的智慧人中，</a:t>
            </a:r>
            <a:endParaRPr sz="2400" b="1">
              <a:solidFill>
                <a:srgbClr val="FFCCCC"/>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endParaRPr sz="2400" b="1">
              <a:solidFill>
                <a:srgbClr val="FFCCCC"/>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r>
              <a:rPr lang="en-US" sz="2400" b="1">
                <a:solidFill>
                  <a:srgbClr val="FFCCCC"/>
                </a:solidFill>
                <a:latin typeface="Arial" panose="020B0604020202020204"/>
                <a:ea typeface="Arial" panose="020B0604020202020204"/>
                <a:cs typeface="Arial" panose="020B0604020202020204"/>
                <a:sym typeface="Arial" panose="020B0604020202020204"/>
              </a:rPr>
              <a:t>以及在他们的全国里，</a:t>
            </a:r>
            <a:endParaRPr sz="2400" b="1">
              <a:solidFill>
                <a:srgbClr val="FFCCCC"/>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endParaRPr sz="2400" b="1">
              <a:solidFill>
                <a:srgbClr val="FFCCCC"/>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r>
              <a:rPr lang="en-US" sz="4800" b="1">
                <a:solidFill>
                  <a:srgbClr val="FFCCCC"/>
                </a:solidFill>
                <a:latin typeface="Arial" panose="020B0604020202020204"/>
                <a:ea typeface="Arial" panose="020B0604020202020204"/>
                <a:cs typeface="Arial" panose="020B0604020202020204"/>
                <a:sym typeface="Arial" panose="020B0604020202020204"/>
              </a:rPr>
              <a:t>没有可以跟你相比的。</a:t>
            </a:r>
            <a:endParaRPr sz="4800" b="1">
              <a:solidFill>
                <a:srgbClr val="FFCCCC"/>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r>
              <a:rPr lang="en-US" sz="2400" b="1">
                <a:solidFill>
                  <a:srgbClr val="FFCCCC"/>
                </a:solidFill>
                <a:latin typeface="Arial" panose="020B0604020202020204"/>
                <a:ea typeface="Arial" panose="020B0604020202020204"/>
                <a:cs typeface="Arial" panose="020B0604020202020204"/>
                <a:sym typeface="Arial" panose="020B0604020202020204"/>
              </a:rPr>
              <a:t>耶利米 10:7</a:t>
            </a:r>
            <a:endParaRPr sz="2400" b="1">
              <a:solidFill>
                <a:srgbClr val="FFCCCC"/>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91"/>
        <p:cNvGrpSpPr/>
        <p:nvPr/>
      </p:nvGrpSpPr>
      <p:grpSpPr>
        <a:xfrm>
          <a:off x="0" y="0"/>
          <a:ext cx="0" cy="0"/>
          <a:chOff x="0" y="0"/>
          <a:chExt cx="0" cy="0"/>
        </a:xfrm>
      </p:grpSpPr>
      <p:sp>
        <p:nvSpPr>
          <p:cNvPr id="1592" name="Google Shape;1592;p199"/>
          <p:cNvSpPr txBox="1"/>
          <p:nvPr/>
        </p:nvSpPr>
        <p:spPr>
          <a:xfrm>
            <a:off x="0" y="0"/>
            <a:ext cx="914400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rgbClr val="FFFFFF"/>
                </a:solidFill>
                <a:latin typeface="Arial" panose="020B0604020202020204"/>
                <a:ea typeface="Arial" panose="020B0604020202020204"/>
                <a:cs typeface="Arial" panose="020B0604020202020204"/>
                <a:sym typeface="Arial" panose="020B0604020202020204"/>
              </a:rPr>
              <a:t>免费获得该讲解!</a:t>
            </a:r>
            <a:endParaRPr sz="1400" b="1">
              <a:solidFill>
                <a:srgbClr val="FFFFFF"/>
              </a:solidFill>
              <a:latin typeface="Arial" panose="020B0604020202020204"/>
              <a:ea typeface="Arial" panose="020B0604020202020204"/>
              <a:cs typeface="Arial" panose="020B0604020202020204"/>
              <a:sym typeface="Arial" panose="020B0604020202020204"/>
            </a:endParaRPr>
          </a:p>
        </p:txBody>
      </p:sp>
      <p:sp>
        <p:nvSpPr>
          <p:cNvPr id="1593" name="Google Shape;1593;p199"/>
          <p:cNvSpPr txBox="1">
            <a:spLocks noGrp="1"/>
          </p:cNvSpPr>
          <p:nvPr>
            <p:ph type="ctrTitle"/>
          </p:nvPr>
        </p:nvSpPr>
        <p:spPr>
          <a:xfrm>
            <a:off x="0" y="6172200"/>
            <a:ext cx="914400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rgbClr val="FFFFFF"/>
                </a:solidFill>
                <a:latin typeface="Arial" panose="020B0604020202020204"/>
                <a:ea typeface="Arial" panose="020B0604020202020204"/>
                <a:cs typeface="Arial" panose="020B0604020202020204"/>
                <a:sym typeface="Arial" panose="020B0604020202020204"/>
              </a:rPr>
              <a:t>圣灵论链接地址 BibleStudyDownloads.org</a:t>
            </a:r>
            <a:endParaRPr sz="11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pic>
        <p:nvPicPr>
          <p:cNvPr id="1594" name="Google Shape;1594;p199" descr="Screen Shot 2016-02-02 at 5.41.18 PM.png"/>
          <p:cNvPicPr preferRelativeResize="0"/>
          <p:nvPr/>
        </p:nvPicPr>
        <p:blipFill rotWithShape="1">
          <a:blip r:embed="rId3"/>
          <a:srcRect t="2841"/>
          <a:stretch>
            <a:fillRect/>
          </a:stretch>
        </p:blipFill>
        <p:spPr>
          <a:xfrm>
            <a:off x="-44173" y="574261"/>
            <a:ext cx="9232347" cy="5650045"/>
          </a:xfrm>
          <a:prstGeom prst="rect">
            <a:avLst/>
          </a:prstGeom>
          <a:noFill/>
          <a:ln>
            <a:noFill/>
          </a:ln>
        </p:spPr>
      </p:pic>
      <p:pic>
        <p:nvPicPr>
          <p:cNvPr id="1595" name="Google Shape;1595;p199" descr="Screen Shot 2016-02-02 at 5.42.03 PM.png"/>
          <p:cNvPicPr preferRelativeResize="0"/>
          <p:nvPr/>
        </p:nvPicPr>
        <p:blipFill rotWithShape="1">
          <a:blip r:embed="rId4"/>
          <a:srcRect/>
          <a:stretch>
            <a:fillRect/>
          </a:stretch>
        </p:blipFill>
        <p:spPr>
          <a:xfrm>
            <a:off x="307223" y="2159620"/>
            <a:ext cx="6153212" cy="3483594"/>
          </a:xfrm>
          <a:prstGeom prst="rect">
            <a:avLst/>
          </a:prstGeom>
          <a:noFill/>
          <a:ln>
            <a:noFill/>
          </a:ln>
        </p:spPr>
      </p:pic>
      <p:sp>
        <p:nvSpPr>
          <p:cNvPr id="1596" name="Google Shape;1596;p199"/>
          <p:cNvSpPr txBox="1"/>
          <p:nvPr/>
        </p:nvSpPr>
        <p:spPr>
          <a:xfrm>
            <a:off x="0" y="1247834"/>
            <a:ext cx="9144000" cy="57426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000000"/>
                </a:solidFill>
                <a:latin typeface="Times New Roman" panose="02020603050405020304"/>
                <a:ea typeface="Times New Roman" panose="02020603050405020304"/>
                <a:cs typeface="Times New Roman" panose="02020603050405020304"/>
                <a:sym typeface="Times New Roman" panose="02020603050405020304"/>
              </a:rPr>
              <a:t>圣经学习下载</a:t>
            </a:r>
            <a:endParaRPr sz="3600" b="1">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3000"/>
                                  </p:stCondLst>
                                  <p:childTnLst>
                                    <p:anim calcmode="lin" valueType="num">
                                      <p:cBhvr additive="base">
                                        <p:cTn id="6" dur="2000"/>
                                        <p:tgtEl>
                                          <p:spTgt spid="1595"/>
                                        </p:tgtEl>
                                        <p:attrNameLst>
                                          <p:attrName>ppt_x</p:attrName>
                                        </p:attrNameLst>
                                      </p:cBhvr>
                                      <p:tavLst>
                                        <p:tav tm="0">
                                          <p:val>
                                            <p:strVal val="#ppt_x"/>
                                          </p:val>
                                        </p:tav>
                                        <p:tav tm="100000">
                                          <p:val>
                                            <p:strVal val="#ppt_x-1"/>
                                          </p:val>
                                        </p:tav>
                                      </p:tavLst>
                                    </p:anim>
                                    <p:set>
                                      <p:cBhvr>
                                        <p:cTn id="7" dur="1" fill="hold">
                                          <p:stCondLst>
                                            <p:cond delay="2000"/>
                                          </p:stCondLst>
                                        </p:cTn>
                                        <p:tgtEl>
                                          <p:spTgt spid="1595"/>
                                        </p:tgtEl>
                                        <p:attrNameLst>
                                          <p:attrName>style.visibility</p:attrName>
                                        </p:attrNameLst>
                                      </p:cBhvr>
                                      <p:to>
                                        <p:strVal val="hidden"/>
                                      </p:to>
                                    </p:set>
                                  </p:childTnLst>
                                </p:cTn>
                              </p:par>
                            </p:childTnLst>
                          </p:cTn>
                        </p:par>
                        <p:par>
                          <p:cTn id="8" fill="hold">
                            <p:stCondLst>
                              <p:cond delay="5000"/>
                            </p:stCondLst>
                            <p:childTnLst>
                              <p:par>
                                <p:cTn id="9" presetID="2" presetClass="entr" presetSubtype="2" fill="hold" nodeType="afterEffect">
                                  <p:stCondLst>
                                    <p:cond delay="3000"/>
                                  </p:stCondLst>
                                  <p:childTnLst>
                                    <p:set>
                                      <p:cBhvr>
                                        <p:cTn id="10" dur="1" fill="hold">
                                          <p:stCondLst>
                                            <p:cond delay="0"/>
                                          </p:stCondLst>
                                        </p:cTn>
                                        <p:tgtEl>
                                          <p:spTgt spid="1595"/>
                                        </p:tgtEl>
                                        <p:attrNameLst>
                                          <p:attrName>style.visibility</p:attrName>
                                        </p:attrNameLst>
                                      </p:cBhvr>
                                      <p:to>
                                        <p:strVal val="visible"/>
                                      </p:to>
                                    </p:set>
                                    <p:anim calcmode="lin" valueType="num">
                                      <p:cBhvr additive="base">
                                        <p:cTn id="11" dur="1000"/>
                                        <p:tgtEl>
                                          <p:spTgt spid="159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00"/>
        <p:cNvGrpSpPr/>
        <p:nvPr/>
      </p:nvGrpSpPr>
      <p:grpSpPr>
        <a:xfrm>
          <a:off x="0" y="0"/>
          <a:ext cx="0" cy="0"/>
          <a:chOff x="0" y="0"/>
          <a:chExt cx="0" cy="0"/>
        </a:xfrm>
      </p:grpSpPr>
      <p:sp>
        <p:nvSpPr>
          <p:cNvPr id="1601" name="Google Shape;1601;p200"/>
          <p:cNvSpPr txBox="1">
            <a:spLocks noGrp="1"/>
          </p:cNvSpPr>
          <p:nvPr>
            <p:ph type="title"/>
          </p:nvPr>
        </p:nvSpPr>
        <p:spPr>
          <a:xfrm>
            <a:off x="9144000" y="1417638"/>
            <a:ext cx="2678874" cy="2522151"/>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4400" b="0" i="0" u="none" strike="noStrike" cap="none">
                <a:solidFill>
                  <a:schemeClr val="dk2"/>
                </a:solidFill>
                <a:latin typeface="Arial" panose="020B0604020202020204"/>
                <a:ea typeface="Arial" panose="020B0604020202020204"/>
                <a:cs typeface="Arial" panose="020B0604020202020204"/>
                <a:sym typeface="Arial" panose="020B0604020202020204"/>
              </a:rPr>
              <a:t>Black</a:t>
            </a:r>
            <a:endParaRPr sz="4400" b="0" i="0" u="none" strike="noStrike" cap="none">
              <a:solidFill>
                <a:schemeClr val="dk2"/>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pic>
        <p:nvPicPr>
          <p:cNvPr id="1091" name="Google Shape;1091;p156" descr="persecution"/>
          <p:cNvPicPr preferRelativeResize="0"/>
          <p:nvPr/>
        </p:nvPicPr>
        <p:blipFill rotWithShape="1">
          <a:blip r:embed="rId3"/>
          <a:srcRect/>
          <a:stretch>
            <a:fillRect/>
          </a:stretch>
        </p:blipFill>
        <p:spPr>
          <a:xfrm>
            <a:off x="0" y="0"/>
            <a:ext cx="9220200" cy="6915150"/>
          </a:xfrm>
          <a:prstGeom prst="rect">
            <a:avLst/>
          </a:prstGeom>
          <a:noFill/>
          <a:ln>
            <a:noFill/>
          </a:ln>
        </p:spPr>
      </p:pic>
      <p:sp>
        <p:nvSpPr>
          <p:cNvPr id="1092" name="Google Shape;1092;p156"/>
          <p:cNvSpPr txBox="1">
            <a:spLocks noGrp="1"/>
          </p:cNvSpPr>
          <p:nvPr>
            <p:ph type="title"/>
          </p:nvPr>
        </p:nvSpPr>
        <p:spPr>
          <a:xfrm>
            <a:off x="-36512" y="-27384"/>
            <a:ext cx="9289032" cy="868362"/>
          </a:xfrm>
          <a:prstGeom prst="rect">
            <a:avLst/>
          </a:prstGeom>
          <a:solidFill>
            <a:schemeClr val="dk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lt2"/>
                </a:solidFill>
                <a:latin typeface="Arial" panose="020B0604020202020204"/>
                <a:ea typeface="Arial" panose="020B0604020202020204"/>
                <a:cs typeface="Arial" panose="020B0604020202020204"/>
                <a:sym typeface="Arial" panose="020B0604020202020204"/>
              </a:rPr>
              <a:t>无法完成的事情 (希伯来 6:4-6 CNV)</a:t>
            </a:r>
            <a:endParaRPr sz="4400" b="1" i="0" u="none" strike="noStrike" cap="none">
              <a:solidFill>
                <a:schemeClr val="lt2"/>
              </a:solidFill>
              <a:latin typeface="Arial" panose="020B0604020202020204"/>
              <a:ea typeface="Arial" panose="020B0604020202020204"/>
              <a:cs typeface="Arial" panose="020B0604020202020204"/>
              <a:sym typeface="Arial" panose="020B0604020202020204"/>
            </a:endParaRPr>
          </a:p>
        </p:txBody>
      </p:sp>
      <p:sp>
        <p:nvSpPr>
          <p:cNvPr id="1093" name="Google Shape;1093;p156"/>
          <p:cNvSpPr txBox="1"/>
          <p:nvPr/>
        </p:nvSpPr>
        <p:spPr>
          <a:xfrm>
            <a:off x="251520" y="980728"/>
            <a:ext cx="9001000" cy="56612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i="0" u="none" strike="noStrike" cap="none">
                <a:solidFill>
                  <a:srgbClr val="FFFFFF"/>
                </a:solidFill>
                <a:latin typeface="Arial" panose="020B0604020202020204"/>
                <a:ea typeface="Arial" panose="020B0604020202020204"/>
                <a:cs typeface="Arial" panose="020B0604020202020204"/>
                <a:sym typeface="Arial" panose="020B0604020202020204"/>
              </a:rPr>
              <a:t>因为那些曾经蒙了光照，尝过属天的恩赐的滋味，</a:t>
            </a:r>
            <a:r>
              <a:rPr lang="en-US" sz="3200" b="1" i="0" u="none" strike="noStrike" cap="none">
                <a:solidFill>
                  <a:srgbClr val="FFFF00"/>
                </a:solidFill>
                <a:latin typeface="Arial" panose="020B0604020202020204"/>
                <a:ea typeface="Arial" panose="020B0604020202020204"/>
                <a:cs typeface="Arial" panose="020B0604020202020204"/>
                <a:sym typeface="Arial" panose="020B0604020202020204"/>
              </a:rPr>
              <a:t>与圣灵有分， </a:t>
            </a:r>
            <a:r>
              <a:rPr lang="en-US" sz="3200" b="1" i="0" u="none" strike="noStrike" cap="none" baseline="30000">
                <a:solidFill>
                  <a:srgbClr val="FFFFFF"/>
                </a:solidFill>
                <a:latin typeface="Arial" panose="020B0604020202020204"/>
                <a:ea typeface="Arial" panose="020B0604020202020204"/>
                <a:cs typeface="Arial" panose="020B0604020202020204"/>
                <a:sym typeface="Arial" panose="020B0604020202020204"/>
              </a:rPr>
              <a:t>5</a:t>
            </a:r>
            <a:r>
              <a:rPr lang="en-US" sz="3200" b="1" i="0" u="none" strike="noStrike" cap="none">
                <a:solidFill>
                  <a:srgbClr val="FFFFFF"/>
                </a:solidFill>
                <a:latin typeface="Arial" panose="020B0604020202020204"/>
                <a:ea typeface="Arial" panose="020B0604020202020204"/>
                <a:cs typeface="Arial" panose="020B0604020202020204"/>
                <a:sym typeface="Arial" panose="020B0604020202020204"/>
              </a:rPr>
              <a:t> 并且尝过　神美善的道和来世的权能的人， </a:t>
            </a:r>
            <a:r>
              <a:rPr lang="en-US" sz="3200" b="1" i="0" u="none" strike="noStrike" cap="none" baseline="30000">
                <a:solidFill>
                  <a:srgbClr val="FFFFFF"/>
                </a:solidFill>
                <a:latin typeface="Arial" panose="020B0604020202020204"/>
                <a:ea typeface="Arial" panose="020B0604020202020204"/>
                <a:cs typeface="Arial" panose="020B0604020202020204"/>
                <a:sym typeface="Arial" panose="020B0604020202020204"/>
              </a:rPr>
              <a:t>6</a:t>
            </a:r>
            <a:r>
              <a:rPr lang="en-US" sz="3200" b="1" i="0" u="none" strike="noStrike" cap="none">
                <a:solidFill>
                  <a:srgbClr val="FFFFFF"/>
                </a:solidFill>
                <a:latin typeface="Arial" panose="020B0604020202020204"/>
                <a:ea typeface="Arial" panose="020B0604020202020204"/>
                <a:cs typeface="Arial" panose="020B0604020202020204"/>
                <a:sym typeface="Arial" panose="020B0604020202020204"/>
              </a:rPr>
              <a:t> 如果偏离了正道，</a:t>
            </a:r>
            <a:r>
              <a:rPr lang="en-US" sz="3200" b="1" i="0" u="none" strike="noStrike" cap="none">
                <a:solidFill>
                  <a:srgbClr val="FFFF00"/>
                </a:solidFill>
                <a:latin typeface="Arial" panose="020B0604020202020204"/>
                <a:ea typeface="Arial" panose="020B0604020202020204"/>
                <a:cs typeface="Arial" panose="020B0604020202020204"/>
                <a:sym typeface="Arial" panose="020B0604020202020204"/>
              </a:rPr>
              <a:t>就不可能再使他们重新悔改了</a:t>
            </a:r>
            <a:r>
              <a:rPr lang="en-US" sz="3200" b="1" i="0" u="none" strike="noStrike" cap="none">
                <a:solidFill>
                  <a:srgbClr val="FFFFFF"/>
                </a:solidFill>
                <a:latin typeface="Arial" panose="020B0604020202020204"/>
                <a:ea typeface="Arial" panose="020B0604020202020204"/>
                <a:cs typeface="Arial" panose="020B0604020202020204"/>
                <a:sym typeface="Arial" panose="020B0604020202020204"/>
              </a:rPr>
              <a:t>。因为他们亲自把　神的儿子再钉在十字架上，公然羞辱他。</a:t>
            </a:r>
            <a:endParaRPr sz="3200" b="1"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8"/>
        <p:cNvGrpSpPr/>
        <p:nvPr/>
      </p:nvGrpSpPr>
      <p:grpSpPr>
        <a:xfrm>
          <a:off x="0" y="0"/>
          <a:ext cx="0" cy="0"/>
          <a:chOff x="0" y="0"/>
          <a:chExt cx="0" cy="0"/>
        </a:xfrm>
      </p:grpSpPr>
      <p:grpSp>
        <p:nvGrpSpPr>
          <p:cNvPr id="1099" name="Google Shape;1099;p157"/>
          <p:cNvGrpSpPr/>
          <p:nvPr/>
        </p:nvGrpSpPr>
        <p:grpSpPr>
          <a:xfrm>
            <a:off x="-2386" y="1861518"/>
            <a:ext cx="9151479" cy="4807842"/>
            <a:chOff x="-2386" y="1861518"/>
            <a:chExt cx="9151479" cy="4807842"/>
          </a:xfrm>
        </p:grpSpPr>
        <p:pic>
          <p:nvPicPr>
            <p:cNvPr id="1100" name="Google Shape;1100;p157"/>
            <p:cNvPicPr preferRelativeResize="0"/>
            <p:nvPr/>
          </p:nvPicPr>
          <p:blipFill rotWithShape="1">
            <a:blip r:embed="rId3"/>
            <a:srcRect/>
            <a:stretch>
              <a:fillRect/>
            </a:stretch>
          </p:blipFill>
          <p:spPr>
            <a:xfrm>
              <a:off x="-2386" y="1861518"/>
              <a:ext cx="9151479" cy="4807842"/>
            </a:xfrm>
            <a:prstGeom prst="rect">
              <a:avLst/>
            </a:prstGeom>
            <a:noFill/>
            <a:ln>
              <a:noFill/>
            </a:ln>
          </p:spPr>
        </p:pic>
        <p:sp>
          <p:nvSpPr>
            <p:cNvPr id="1101" name="Google Shape;1101;p157"/>
            <p:cNvSpPr/>
            <p:nvPr/>
          </p:nvSpPr>
          <p:spPr>
            <a:xfrm>
              <a:off x="2265359" y="2420888"/>
              <a:ext cx="2520280" cy="1368152"/>
            </a:xfrm>
            <a:prstGeom prst="rect">
              <a:avLst/>
            </a:prstGeom>
            <a:solidFill>
              <a:srgbClr val="FFFFFF"/>
            </a:solidFill>
            <a:ln>
              <a:noFill/>
            </a:ln>
          </p:spPr>
          <p:txBody>
            <a:bodyPr spcFirstLastPara="1" wrap="square" lIns="90000" tIns="46800" rIns="90000" bIns="46800" anchor="t" anchorCtr="0">
              <a:noAutofit/>
            </a:bodyPr>
            <a:lstStyle/>
            <a:p>
              <a:pPr marL="0" marR="0" lvl="0" indent="0" algn="l" rtl="0">
                <a:spcBef>
                  <a:spcPts val="0"/>
                </a:spcBef>
                <a:spcAft>
                  <a:spcPts val="0"/>
                </a:spcAft>
                <a:buNone/>
              </a:pPr>
              <a:endParaRPr sz="2400" b="0" i="0" u="none" strike="noStrike" cap="none">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sp>
          <p:nvSpPr>
            <p:cNvPr id="1102" name="Google Shape;1102;p157"/>
            <p:cNvSpPr/>
            <p:nvPr/>
          </p:nvSpPr>
          <p:spPr>
            <a:xfrm>
              <a:off x="6012160" y="4941168"/>
              <a:ext cx="2952328" cy="864096"/>
            </a:xfrm>
            <a:prstGeom prst="rect">
              <a:avLst/>
            </a:prstGeom>
            <a:solidFill>
              <a:srgbClr val="FFFFFF"/>
            </a:solidFill>
            <a:ln>
              <a:noFill/>
            </a:ln>
          </p:spPr>
          <p:txBody>
            <a:bodyPr spcFirstLastPara="1" wrap="square" lIns="90000" tIns="46800" rIns="90000" bIns="46800" anchor="t" anchorCtr="0">
              <a:noAutofit/>
            </a:bodyPr>
            <a:lstStyle/>
            <a:p>
              <a:pPr marL="0" marR="0" lvl="0" indent="0" algn="l" rtl="0">
                <a:spcBef>
                  <a:spcPts val="0"/>
                </a:spcBef>
                <a:spcAft>
                  <a:spcPts val="0"/>
                </a:spcAft>
                <a:buNone/>
              </a:pPr>
              <a:endParaRPr sz="2400" b="1" i="0" u="none" strike="noStrike" cap="none">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sp>
          <p:nvSpPr>
            <p:cNvPr id="1103" name="Google Shape;1103;p157"/>
            <p:cNvSpPr/>
            <p:nvPr/>
          </p:nvSpPr>
          <p:spPr>
            <a:xfrm>
              <a:off x="6009775" y="2492896"/>
              <a:ext cx="2585765" cy="1584176"/>
            </a:xfrm>
            <a:prstGeom prst="wedgeRoundRectCallout">
              <a:avLst>
                <a:gd name="adj1" fmla="val 58214"/>
                <a:gd name="adj2" fmla="val 129337"/>
                <a:gd name="adj3" fmla="val 16667"/>
              </a:avLst>
            </a:prstGeom>
            <a:solidFill>
              <a:srgbClr val="FFFFFF"/>
            </a:solidFill>
            <a:ln w="38100" cap="flat" cmpd="sng">
              <a:solidFill>
                <a:schemeClr val="dk1"/>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spcBef>
                  <a:spcPts val="0"/>
                </a:spcBef>
                <a:spcAft>
                  <a:spcPts val="0"/>
                </a:spcAft>
                <a:buNone/>
              </a:pPr>
              <a:endParaRPr sz="2400" b="0" i="0" u="none" strike="noStrike" cap="none">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grpSp>
      <p:sp>
        <p:nvSpPr>
          <p:cNvPr id="1104" name="Google Shape;1104;p157"/>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0" i="0" u="none" strike="noStrike" cap="none">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105" name="Google Shape;1105;p157"/>
          <p:cNvSpPr txBox="1">
            <a:spLocks noGrp="1"/>
          </p:cNvSpPr>
          <p:nvPr>
            <p:ph type="ctrTitle"/>
          </p:nvPr>
        </p:nvSpPr>
        <p:spPr>
          <a:xfrm>
            <a:off x="0" y="166238"/>
            <a:ext cx="9143999" cy="105789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i="0" u="none" strike="noStrike" cap="none">
                <a:solidFill>
                  <a:schemeClr val="dk2"/>
                </a:solidFill>
                <a:latin typeface="Arial" panose="020B0604020202020204"/>
                <a:ea typeface="Arial" panose="020B0604020202020204"/>
                <a:cs typeface="Arial" panose="020B0604020202020204"/>
                <a:sym typeface="Arial" panose="020B0604020202020204"/>
              </a:rPr>
              <a:t>亚米念对希伯来书 6 章 ：4-8节 的解读</a:t>
            </a:r>
            <a:endParaRPr sz="4400" b="1" i="0" u="none" strike="noStrike" cap="none">
              <a:solidFill>
                <a:schemeClr val="dk2"/>
              </a:solidFill>
              <a:latin typeface="Arial" panose="020B0604020202020204"/>
              <a:ea typeface="Arial" panose="020B0604020202020204"/>
              <a:cs typeface="Arial" panose="020B0604020202020204"/>
              <a:sym typeface="Arial" panose="020B0604020202020204"/>
            </a:endParaRPr>
          </a:p>
        </p:txBody>
      </p:sp>
      <p:sp>
        <p:nvSpPr>
          <p:cNvPr id="1106" name="Google Shape;1106;p157"/>
          <p:cNvSpPr txBox="1"/>
          <p:nvPr/>
        </p:nvSpPr>
        <p:spPr>
          <a:xfrm>
            <a:off x="107315" y="1086133"/>
            <a:ext cx="9143999" cy="50921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i="0" u="none" strike="noStrike" cap="none">
                <a:solidFill>
                  <a:srgbClr val="000000"/>
                </a:solidFill>
                <a:latin typeface="Arial" panose="020B0604020202020204"/>
                <a:ea typeface="Arial" panose="020B0604020202020204"/>
                <a:cs typeface="Arial" panose="020B0604020202020204"/>
                <a:sym typeface="Arial" panose="020B0604020202020204"/>
              </a:rPr>
              <a:t>Bob Deffinbaugh, “13.牛奶或牛排与啤酒” （希伯来书 6：4-8）</a:t>
            </a:r>
            <a:endParaRPr sz="1600" b="1" i="0" u="none" strike="noStrike" cap="none">
              <a:solidFill>
                <a:srgbClr val="000000"/>
              </a:solidFill>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r>
              <a:rPr lang="en-US" sz="1600" b="1" i="0" u="none" strike="noStrike" cap="none">
                <a:solidFill>
                  <a:srgbClr val="000000"/>
                </a:solidFill>
                <a:latin typeface="Arial" panose="020B0604020202020204"/>
                <a:ea typeface="Arial" panose="020B0604020202020204"/>
                <a:cs typeface="Arial" panose="020B0604020202020204"/>
                <a:sym typeface="Arial" panose="020B0604020202020204"/>
              </a:rPr>
              <a:t>https://bible.org/seriespage/13-dairy-queen-or-steak-and-ale-hebrews-64-8</a:t>
            </a:r>
            <a:endParaRPr sz="1600" b="1"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07" name="Google Shape;1107;p157"/>
          <p:cNvSpPr txBox="1"/>
          <p:nvPr/>
        </p:nvSpPr>
        <p:spPr>
          <a:xfrm>
            <a:off x="2145030" y="2312670"/>
            <a:ext cx="3152775" cy="14763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i="0" u="none" strike="noStrike" cap="none">
                <a:solidFill>
                  <a:schemeClr val="dk1"/>
                </a:solidFill>
                <a:latin typeface="Arial" panose="020B0604020202020204"/>
                <a:ea typeface="Arial" panose="020B0604020202020204"/>
                <a:cs typeface="Arial" panose="020B0604020202020204"/>
                <a:sym typeface="Arial" panose="020B0604020202020204"/>
              </a:rPr>
              <a:t>警戒和警告增加了对赢得奖赏的疑惑。</a:t>
            </a:r>
            <a:endParaRPr sz="3000" b="1">
              <a:solidFill>
                <a:schemeClr val="dk1"/>
              </a:solidFill>
              <a:latin typeface="Arial" panose="020B0604020202020204"/>
              <a:ea typeface="Arial" panose="020B0604020202020204"/>
              <a:cs typeface="Arial" panose="020B0604020202020204"/>
              <a:sym typeface="Arial" panose="020B0604020202020204"/>
            </a:endParaRPr>
          </a:p>
        </p:txBody>
      </p:sp>
      <p:sp>
        <p:nvSpPr>
          <p:cNvPr id="1108" name="Google Shape;1108;p157"/>
          <p:cNvSpPr txBox="1"/>
          <p:nvPr/>
        </p:nvSpPr>
        <p:spPr>
          <a:xfrm>
            <a:off x="6164580" y="2835910"/>
            <a:ext cx="2275840" cy="10147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a:solidFill>
                  <a:schemeClr val="dk1"/>
                </a:solidFill>
                <a:latin typeface="Arial" panose="020B0604020202020204"/>
                <a:ea typeface="Arial" panose="020B0604020202020204"/>
                <a:cs typeface="Arial" panose="020B0604020202020204"/>
                <a:sym typeface="Arial" panose="020B0604020202020204"/>
              </a:rPr>
              <a:t>奖赏是救恩，是永生。</a:t>
            </a:r>
            <a:endParaRPr sz="3000" b="1">
              <a:solidFill>
                <a:schemeClr val="dk1"/>
              </a:solidFill>
              <a:latin typeface="Arial" panose="020B0604020202020204"/>
              <a:ea typeface="Arial" panose="020B0604020202020204"/>
              <a:cs typeface="Arial" panose="020B0604020202020204"/>
              <a:sym typeface="Arial" panose="020B0604020202020204"/>
            </a:endParaRPr>
          </a:p>
        </p:txBody>
      </p:sp>
      <p:sp>
        <p:nvSpPr>
          <p:cNvPr id="1109" name="Google Shape;1109;p157"/>
          <p:cNvSpPr txBox="1"/>
          <p:nvPr/>
        </p:nvSpPr>
        <p:spPr>
          <a:xfrm>
            <a:off x="107504" y="5128617"/>
            <a:ext cx="1896921" cy="648072"/>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000" b="1" u="none">
                <a:solidFill>
                  <a:srgbClr val="000000"/>
                </a:solidFill>
                <a:latin typeface="Arial" panose="020B0604020202020204"/>
                <a:ea typeface="Arial" panose="020B0604020202020204"/>
                <a:cs typeface="Arial" panose="020B0604020202020204"/>
                <a:sym typeface="Arial" panose="020B0604020202020204"/>
              </a:rPr>
              <a:t>已完成</a:t>
            </a:r>
            <a:endParaRPr sz="3000" b="1" u="none">
              <a:solidFill>
                <a:srgbClr val="000000"/>
              </a:solidFill>
              <a:latin typeface="Arial" panose="020B0604020202020204"/>
              <a:ea typeface="Arial" panose="020B0604020202020204"/>
              <a:cs typeface="Arial" panose="020B0604020202020204"/>
              <a:sym typeface="Arial" panose="020B0604020202020204"/>
            </a:endParaRPr>
          </a:p>
        </p:txBody>
      </p:sp>
      <p:sp>
        <p:nvSpPr>
          <p:cNvPr id="1110" name="Google Shape;1110;p157"/>
          <p:cNvSpPr/>
          <p:nvPr/>
        </p:nvSpPr>
        <p:spPr>
          <a:xfrm>
            <a:off x="6548755" y="5188585"/>
            <a:ext cx="2074545" cy="554355"/>
          </a:xfrm>
          <a:prstGeom prst="rect">
            <a:avLst/>
          </a:prstGeom>
          <a:solidFill>
            <a:srgbClr val="FFFFFF"/>
          </a:solidFill>
          <a:ln>
            <a:noFill/>
          </a:ln>
        </p:spPr>
        <p:txBody>
          <a:bodyPr spcFirstLastPara="1" wrap="square" lIns="90000" tIns="46800" rIns="90000" bIns="46800" anchor="t" anchorCtr="0">
            <a:noAutofit/>
          </a:bodyPr>
          <a:lstStyle/>
          <a:p>
            <a:pPr marL="0" marR="0" lvl="0" indent="0" algn="l" rtl="0">
              <a:spcBef>
                <a:spcPts val="0"/>
              </a:spcBef>
              <a:spcAft>
                <a:spcPts val="0"/>
              </a:spcAft>
              <a:buNone/>
            </a:pPr>
            <a:r>
              <a:rPr lang="en-US" sz="3000" b="1">
                <a:solidFill>
                  <a:srgbClr val="000000"/>
                </a:solidFill>
                <a:latin typeface="Arial" panose="020B0604020202020204"/>
                <a:ea typeface="Arial" panose="020B0604020202020204"/>
                <a:cs typeface="Arial" panose="020B0604020202020204"/>
                <a:sym typeface="Arial" panose="020B0604020202020204"/>
              </a:rPr>
              <a:t>未实现的</a:t>
            </a:r>
            <a:endParaRPr sz="3000" b="1">
              <a:solidFill>
                <a:srgbClr val="000000"/>
              </a:solidFill>
              <a:latin typeface="Arial" panose="020B0604020202020204"/>
              <a:ea typeface="Arial" panose="020B0604020202020204"/>
              <a:cs typeface="Arial" panose="020B0604020202020204"/>
              <a:sym typeface="Arial" panose="020B0604020202020204"/>
            </a:endParaRPr>
          </a:p>
        </p:txBody>
      </p:sp>
      <p:sp>
        <p:nvSpPr>
          <p:cNvPr id="1111" name="Google Shape;1111;p157"/>
          <p:cNvSpPr txBox="1"/>
          <p:nvPr/>
        </p:nvSpPr>
        <p:spPr>
          <a:xfrm>
            <a:off x="107315" y="6043295"/>
            <a:ext cx="8791575" cy="70231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u="none">
                <a:solidFill>
                  <a:srgbClr val="000000"/>
                </a:solidFill>
                <a:latin typeface="Arial" panose="020B0604020202020204"/>
                <a:ea typeface="Arial" panose="020B0604020202020204"/>
                <a:cs typeface="Arial" panose="020B0604020202020204"/>
                <a:sym typeface="Arial" panose="020B0604020202020204"/>
              </a:rPr>
              <a:t>跑道代表救恩。信徒可能会中途放弃失去救恩。</a:t>
            </a:r>
            <a:endParaRPr sz="3200" b="1" u="none">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6"/>
        <p:cNvGrpSpPr/>
        <p:nvPr/>
      </p:nvGrpSpPr>
      <p:grpSpPr>
        <a:xfrm>
          <a:off x="0" y="0"/>
          <a:ext cx="0" cy="0"/>
          <a:chOff x="0" y="0"/>
          <a:chExt cx="0" cy="0"/>
        </a:xfrm>
      </p:grpSpPr>
      <p:grpSp>
        <p:nvGrpSpPr>
          <p:cNvPr id="1117" name="Google Shape;1117;p158"/>
          <p:cNvGrpSpPr/>
          <p:nvPr/>
        </p:nvGrpSpPr>
        <p:grpSpPr>
          <a:xfrm>
            <a:off x="427355" y="908685"/>
            <a:ext cx="8102600" cy="5266690"/>
            <a:chOff x="291605" y="407344"/>
            <a:chExt cx="8600875" cy="6450656"/>
          </a:xfrm>
        </p:grpSpPr>
        <p:grpSp>
          <p:nvGrpSpPr>
            <p:cNvPr id="1118" name="Google Shape;1118;p158"/>
            <p:cNvGrpSpPr/>
            <p:nvPr/>
          </p:nvGrpSpPr>
          <p:grpSpPr>
            <a:xfrm>
              <a:off x="291605" y="407344"/>
              <a:ext cx="8600875" cy="6450656"/>
              <a:chOff x="291605" y="407344"/>
              <a:chExt cx="8600875" cy="6450656"/>
            </a:xfrm>
          </p:grpSpPr>
          <p:pic>
            <p:nvPicPr>
              <p:cNvPr id="1119" name="Google Shape;1119;p158"/>
              <p:cNvPicPr preferRelativeResize="0"/>
              <p:nvPr/>
            </p:nvPicPr>
            <p:blipFill rotWithShape="1">
              <a:blip r:embed="rId3"/>
              <a:srcRect/>
              <a:stretch>
                <a:fillRect/>
              </a:stretch>
            </p:blipFill>
            <p:spPr>
              <a:xfrm>
                <a:off x="291605" y="407344"/>
                <a:ext cx="8600875" cy="6450656"/>
              </a:xfrm>
              <a:prstGeom prst="rect">
                <a:avLst/>
              </a:prstGeom>
              <a:noFill/>
              <a:ln>
                <a:noFill/>
              </a:ln>
            </p:spPr>
          </p:pic>
          <p:sp>
            <p:nvSpPr>
              <p:cNvPr id="1120" name="Google Shape;1120;p158"/>
              <p:cNvSpPr/>
              <p:nvPr/>
            </p:nvSpPr>
            <p:spPr>
              <a:xfrm>
                <a:off x="6444208" y="2420888"/>
                <a:ext cx="2448272" cy="1512168"/>
              </a:xfrm>
              <a:prstGeom prst="wedgeRoundRectCallout">
                <a:avLst>
                  <a:gd name="adj1" fmla="val 43728"/>
                  <a:gd name="adj2" fmla="val 152793"/>
                  <a:gd name="adj3" fmla="val 16667"/>
                </a:avLst>
              </a:prstGeom>
              <a:solidFill>
                <a:srgbClr val="FFFFFF"/>
              </a:solidFill>
              <a:ln w="38100" cap="flat" cmpd="sng">
                <a:solidFill>
                  <a:schemeClr val="dk1"/>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spcBef>
                    <a:spcPts val="0"/>
                  </a:spcBef>
                  <a:spcAft>
                    <a:spcPts val="0"/>
                  </a:spcAft>
                  <a:buNone/>
                </a:pPr>
                <a:endParaRPr sz="24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grpSp>
        <p:sp>
          <p:nvSpPr>
            <p:cNvPr id="1121" name="Google Shape;1121;p158"/>
            <p:cNvSpPr/>
            <p:nvPr/>
          </p:nvSpPr>
          <p:spPr>
            <a:xfrm>
              <a:off x="1403648" y="908720"/>
              <a:ext cx="4320480" cy="1728183"/>
            </a:xfrm>
            <a:prstGeom prst="rect">
              <a:avLst/>
            </a:prstGeom>
            <a:solidFill>
              <a:srgbClr val="FFFFFF"/>
            </a:solidFill>
            <a:ln>
              <a:noFill/>
            </a:ln>
          </p:spPr>
          <p:txBody>
            <a:bodyPr spcFirstLastPara="1" wrap="square" lIns="90000" tIns="46800" rIns="90000" bIns="46800" anchor="t" anchorCtr="0">
              <a:noAutofit/>
            </a:bodyPr>
            <a:lstStyle/>
            <a:p>
              <a:pPr marL="0" marR="0" lvl="0" indent="0" algn="l" rtl="0">
                <a:spcBef>
                  <a:spcPts val="0"/>
                </a:spcBef>
                <a:spcAft>
                  <a:spcPts val="0"/>
                </a:spcAft>
                <a:buNone/>
              </a:pPr>
              <a:endParaRPr sz="24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grpSp>
      <p:sp>
        <p:nvSpPr>
          <p:cNvPr id="1122" name="Google Shape;1122;p158"/>
          <p:cNvSpPr/>
          <p:nvPr/>
        </p:nvSpPr>
        <p:spPr>
          <a:xfrm>
            <a:off x="3275856" y="1340768"/>
            <a:ext cx="1224136" cy="1440151"/>
          </a:xfrm>
          <a:prstGeom prst="rect">
            <a:avLst/>
          </a:prstGeom>
          <a:solidFill>
            <a:srgbClr val="FFFFFF"/>
          </a:solidFill>
          <a:ln>
            <a:noFill/>
          </a:ln>
        </p:spPr>
        <p:txBody>
          <a:bodyPr spcFirstLastPara="1" wrap="square" lIns="90000" tIns="46800" rIns="90000" bIns="46800" anchor="t" anchorCtr="0">
            <a:noAutofit/>
          </a:bodyPr>
          <a:lstStyle/>
          <a:p>
            <a:pPr marL="0" marR="0" lvl="0" indent="0" algn="l" rtl="0">
              <a:spcBef>
                <a:spcPts val="0"/>
              </a:spcBef>
              <a:spcAft>
                <a:spcPts val="0"/>
              </a:spcAft>
              <a:buNone/>
            </a:pPr>
            <a:endParaRPr sz="24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sp>
        <p:nvSpPr>
          <p:cNvPr id="1123" name="Google Shape;1123;p158"/>
          <p:cNvSpPr/>
          <p:nvPr/>
        </p:nvSpPr>
        <p:spPr>
          <a:xfrm>
            <a:off x="0" y="5733256"/>
            <a:ext cx="8460432" cy="1116000"/>
          </a:xfrm>
          <a:prstGeom prst="rect">
            <a:avLst/>
          </a:prstGeom>
          <a:solidFill>
            <a:srgbClr val="FFFFFF"/>
          </a:solidFill>
          <a:ln>
            <a:noFill/>
          </a:ln>
        </p:spPr>
        <p:txBody>
          <a:bodyPr spcFirstLastPara="1" wrap="square" lIns="90000" tIns="46800" rIns="90000" bIns="46800" anchor="t" anchorCtr="0">
            <a:noAutofit/>
          </a:bodyPr>
          <a:lstStyle/>
          <a:p>
            <a:pPr marL="0" marR="0" lvl="0" indent="0" algn="l" rtl="0">
              <a:spcBef>
                <a:spcPts val="0"/>
              </a:spcBef>
              <a:spcAft>
                <a:spcPts val="0"/>
              </a:spcAft>
              <a:buNone/>
            </a:pPr>
            <a:endParaRPr sz="24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sp>
        <p:nvSpPr>
          <p:cNvPr id="1124" name="Google Shape;1124;p158"/>
          <p:cNvSpPr/>
          <p:nvPr/>
        </p:nvSpPr>
        <p:spPr>
          <a:xfrm>
            <a:off x="698752" y="5823242"/>
            <a:ext cx="8460432" cy="1008000"/>
          </a:xfrm>
          <a:prstGeom prst="rect">
            <a:avLst/>
          </a:prstGeom>
          <a:solidFill>
            <a:srgbClr val="FFFFFF"/>
          </a:solidFill>
          <a:ln>
            <a:noFill/>
          </a:ln>
        </p:spPr>
        <p:txBody>
          <a:bodyPr spcFirstLastPara="1" wrap="square" lIns="90000" tIns="46800" rIns="90000" bIns="46800" anchor="t" anchorCtr="0">
            <a:noAutofit/>
          </a:bodyPr>
          <a:lstStyle/>
          <a:p>
            <a:pPr marL="0" marR="0" lvl="0" indent="0" algn="l" rtl="0">
              <a:spcBef>
                <a:spcPts val="0"/>
              </a:spcBef>
              <a:spcAft>
                <a:spcPts val="0"/>
              </a:spcAft>
              <a:buNone/>
            </a:pPr>
            <a:endParaRPr sz="24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sp>
        <p:nvSpPr>
          <p:cNvPr id="1125" name="Google Shape;1125;p158"/>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126" name="Google Shape;1126;p158"/>
          <p:cNvSpPr txBox="1"/>
          <p:nvPr/>
        </p:nvSpPr>
        <p:spPr>
          <a:xfrm>
            <a:off x="74295" y="5316220"/>
            <a:ext cx="9084945" cy="1320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r>
              <a:rPr lang="en-US" sz="3200" b="1">
                <a:solidFill>
                  <a:srgbClr val="000000"/>
                </a:solidFill>
                <a:latin typeface="Arial" panose="020B0604020202020204"/>
                <a:ea typeface="Arial" panose="020B0604020202020204"/>
                <a:cs typeface="Arial" panose="020B0604020202020204"/>
                <a:sym typeface="Arial" panose="020B0604020202020204"/>
              </a:rPr>
              <a:t>跑道代表救恩。信徒若中途放弃就证明他从未得救。信徒是背向着目标奔跑并评估他在信仰道路上的进度。</a:t>
            </a:r>
            <a:endParaRPr sz="3200" b="1">
              <a:solidFill>
                <a:srgbClr val="000000"/>
              </a:solidFill>
              <a:latin typeface="Arial" panose="020B0604020202020204"/>
              <a:ea typeface="Arial" panose="020B0604020202020204"/>
              <a:cs typeface="Arial" panose="020B0604020202020204"/>
              <a:sym typeface="Arial" panose="020B0604020202020204"/>
            </a:endParaRPr>
          </a:p>
        </p:txBody>
      </p:sp>
      <p:sp>
        <p:nvSpPr>
          <p:cNvPr id="1127" name="Google Shape;1127;p158"/>
          <p:cNvSpPr txBox="1"/>
          <p:nvPr/>
        </p:nvSpPr>
        <p:spPr>
          <a:xfrm>
            <a:off x="1081326" y="1087790"/>
            <a:ext cx="4968552" cy="187220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000000"/>
                </a:solidFill>
                <a:latin typeface="Arial" panose="020B0604020202020204"/>
                <a:ea typeface="Arial" panose="020B0604020202020204"/>
                <a:cs typeface="Arial" panose="020B0604020202020204"/>
                <a:sym typeface="Arial" panose="020B0604020202020204"/>
              </a:rPr>
              <a:t>警戒和警告让人回顾、内省、自察以评估自己是否已经得救.</a:t>
            </a:r>
            <a:endParaRPr sz="3200" b="1">
              <a:solidFill>
                <a:srgbClr val="000000"/>
              </a:solidFill>
              <a:latin typeface="Arial" panose="020B0604020202020204"/>
              <a:ea typeface="Arial" panose="020B0604020202020204"/>
              <a:cs typeface="Arial" panose="020B0604020202020204"/>
              <a:sym typeface="Arial" panose="020B0604020202020204"/>
            </a:endParaRPr>
          </a:p>
        </p:txBody>
      </p:sp>
      <p:sp>
        <p:nvSpPr>
          <p:cNvPr id="1128" name="Google Shape;1128;p158"/>
          <p:cNvSpPr txBox="1"/>
          <p:nvPr/>
        </p:nvSpPr>
        <p:spPr>
          <a:xfrm>
            <a:off x="427355" y="254000"/>
            <a:ext cx="7955915" cy="7067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a:solidFill>
                  <a:schemeClr val="dk2"/>
                </a:solidFill>
                <a:latin typeface="Arial" panose="020B0604020202020204"/>
                <a:ea typeface="Arial" panose="020B0604020202020204"/>
                <a:cs typeface="Arial" panose="020B0604020202020204"/>
                <a:sym typeface="Arial" panose="020B0604020202020204"/>
              </a:rPr>
              <a:t>改革宗 (加尔文派观点) </a:t>
            </a:r>
            <a:endParaRPr sz="4000">
              <a:solidFill>
                <a:schemeClr val="dk1"/>
              </a:solidFill>
              <a:latin typeface="Arial" panose="020B0604020202020204"/>
              <a:ea typeface="Arial" panose="020B0604020202020204"/>
              <a:cs typeface="Arial" panose="020B0604020202020204"/>
              <a:sym typeface="Arial" panose="020B0604020202020204"/>
            </a:endParaRPr>
          </a:p>
        </p:txBody>
      </p:sp>
      <p:sp>
        <p:nvSpPr>
          <p:cNvPr id="1129" name="Google Shape;1129;p158"/>
          <p:cNvSpPr txBox="1"/>
          <p:nvPr/>
        </p:nvSpPr>
        <p:spPr>
          <a:xfrm>
            <a:off x="6254115" y="2632075"/>
            <a:ext cx="2275840" cy="1076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dk1"/>
                </a:solidFill>
                <a:latin typeface="Arial" panose="020B0604020202020204"/>
                <a:ea typeface="Arial" panose="020B0604020202020204"/>
                <a:cs typeface="Arial" panose="020B0604020202020204"/>
                <a:sym typeface="Arial" panose="020B0604020202020204"/>
              </a:rPr>
              <a:t>奖赏是救恩，是永生。</a:t>
            </a:r>
            <a:endParaRPr sz="3200" b="1">
              <a:solidFill>
                <a:schemeClr val="dk1"/>
              </a:solidFill>
              <a:latin typeface="Arial" panose="020B0604020202020204"/>
              <a:ea typeface="Arial" panose="020B0604020202020204"/>
              <a:cs typeface="Arial" panose="020B0604020202020204"/>
              <a:sym typeface="Arial" panose="020B0604020202020204"/>
            </a:endParaRPr>
          </a:p>
        </p:txBody>
      </p:sp>
      <p:sp>
        <p:nvSpPr>
          <p:cNvPr id="1130" name="Google Shape;1130;p158"/>
          <p:cNvSpPr txBox="1"/>
          <p:nvPr/>
        </p:nvSpPr>
        <p:spPr>
          <a:xfrm>
            <a:off x="427355" y="4316730"/>
            <a:ext cx="2007235" cy="76835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000" b="1">
                <a:solidFill>
                  <a:srgbClr val="000000"/>
                </a:solidFill>
                <a:latin typeface="Arial" panose="020B0604020202020204"/>
                <a:ea typeface="Arial" panose="020B0604020202020204"/>
                <a:cs typeface="Arial" panose="020B0604020202020204"/>
                <a:sym typeface="Arial" panose="020B0604020202020204"/>
              </a:rPr>
              <a:t>已得救</a:t>
            </a:r>
            <a:endParaRPr sz="3000" b="1">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5"/>
        <p:cNvGrpSpPr/>
        <p:nvPr/>
      </p:nvGrpSpPr>
      <p:grpSpPr>
        <a:xfrm>
          <a:off x="0" y="0"/>
          <a:ext cx="0" cy="0"/>
          <a:chOff x="0" y="0"/>
          <a:chExt cx="0" cy="0"/>
        </a:xfrm>
      </p:grpSpPr>
      <p:grpSp>
        <p:nvGrpSpPr>
          <p:cNvPr id="1136" name="Google Shape;1136;p159"/>
          <p:cNvGrpSpPr/>
          <p:nvPr/>
        </p:nvGrpSpPr>
        <p:grpSpPr>
          <a:xfrm>
            <a:off x="368300" y="713740"/>
            <a:ext cx="8775700" cy="6144260"/>
            <a:chOff x="-1" y="124692"/>
            <a:chExt cx="9143999" cy="6733308"/>
          </a:xfrm>
        </p:grpSpPr>
        <p:pic>
          <p:nvPicPr>
            <p:cNvPr id="1137" name="Google Shape;1137;p159"/>
            <p:cNvPicPr preferRelativeResize="0"/>
            <p:nvPr/>
          </p:nvPicPr>
          <p:blipFill rotWithShape="1">
            <a:blip r:embed="rId3"/>
            <a:srcRect/>
            <a:stretch>
              <a:fillRect/>
            </a:stretch>
          </p:blipFill>
          <p:spPr>
            <a:xfrm>
              <a:off x="-1" y="124692"/>
              <a:ext cx="9143999" cy="6733308"/>
            </a:xfrm>
            <a:prstGeom prst="rect">
              <a:avLst/>
            </a:prstGeom>
            <a:noFill/>
            <a:ln>
              <a:noFill/>
            </a:ln>
          </p:spPr>
        </p:pic>
        <p:sp>
          <p:nvSpPr>
            <p:cNvPr id="1138" name="Google Shape;1138;p159"/>
            <p:cNvSpPr/>
            <p:nvPr/>
          </p:nvSpPr>
          <p:spPr>
            <a:xfrm>
              <a:off x="1691680" y="692696"/>
              <a:ext cx="3024336" cy="1836200"/>
            </a:xfrm>
            <a:prstGeom prst="rect">
              <a:avLst/>
            </a:prstGeom>
            <a:solidFill>
              <a:srgbClr val="FFFFFF"/>
            </a:solidFill>
            <a:ln>
              <a:noFill/>
            </a:ln>
          </p:spPr>
          <p:txBody>
            <a:bodyPr spcFirstLastPara="1" wrap="square" lIns="90000" tIns="46800" rIns="90000" bIns="46800" anchor="t" anchorCtr="0">
              <a:noAutofit/>
            </a:bodyPr>
            <a:lstStyle/>
            <a:p>
              <a:pPr marL="0" marR="0" lvl="0" indent="0" algn="l" rtl="0">
                <a:spcBef>
                  <a:spcPts val="0"/>
                </a:spcBef>
                <a:spcAft>
                  <a:spcPts val="0"/>
                </a:spcAft>
                <a:buNone/>
              </a:pPr>
              <a:endParaRPr sz="24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sp>
          <p:nvSpPr>
            <p:cNvPr id="1139" name="Google Shape;1139;p159"/>
            <p:cNvSpPr/>
            <p:nvPr/>
          </p:nvSpPr>
          <p:spPr>
            <a:xfrm>
              <a:off x="2843808" y="1664808"/>
              <a:ext cx="1080120" cy="1260136"/>
            </a:xfrm>
            <a:prstGeom prst="rect">
              <a:avLst/>
            </a:prstGeom>
            <a:solidFill>
              <a:srgbClr val="FFFFFF"/>
            </a:solidFill>
            <a:ln>
              <a:noFill/>
            </a:ln>
          </p:spPr>
          <p:txBody>
            <a:bodyPr spcFirstLastPara="1" wrap="square" lIns="90000" tIns="46800" rIns="90000" bIns="46800" anchor="t" anchorCtr="0">
              <a:noAutofit/>
            </a:bodyPr>
            <a:lstStyle/>
            <a:p>
              <a:pPr marL="0" marR="0" lvl="0" indent="0" algn="l" rtl="0">
                <a:spcBef>
                  <a:spcPts val="0"/>
                </a:spcBef>
                <a:spcAft>
                  <a:spcPts val="0"/>
                </a:spcAft>
                <a:buNone/>
              </a:pPr>
              <a:endParaRPr sz="24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grpSp>
      <p:sp>
        <p:nvSpPr>
          <p:cNvPr id="1140" name="Google Shape;1140;p159"/>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141" name="Google Shape;1141;p159"/>
          <p:cNvSpPr txBox="1">
            <a:spLocks noGrp="1"/>
          </p:cNvSpPr>
          <p:nvPr>
            <p:ph type="ctrTitle"/>
          </p:nvPr>
        </p:nvSpPr>
        <p:spPr>
          <a:xfrm>
            <a:off x="0" y="78608"/>
            <a:ext cx="9143999" cy="63449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i="0" u="none" strike="noStrike" cap="none">
                <a:solidFill>
                  <a:schemeClr val="dk2"/>
                </a:solidFill>
                <a:latin typeface="Arial" panose="020B0604020202020204"/>
                <a:ea typeface="Arial" panose="020B0604020202020204"/>
                <a:cs typeface="Arial" panose="020B0604020202020204"/>
                <a:sym typeface="Arial" panose="020B0604020202020204"/>
              </a:rPr>
              <a:t>假设性的观点</a:t>
            </a:r>
            <a:r>
              <a:rPr lang="en-US" sz="4400" b="1" i="0" u="none" strike="noStrike" cap="none">
                <a:solidFill>
                  <a:schemeClr val="dk2"/>
                </a:solidFill>
                <a:latin typeface="Arial" panose="020B0604020202020204"/>
                <a:ea typeface="Arial" panose="020B0604020202020204"/>
                <a:cs typeface="Arial" panose="020B0604020202020204"/>
                <a:sym typeface="Arial" panose="020B0604020202020204"/>
              </a:rPr>
              <a:t> </a:t>
            </a:r>
            <a:endParaRPr sz="4400" b="1" i="0" u="none" strike="noStrike" cap="none">
              <a:solidFill>
                <a:schemeClr val="dk2"/>
              </a:solidFill>
              <a:latin typeface="Arial" panose="020B0604020202020204"/>
              <a:ea typeface="Arial" panose="020B0604020202020204"/>
              <a:cs typeface="Arial" panose="020B0604020202020204"/>
              <a:sym typeface="Arial" panose="020B0604020202020204"/>
            </a:endParaRPr>
          </a:p>
        </p:txBody>
      </p:sp>
      <p:sp>
        <p:nvSpPr>
          <p:cNvPr id="1142" name="Google Shape;1142;p159"/>
          <p:cNvSpPr txBox="1"/>
          <p:nvPr/>
        </p:nvSpPr>
        <p:spPr>
          <a:xfrm>
            <a:off x="1" y="5954536"/>
            <a:ext cx="9143999" cy="85884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000000"/>
                </a:solidFill>
                <a:latin typeface="Arial" panose="020B0604020202020204"/>
                <a:ea typeface="Arial" panose="020B0604020202020204"/>
                <a:cs typeface="Arial" panose="020B0604020202020204"/>
                <a:sym typeface="Arial" panose="020B0604020202020204"/>
              </a:rPr>
              <a:t>The race represents salvation. One who is already saved cannot abandon the race.</a:t>
            </a:r>
            <a:endParaRPr sz="2000" b="1">
              <a:solidFill>
                <a:srgbClr val="000000"/>
              </a:solidFill>
              <a:latin typeface="Arial" panose="020B0604020202020204"/>
              <a:ea typeface="Arial" panose="020B0604020202020204"/>
              <a:cs typeface="Arial" panose="020B0604020202020204"/>
              <a:sym typeface="Arial" panose="020B0604020202020204"/>
            </a:endParaRPr>
          </a:p>
        </p:txBody>
      </p:sp>
      <p:sp>
        <p:nvSpPr>
          <p:cNvPr id="1143" name="Google Shape;1143;p159"/>
          <p:cNvSpPr txBox="1"/>
          <p:nvPr/>
        </p:nvSpPr>
        <p:spPr>
          <a:xfrm>
            <a:off x="1788795" y="1231900"/>
            <a:ext cx="3308985" cy="181673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000000"/>
                </a:solidFill>
                <a:latin typeface="Arial" panose="020B0604020202020204"/>
                <a:ea typeface="Arial" panose="020B0604020202020204"/>
                <a:cs typeface="Arial" panose="020B0604020202020204"/>
                <a:sym typeface="Arial" panose="020B0604020202020204"/>
              </a:rPr>
              <a:t>警戒和警告只能预告无法坚忍到底的后过。</a:t>
            </a:r>
            <a:endParaRPr sz="3200" b="1">
              <a:solidFill>
                <a:srgbClr val="000000"/>
              </a:solidFill>
              <a:latin typeface="Arial" panose="020B0604020202020204"/>
              <a:ea typeface="Arial" panose="020B0604020202020204"/>
              <a:cs typeface="Arial" panose="020B0604020202020204"/>
              <a:sym typeface="Arial" panose="020B0604020202020204"/>
            </a:endParaRPr>
          </a:p>
        </p:txBody>
      </p:sp>
      <p:sp>
        <p:nvSpPr>
          <p:cNvPr id="1144" name="Google Shape;1144;p159"/>
          <p:cNvSpPr/>
          <p:nvPr/>
        </p:nvSpPr>
        <p:spPr>
          <a:xfrm>
            <a:off x="6288509" y="2476138"/>
            <a:ext cx="2448272" cy="1512168"/>
          </a:xfrm>
          <a:prstGeom prst="wedgeRoundRectCallout">
            <a:avLst>
              <a:gd name="adj1" fmla="val 58682"/>
              <a:gd name="adj2" fmla="val 167169"/>
              <a:gd name="adj3" fmla="val 16667"/>
            </a:avLst>
          </a:prstGeom>
          <a:solidFill>
            <a:srgbClr val="FFFFFF"/>
          </a:solidFill>
          <a:ln w="38100" cap="flat" cmpd="sng">
            <a:solidFill>
              <a:schemeClr val="dk1"/>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spcBef>
                <a:spcPts val="0"/>
              </a:spcBef>
              <a:spcAft>
                <a:spcPts val="0"/>
              </a:spcAft>
              <a:buNone/>
            </a:pPr>
            <a:endParaRPr sz="24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sp>
        <p:nvSpPr>
          <p:cNvPr id="1145" name="Google Shape;1145;p159"/>
          <p:cNvSpPr txBox="1"/>
          <p:nvPr/>
        </p:nvSpPr>
        <p:spPr>
          <a:xfrm>
            <a:off x="6365240" y="2663190"/>
            <a:ext cx="2632710" cy="1076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dk1"/>
                </a:solidFill>
                <a:latin typeface="Arial" panose="020B0604020202020204"/>
                <a:ea typeface="Arial" panose="020B0604020202020204"/>
                <a:cs typeface="Arial" panose="020B0604020202020204"/>
                <a:sym typeface="Arial" panose="020B0604020202020204"/>
              </a:rPr>
              <a:t>奖赏是救恩，是永生。</a:t>
            </a:r>
            <a:endParaRPr sz="3200">
              <a:solidFill>
                <a:schemeClr val="dk1"/>
              </a:solidFill>
              <a:latin typeface="Arial" panose="020B0604020202020204"/>
              <a:ea typeface="Arial" panose="020B0604020202020204"/>
              <a:cs typeface="Arial" panose="020B0604020202020204"/>
              <a:sym typeface="Arial" panose="020B0604020202020204"/>
            </a:endParaRPr>
          </a:p>
        </p:txBody>
      </p:sp>
      <p:sp>
        <p:nvSpPr>
          <p:cNvPr id="1146" name="Google Shape;1146;p159"/>
          <p:cNvSpPr txBox="1"/>
          <p:nvPr/>
        </p:nvSpPr>
        <p:spPr>
          <a:xfrm>
            <a:off x="427355" y="4472940"/>
            <a:ext cx="1767840" cy="119253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000" b="1">
                <a:solidFill>
                  <a:srgbClr val="000000"/>
                </a:solidFill>
                <a:latin typeface="Arial" panose="020B0604020202020204"/>
                <a:ea typeface="Arial" panose="020B0604020202020204"/>
                <a:cs typeface="Arial" panose="020B0604020202020204"/>
                <a:sym typeface="Arial" panose="020B0604020202020204"/>
              </a:rPr>
              <a:t>已得救</a:t>
            </a:r>
            <a:endParaRPr sz="3000" b="1">
              <a:solidFill>
                <a:srgbClr val="000000"/>
              </a:solidFill>
              <a:latin typeface="Arial" panose="020B0604020202020204"/>
              <a:ea typeface="Arial" panose="020B0604020202020204"/>
              <a:cs typeface="Arial" panose="020B0604020202020204"/>
              <a:sym typeface="Arial" panose="020B0604020202020204"/>
            </a:endParaRPr>
          </a:p>
        </p:txBody>
      </p:sp>
      <p:sp>
        <p:nvSpPr>
          <p:cNvPr id="1147" name="Google Shape;1147;p159"/>
          <p:cNvSpPr txBox="1"/>
          <p:nvPr/>
        </p:nvSpPr>
        <p:spPr>
          <a:xfrm>
            <a:off x="65405" y="5870575"/>
            <a:ext cx="9190990" cy="942975"/>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a:solidFill>
                <a:srgbClr val="000000"/>
              </a:solidFill>
              <a:latin typeface="Arial" panose="020B0604020202020204"/>
              <a:ea typeface="Arial" panose="020B0604020202020204"/>
              <a:cs typeface="Arial" panose="020B0604020202020204"/>
              <a:sym typeface="Arial" panose="020B0604020202020204"/>
            </a:endParaRPr>
          </a:p>
          <a:p>
            <a:pPr marL="0" marR="0" lvl="0" indent="0" algn="l" rtl="0">
              <a:spcBef>
                <a:spcPts val="0"/>
              </a:spcBef>
              <a:spcAft>
                <a:spcPts val="0"/>
              </a:spcAft>
              <a:buNone/>
            </a:pPr>
            <a:r>
              <a:rPr lang="en-US" sz="3200" b="1">
                <a:solidFill>
                  <a:srgbClr val="000000"/>
                </a:solidFill>
                <a:latin typeface="Arial" panose="020B0604020202020204"/>
                <a:ea typeface="Arial" panose="020B0604020202020204"/>
                <a:cs typeface="Arial" panose="020B0604020202020204"/>
                <a:sym typeface="Arial" panose="020B0604020202020204"/>
              </a:rPr>
              <a:t>跑道代表救恩。已得救的信徒是不会放弃跑的。</a:t>
            </a:r>
            <a:endParaRPr sz="3200" b="1">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2"/>
        <p:cNvGrpSpPr/>
        <p:nvPr/>
      </p:nvGrpSpPr>
      <p:grpSpPr>
        <a:xfrm>
          <a:off x="0" y="0"/>
          <a:ext cx="0" cy="0"/>
          <a:chOff x="0" y="0"/>
          <a:chExt cx="0" cy="0"/>
        </a:xfrm>
      </p:grpSpPr>
      <p:grpSp>
        <p:nvGrpSpPr>
          <p:cNvPr id="1153" name="Google Shape;1153;p160"/>
          <p:cNvGrpSpPr/>
          <p:nvPr/>
        </p:nvGrpSpPr>
        <p:grpSpPr>
          <a:xfrm>
            <a:off x="-1" y="582070"/>
            <a:ext cx="9143999" cy="6204175"/>
            <a:chOff x="-1" y="653825"/>
            <a:chExt cx="9143999" cy="6204175"/>
          </a:xfrm>
        </p:grpSpPr>
        <p:pic>
          <p:nvPicPr>
            <p:cNvPr id="1154" name="Google Shape;1154;p160"/>
            <p:cNvPicPr preferRelativeResize="0"/>
            <p:nvPr/>
          </p:nvPicPr>
          <p:blipFill rotWithShape="1">
            <a:blip r:embed="rId3"/>
            <a:srcRect/>
            <a:stretch>
              <a:fillRect/>
            </a:stretch>
          </p:blipFill>
          <p:spPr>
            <a:xfrm>
              <a:off x="-1" y="653825"/>
              <a:ext cx="9143999" cy="6204175"/>
            </a:xfrm>
            <a:prstGeom prst="rect">
              <a:avLst/>
            </a:prstGeom>
            <a:noFill/>
            <a:ln>
              <a:noFill/>
            </a:ln>
          </p:spPr>
        </p:pic>
        <p:sp>
          <p:nvSpPr>
            <p:cNvPr id="1155" name="Google Shape;1155;p160"/>
            <p:cNvSpPr/>
            <p:nvPr/>
          </p:nvSpPr>
          <p:spPr>
            <a:xfrm>
              <a:off x="5796136" y="1700808"/>
              <a:ext cx="2880320" cy="2016224"/>
            </a:xfrm>
            <a:prstGeom prst="wedgeRoundRectCallout">
              <a:avLst>
                <a:gd name="adj1" fmla="val 58214"/>
                <a:gd name="adj2" fmla="val 129337"/>
                <a:gd name="adj3" fmla="val 16667"/>
              </a:avLst>
            </a:prstGeom>
            <a:solidFill>
              <a:srgbClr val="FFFFFF"/>
            </a:solidFill>
            <a:ln w="38100" cap="flat" cmpd="sng">
              <a:solidFill>
                <a:schemeClr val="dk1"/>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spcBef>
                  <a:spcPts val="0"/>
                </a:spcBef>
                <a:spcAft>
                  <a:spcPts val="0"/>
                </a:spcAft>
                <a:buNone/>
              </a:pPr>
              <a:endParaRPr sz="24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sp>
          <p:nvSpPr>
            <p:cNvPr id="1156" name="Google Shape;1156;p160"/>
            <p:cNvSpPr/>
            <p:nvPr/>
          </p:nvSpPr>
          <p:spPr>
            <a:xfrm>
              <a:off x="2195736" y="1268760"/>
              <a:ext cx="2664296" cy="1800200"/>
            </a:xfrm>
            <a:prstGeom prst="rect">
              <a:avLst/>
            </a:prstGeom>
            <a:solidFill>
              <a:srgbClr val="FFFFFF"/>
            </a:solidFill>
            <a:ln>
              <a:noFill/>
            </a:ln>
          </p:spPr>
          <p:txBody>
            <a:bodyPr spcFirstLastPara="1" wrap="square" lIns="90000" tIns="46800" rIns="90000" bIns="46800" anchor="t" anchorCtr="0">
              <a:noAutofit/>
            </a:bodyPr>
            <a:lstStyle/>
            <a:p>
              <a:pPr marL="0" marR="0" lvl="0" indent="0" algn="l" rtl="0">
                <a:spcBef>
                  <a:spcPts val="0"/>
                </a:spcBef>
                <a:spcAft>
                  <a:spcPts val="0"/>
                </a:spcAft>
                <a:buNone/>
              </a:pPr>
              <a:endParaRPr sz="2400">
                <a:solidFill>
                  <a:srgbClr val="000000"/>
                </a:solidFill>
                <a:latin typeface="Comic Sans MS" panose="030F0702030302020204"/>
                <a:ea typeface="Comic Sans MS" panose="030F0702030302020204"/>
                <a:cs typeface="Comic Sans MS" panose="030F0702030302020204"/>
                <a:sym typeface="Comic Sans MS" panose="030F0702030302020204"/>
              </a:endParaRPr>
            </a:p>
          </p:txBody>
        </p:sp>
      </p:grpSp>
      <p:sp>
        <p:nvSpPr>
          <p:cNvPr id="1157" name="Google Shape;1157;p160"/>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158" name="Google Shape;1158;p160"/>
          <p:cNvSpPr txBox="1">
            <a:spLocks noGrp="1"/>
          </p:cNvSpPr>
          <p:nvPr>
            <p:ph type="ctrTitle"/>
          </p:nvPr>
        </p:nvSpPr>
        <p:spPr>
          <a:xfrm>
            <a:off x="0" y="78608"/>
            <a:ext cx="9143999" cy="63449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i="0" u="none" strike="noStrike" cap="none">
                <a:solidFill>
                  <a:schemeClr val="dk2"/>
                </a:solidFill>
                <a:latin typeface="Arial" panose="020B0604020202020204"/>
                <a:ea typeface="Arial" panose="020B0604020202020204"/>
                <a:cs typeface="Arial" panose="020B0604020202020204"/>
                <a:sym typeface="Arial" panose="020B0604020202020204"/>
              </a:rPr>
              <a:t>失去奖赏观点</a:t>
            </a:r>
            <a:endParaRPr sz="4000" b="1" i="0" u="none" strike="noStrike" cap="none">
              <a:solidFill>
                <a:schemeClr val="dk2"/>
              </a:solidFill>
              <a:latin typeface="Arial" panose="020B0604020202020204"/>
              <a:ea typeface="Arial" panose="020B0604020202020204"/>
              <a:cs typeface="Arial" panose="020B0604020202020204"/>
              <a:sym typeface="Arial" panose="020B0604020202020204"/>
            </a:endParaRPr>
          </a:p>
        </p:txBody>
      </p:sp>
      <p:sp>
        <p:nvSpPr>
          <p:cNvPr id="1159" name="Google Shape;1159;p160"/>
          <p:cNvSpPr txBox="1"/>
          <p:nvPr/>
        </p:nvSpPr>
        <p:spPr>
          <a:xfrm>
            <a:off x="36830" y="5998845"/>
            <a:ext cx="9218295" cy="859155"/>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a:solidFill>
                  <a:srgbClr val="000000"/>
                </a:solidFill>
                <a:latin typeface="Arial" panose="020B0604020202020204"/>
                <a:ea typeface="Arial" panose="020B0604020202020204"/>
                <a:cs typeface="Arial" panose="020B0604020202020204"/>
                <a:sym typeface="Arial" panose="020B0604020202020204"/>
              </a:rPr>
              <a:t>跑程代表救恩。信徒有可能放弃跑程而失去奖赏。</a:t>
            </a:r>
            <a:endParaRPr sz="2000" b="1">
              <a:solidFill>
                <a:srgbClr val="000000"/>
              </a:solidFill>
              <a:latin typeface="Arial" panose="020B0604020202020204"/>
              <a:ea typeface="Arial" panose="020B0604020202020204"/>
              <a:cs typeface="Arial" panose="020B0604020202020204"/>
              <a:sym typeface="Arial" panose="020B0604020202020204"/>
            </a:endParaRPr>
          </a:p>
        </p:txBody>
      </p:sp>
      <p:sp>
        <p:nvSpPr>
          <p:cNvPr id="1160" name="Google Shape;1160;p160"/>
          <p:cNvSpPr txBox="1"/>
          <p:nvPr/>
        </p:nvSpPr>
        <p:spPr>
          <a:xfrm>
            <a:off x="10783" y="4653136"/>
            <a:ext cx="1896921" cy="108012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b="1">
                <a:solidFill>
                  <a:srgbClr val="000000"/>
                </a:solidFill>
                <a:latin typeface="Arial" panose="020B0604020202020204"/>
                <a:ea typeface="Arial" panose="020B0604020202020204"/>
                <a:cs typeface="Arial" panose="020B0604020202020204"/>
                <a:sym typeface="Arial" panose="020B0604020202020204"/>
              </a:rPr>
              <a:t>Already </a:t>
            </a:r>
            <a:br>
              <a:rPr lang="en-US" sz="3600" b="1">
                <a:solidFill>
                  <a:srgbClr val="000000"/>
                </a:solidFill>
                <a:latin typeface="Arial" panose="020B0604020202020204"/>
                <a:ea typeface="Arial" panose="020B0604020202020204"/>
                <a:cs typeface="Arial" panose="020B0604020202020204"/>
                <a:sym typeface="Arial" panose="020B0604020202020204"/>
              </a:rPr>
            </a:br>
            <a:r>
              <a:rPr lang="en-US" sz="3600" b="1">
                <a:solidFill>
                  <a:srgbClr val="000000"/>
                </a:solidFill>
                <a:latin typeface="Arial" panose="020B0604020202020204"/>
                <a:ea typeface="Arial" panose="020B0604020202020204"/>
                <a:cs typeface="Arial" panose="020B0604020202020204"/>
                <a:sym typeface="Arial" panose="020B0604020202020204"/>
              </a:rPr>
              <a:t>Saved</a:t>
            </a:r>
            <a:endParaRPr sz="2800" b="1">
              <a:solidFill>
                <a:srgbClr val="000000"/>
              </a:solidFill>
              <a:latin typeface="Arial" panose="020B0604020202020204"/>
              <a:ea typeface="Arial" panose="020B0604020202020204"/>
              <a:cs typeface="Arial" panose="020B0604020202020204"/>
              <a:sym typeface="Arial" panose="020B0604020202020204"/>
            </a:endParaRPr>
          </a:p>
        </p:txBody>
      </p:sp>
      <p:sp>
        <p:nvSpPr>
          <p:cNvPr id="1161" name="Google Shape;1161;p160"/>
          <p:cNvSpPr txBox="1"/>
          <p:nvPr/>
        </p:nvSpPr>
        <p:spPr>
          <a:xfrm>
            <a:off x="6012160" y="1772816"/>
            <a:ext cx="2412776" cy="187220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a:solidFill>
                  <a:srgbClr val="000000"/>
                </a:solidFill>
                <a:latin typeface="Arial" panose="020B0604020202020204"/>
                <a:ea typeface="Arial" panose="020B0604020202020204"/>
                <a:cs typeface="Arial" panose="020B0604020202020204"/>
                <a:sym typeface="Arial" panose="020B0604020202020204"/>
              </a:rPr>
              <a:t>奖赏不是救恩而是奖励 （冠冕）</a:t>
            </a:r>
            <a:endParaRPr sz="3000" b="1">
              <a:solidFill>
                <a:srgbClr val="000000"/>
              </a:solidFill>
              <a:latin typeface="Arial" panose="020B0604020202020204"/>
              <a:ea typeface="Arial" panose="020B0604020202020204"/>
              <a:cs typeface="Arial" panose="020B0604020202020204"/>
              <a:sym typeface="Arial" panose="020B0604020202020204"/>
            </a:endParaRPr>
          </a:p>
        </p:txBody>
      </p:sp>
      <p:sp>
        <p:nvSpPr>
          <p:cNvPr id="1162" name="Google Shape;1162;p160"/>
          <p:cNvSpPr txBox="1"/>
          <p:nvPr/>
        </p:nvSpPr>
        <p:spPr>
          <a:xfrm>
            <a:off x="1843405" y="1232535"/>
            <a:ext cx="3783965" cy="187198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000" b="1">
                <a:solidFill>
                  <a:srgbClr val="000000"/>
                </a:solidFill>
                <a:latin typeface="Arial" panose="020B0604020202020204"/>
                <a:ea typeface="Arial" panose="020B0604020202020204"/>
                <a:cs typeface="Arial" panose="020B0604020202020204"/>
                <a:sym typeface="Arial" panose="020B0604020202020204"/>
              </a:rPr>
              <a:t>警戒和警告增加了对赢得奖赏的疑惑。</a:t>
            </a:r>
            <a:endParaRPr sz="3000" b="1">
              <a:solidFill>
                <a:srgbClr val="000000"/>
              </a:solidFill>
              <a:latin typeface="Arial" panose="020B0604020202020204"/>
              <a:ea typeface="Arial" panose="020B0604020202020204"/>
              <a:cs typeface="Arial" panose="020B0604020202020204"/>
              <a:sym typeface="Arial" panose="020B0604020202020204"/>
            </a:endParaRPr>
          </a:p>
          <a:p>
            <a:pPr marL="0" marR="0" lvl="0" indent="0" algn="ctr" rtl="0">
              <a:spcBef>
                <a:spcPts val="0"/>
              </a:spcBef>
              <a:spcAft>
                <a:spcPts val="0"/>
              </a:spcAft>
              <a:buNone/>
            </a:pPr>
            <a:endParaRPr sz="3000" b="1">
              <a:solidFill>
                <a:srgbClr val="000000"/>
              </a:solidFill>
              <a:latin typeface="Arial" panose="020B0604020202020204"/>
              <a:ea typeface="Arial" panose="020B0604020202020204"/>
              <a:cs typeface="Arial" panose="020B0604020202020204"/>
              <a:sym typeface="Arial" panose="020B0604020202020204"/>
            </a:endParaRPr>
          </a:p>
        </p:txBody>
      </p:sp>
      <p:sp>
        <p:nvSpPr>
          <p:cNvPr id="1163" name="Google Shape;1163;p160"/>
          <p:cNvSpPr txBox="1"/>
          <p:nvPr/>
        </p:nvSpPr>
        <p:spPr>
          <a:xfrm>
            <a:off x="75565" y="4540885"/>
            <a:ext cx="1767840" cy="119253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000" b="1">
                <a:solidFill>
                  <a:srgbClr val="000000"/>
                </a:solidFill>
                <a:latin typeface="Arial" panose="020B0604020202020204"/>
                <a:ea typeface="Arial" panose="020B0604020202020204"/>
                <a:cs typeface="Arial" panose="020B0604020202020204"/>
                <a:sym typeface="Arial" panose="020B0604020202020204"/>
              </a:rPr>
              <a:t>已得救</a:t>
            </a:r>
            <a:endParaRPr sz="3000" b="1">
              <a:solidFill>
                <a:srgbClr val="000000"/>
              </a:solidFill>
              <a:latin typeface="Arial" panose="020B0604020202020204"/>
              <a:ea typeface="Arial" panose="020B0604020202020204"/>
              <a:cs typeface="Arial" panose="020B0604020202020204"/>
              <a:sym typeface="Arial" panose="020B0604020202020204"/>
            </a:endParaRPr>
          </a:p>
        </p:txBody>
      </p:sp>
    </p:spTree>
  </p:cSld>
  <p:clrMapOvr>
    <a:masterClrMapping/>
  </p:clrMapOvr>
  <p:transition/>
</p:sld>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amwork">
  <a:themeElements>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2384</Words>
  <Application>Microsoft Macintosh PowerPoint</Application>
  <PresentationFormat>On-screen Show (4:3)</PresentationFormat>
  <Paragraphs>568</Paragraphs>
  <Slides>49</Slides>
  <Notes>49</Notes>
  <HiddenSlides>0</HiddenSlides>
  <MMClips>0</MMClips>
  <ScaleCrop>false</ScaleCrop>
  <HeadingPairs>
    <vt:vector size="6" baseType="variant">
      <vt:variant>
        <vt:lpstr>Fonts Used</vt:lpstr>
      </vt:variant>
      <vt:variant>
        <vt:i4>15</vt:i4>
      </vt:variant>
      <vt:variant>
        <vt:lpstr>Theme</vt:lpstr>
      </vt:variant>
      <vt:variant>
        <vt:i4>14</vt:i4>
      </vt:variant>
      <vt:variant>
        <vt:lpstr>Slide Titles</vt:lpstr>
      </vt:variant>
      <vt:variant>
        <vt:i4>49</vt:i4>
      </vt:variant>
    </vt:vector>
  </HeadingPairs>
  <TitlesOfParts>
    <vt:vector size="78" baseType="lpstr">
      <vt:lpstr>Book Antiqua</vt:lpstr>
      <vt:lpstr>Noto Sans Symbols</vt:lpstr>
      <vt:lpstr>PMingLiU-ExtB</vt:lpstr>
      <vt:lpstr>MS PGothic</vt:lpstr>
      <vt:lpstr>Comic Sans MS</vt:lpstr>
      <vt:lpstr>Calibri</vt:lpstr>
      <vt:lpstr>Itim</vt:lpstr>
      <vt:lpstr>SimSun</vt:lpstr>
      <vt:lpstr>MS PGothic</vt:lpstr>
      <vt:lpstr>Times New Roman</vt:lpstr>
      <vt:lpstr>Arial</vt:lpstr>
      <vt:lpstr>Times</vt:lpstr>
      <vt:lpstr>Garamond</vt:lpstr>
      <vt:lpstr>Verdana</vt:lpstr>
      <vt:lpstr>Tahoma</vt:lpstr>
      <vt:lpstr>1_Blank Presentation</vt:lpstr>
      <vt:lpstr>Blank Presentation</vt:lpstr>
      <vt:lpstr>1_Stream</vt:lpstr>
      <vt:lpstr>49_Blank Presentation</vt:lpstr>
      <vt:lpstr>3_Stream</vt:lpstr>
      <vt:lpstr>1_Default Design</vt:lpstr>
      <vt:lpstr>Teamwork</vt:lpstr>
      <vt:lpstr>20_Blank Presentation</vt:lpstr>
      <vt:lpstr>2_Curtain Call</vt:lpstr>
      <vt:lpstr>Gleam</vt:lpstr>
      <vt:lpstr>6_Default Design</vt:lpstr>
      <vt:lpstr>4_Office Theme</vt:lpstr>
      <vt:lpstr>Default Design</vt:lpstr>
      <vt:lpstr>21_Default Design</vt:lpstr>
      <vt:lpstr>圣灵向非信徒的事工</vt:lpstr>
      <vt:lpstr> 耶稣是否原谅信徒所有的罪？</vt:lpstr>
      <vt:lpstr>  亵渎圣灵</vt:lpstr>
      <vt:lpstr>有关亵渎圣灵的经文</vt:lpstr>
      <vt:lpstr>无法完成的事情 (希伯来 6:4-6 CNV)</vt:lpstr>
      <vt:lpstr>亚米念对希伯来书 6 章 ：4-8节 的解读</vt:lpstr>
      <vt:lpstr>PowerPoint Presentation</vt:lpstr>
      <vt:lpstr>假设性的观点 </vt:lpstr>
      <vt:lpstr>失去奖赏观点</vt:lpstr>
      <vt:lpstr>失去奖赏观点 (held by Randall Gleason &amp; Rick Griffith)</vt:lpstr>
      <vt:lpstr>犹太反抗战争 (主后 66-73 年)</vt:lpstr>
      <vt:lpstr>袭击耶路撒冷之墙(主后70年)</vt:lpstr>
      <vt:lpstr>殿宇圣所</vt:lpstr>
      <vt:lpstr>殿宇的东部</vt:lpstr>
      <vt:lpstr>安多尼亚城堡</vt:lpstr>
      <vt:lpstr>安多尼亚城堡 被摧毁，夷为平地</vt:lpstr>
      <vt:lpstr>殿宇被袭击</vt:lpstr>
      <vt:lpstr>居住在耶路撒冷的基督徒 的遭遇又如何呢?</vt:lpstr>
      <vt:lpstr>烈 火</vt:lpstr>
      <vt:lpstr>希伯来书 8:13</vt:lpstr>
      <vt:lpstr>  我们的回应</vt:lpstr>
      <vt:lpstr>各真信徒是否会在临终时坚守信实？         </vt:lpstr>
      <vt:lpstr>对一些警告性的经节的观点</vt:lpstr>
      <vt:lpstr>对一些警告性的经节的观点</vt:lpstr>
      <vt:lpstr>对一些警告性的经节的观点</vt:lpstr>
      <vt:lpstr>“被拯救的保障”&amp;“信仰上的坚持”的观点</vt:lpstr>
      <vt:lpstr>“被拯救的保障”&amp;“信仰上的坚持” 的观点</vt:lpstr>
      <vt:lpstr>关于亵渎： 一些不被接受的观点</vt:lpstr>
      <vt:lpstr>关于亵渎： 一些不被接受的观点</vt:lpstr>
      <vt:lpstr>关于亵渎： 一些不被接受的观点</vt:lpstr>
      <vt:lpstr>问题解决了 ！</vt:lpstr>
      <vt:lpstr>马太福音12：22-32 的上下文 </vt:lpstr>
      <vt:lpstr>问题解决了！</vt:lpstr>
      <vt:lpstr>罪的本质</vt:lpstr>
      <vt:lpstr>如何帮助那些怀疑自己犯了 亵渎的罪？</vt:lpstr>
      <vt:lpstr>圣笑</vt:lpstr>
      <vt:lpstr>有关的背景和历史</vt:lpstr>
      <vt:lpstr>圣笑的表露</vt:lpstr>
      <vt:lpstr>Hank Hanegraaff  (基督教研究所)</vt:lpstr>
      <vt:lpstr>Hank Hanegraaff  (基督教研究所)</vt:lpstr>
      <vt:lpstr>有关圣笑的历史</vt:lpstr>
      <vt:lpstr>从神话语所得到的安慰</vt:lpstr>
      <vt:lpstr>从经文来评估圣笑</vt:lpstr>
      <vt:lpstr>圣灵与恩典</vt:lpstr>
      <vt:lpstr>圣灵与恩典</vt:lpstr>
      <vt:lpstr>普遍的恩典</vt:lpstr>
      <vt:lpstr>Jeremiah 10:7</vt:lpstr>
      <vt:lpstr>圣灵论链接地址 BibleStudyDownloads.org</vt:lpstr>
      <vt:lpstr>Black</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圣灵向非信徒的事工</dc:title>
  <dc:creator/>
  <cp:lastModifiedBy>Rick Griffith</cp:lastModifiedBy>
  <cp:revision>8</cp:revision>
  <dcterms:created xsi:type="dcterms:W3CDTF">2018-10-06T07:57:00Z</dcterms:created>
  <dcterms:modified xsi:type="dcterms:W3CDTF">2018-11-12T13:17:54Z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1033-10.2.0.7516</vt:lpwstr>
  </property>
</Properties>
</file>