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0.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2.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3.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2.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3.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4.xml" ContentType="application/vnd.openxmlformats-officedocument.theme+xml"/>
  <Override PartName="/ppt/slideLayouts/slideLayout343.xml" ContentType="application/vnd.openxmlformats-officedocument.presentationml.slideLayout+xml"/>
  <Override PartName="/ppt/theme/theme35.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7.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8.xml" ContentType="application/vnd.openxmlformats-officedocument.themeOverride+xml"/>
  <Override PartName="/ppt/notesSlides/notesSlide86.xml" ContentType="application/vnd.openxmlformats-officedocument.presentationml.notesSlide+xml"/>
  <Override PartName="/ppt/theme/themeOverride9.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10.xml" ContentType="application/vnd.openxmlformats-officedocument.themeOverr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theme/themeOverride11.xml" ContentType="application/vnd.openxmlformats-officedocument.themeOverride+xml"/>
  <Override PartName="/ppt/notesSlides/notesSlide271.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 id="2147483682" r:id="rId3"/>
    <p:sldMasterId id="2147483784" r:id="rId4"/>
    <p:sldMasterId id="2147484127" r:id="rId5"/>
    <p:sldMasterId id="2147484130" r:id="rId6"/>
    <p:sldMasterId id="2147484132" r:id="rId7"/>
    <p:sldMasterId id="2147484143" r:id="rId8"/>
    <p:sldMasterId id="2147484145" r:id="rId9"/>
    <p:sldMasterId id="2147484148" r:id="rId10"/>
    <p:sldMasterId id="2147484159" r:id="rId11"/>
    <p:sldMasterId id="2147484221" r:id="rId12"/>
    <p:sldMasterId id="2147484234" r:id="rId13"/>
    <p:sldMasterId id="2147484247" r:id="rId14"/>
    <p:sldMasterId id="2147484274" r:id="rId15"/>
    <p:sldMasterId id="2147484324" r:id="rId16"/>
    <p:sldMasterId id="2147484340" r:id="rId17"/>
    <p:sldMasterId id="2147484352" r:id="rId18"/>
    <p:sldMasterId id="2147484445" r:id="rId19"/>
    <p:sldMasterId id="2147484518" r:id="rId20"/>
    <p:sldMasterId id="2147484638" r:id="rId21"/>
    <p:sldMasterId id="2147484651" r:id="rId22"/>
    <p:sldMasterId id="2147484663" r:id="rId23"/>
    <p:sldMasterId id="2147484675" r:id="rId24"/>
    <p:sldMasterId id="2147484687" r:id="rId25"/>
    <p:sldMasterId id="2147484710" r:id="rId26"/>
    <p:sldMasterId id="2147484722" r:id="rId27"/>
    <p:sldMasterId id="2147484734" r:id="rId28"/>
    <p:sldMasterId id="2147484746" r:id="rId29"/>
    <p:sldMasterId id="2147484758" r:id="rId30"/>
    <p:sldMasterId id="2147484771" r:id="rId31"/>
    <p:sldMasterId id="2147484784" r:id="rId32"/>
    <p:sldMasterId id="2147484796" r:id="rId33"/>
    <p:sldMasterId id="2147484809" r:id="rId34"/>
    <p:sldMasterId id="2147484821" r:id="rId35"/>
    <p:sldMasterId id="2147484823" r:id="rId36"/>
  </p:sldMasterIdLst>
  <p:notesMasterIdLst>
    <p:notesMasterId r:id="rId361"/>
  </p:notesMasterIdLst>
  <p:sldIdLst>
    <p:sldId id="256" r:id="rId37"/>
    <p:sldId id="579" r:id="rId38"/>
    <p:sldId id="580" r:id="rId39"/>
    <p:sldId id="773" r:id="rId40"/>
    <p:sldId id="582" r:id="rId41"/>
    <p:sldId id="583" r:id="rId42"/>
    <p:sldId id="584" r:id="rId43"/>
    <p:sldId id="585" r:id="rId44"/>
    <p:sldId id="817" r:id="rId45"/>
    <p:sldId id="816" r:id="rId46"/>
    <p:sldId id="345" r:id="rId47"/>
    <p:sldId id="346" r:id="rId48"/>
    <p:sldId id="347" r:id="rId49"/>
    <p:sldId id="348" r:id="rId50"/>
    <p:sldId id="349" r:id="rId51"/>
    <p:sldId id="359" r:id="rId52"/>
    <p:sldId id="573" r:id="rId53"/>
    <p:sldId id="352" r:id="rId54"/>
    <p:sldId id="557" r:id="rId55"/>
    <p:sldId id="558" r:id="rId56"/>
    <p:sldId id="559" r:id="rId57"/>
    <p:sldId id="560" r:id="rId58"/>
    <p:sldId id="561" r:id="rId59"/>
    <p:sldId id="562" r:id="rId60"/>
    <p:sldId id="563" r:id="rId61"/>
    <p:sldId id="354" r:id="rId62"/>
    <p:sldId id="355" r:id="rId63"/>
    <p:sldId id="506" r:id="rId64"/>
    <p:sldId id="362" r:id="rId65"/>
    <p:sldId id="363" r:id="rId66"/>
    <p:sldId id="364" r:id="rId67"/>
    <p:sldId id="365" r:id="rId68"/>
    <p:sldId id="366" r:id="rId69"/>
    <p:sldId id="367" r:id="rId70"/>
    <p:sldId id="368" r:id="rId71"/>
    <p:sldId id="369" r:id="rId72"/>
    <p:sldId id="370" r:id="rId73"/>
    <p:sldId id="371" r:id="rId74"/>
    <p:sldId id="372" r:id="rId75"/>
    <p:sldId id="373" r:id="rId76"/>
    <p:sldId id="374" r:id="rId77"/>
    <p:sldId id="540" r:id="rId78"/>
    <p:sldId id="541" r:id="rId79"/>
    <p:sldId id="377" r:id="rId80"/>
    <p:sldId id="378" r:id="rId81"/>
    <p:sldId id="379" r:id="rId82"/>
    <p:sldId id="380" r:id="rId83"/>
    <p:sldId id="381" r:id="rId84"/>
    <p:sldId id="382" r:id="rId85"/>
    <p:sldId id="383" r:id="rId86"/>
    <p:sldId id="384" r:id="rId87"/>
    <p:sldId id="385" r:id="rId88"/>
    <p:sldId id="386" r:id="rId89"/>
    <p:sldId id="400" r:id="rId90"/>
    <p:sldId id="401" r:id="rId91"/>
    <p:sldId id="402" r:id="rId92"/>
    <p:sldId id="403" r:id="rId93"/>
    <p:sldId id="404" r:id="rId94"/>
    <p:sldId id="405" r:id="rId95"/>
    <p:sldId id="397" r:id="rId96"/>
    <p:sldId id="399" r:id="rId97"/>
    <p:sldId id="533" r:id="rId98"/>
    <p:sldId id="509" r:id="rId99"/>
    <p:sldId id="534" r:id="rId100"/>
    <p:sldId id="535" r:id="rId101"/>
    <p:sldId id="536" r:id="rId102"/>
    <p:sldId id="537" r:id="rId103"/>
    <p:sldId id="407" r:id="rId104"/>
    <p:sldId id="408" r:id="rId105"/>
    <p:sldId id="538" r:id="rId106"/>
    <p:sldId id="539" r:id="rId107"/>
    <p:sldId id="409" r:id="rId108"/>
    <p:sldId id="410" r:id="rId109"/>
    <p:sldId id="411" r:id="rId110"/>
    <p:sldId id="260" r:id="rId111"/>
    <p:sldId id="356" r:id="rId112"/>
    <p:sldId id="357" r:id="rId113"/>
    <p:sldId id="588" r:id="rId114"/>
    <p:sldId id="589" r:id="rId115"/>
    <p:sldId id="590" r:id="rId116"/>
    <p:sldId id="591" r:id="rId117"/>
    <p:sldId id="592" r:id="rId118"/>
    <p:sldId id="593" r:id="rId119"/>
    <p:sldId id="594" r:id="rId120"/>
    <p:sldId id="595" r:id="rId121"/>
    <p:sldId id="596" r:id="rId122"/>
    <p:sldId id="412" r:id="rId123"/>
    <p:sldId id="414" r:id="rId124"/>
    <p:sldId id="416" r:id="rId125"/>
    <p:sldId id="418" r:id="rId126"/>
    <p:sldId id="419" r:id="rId127"/>
    <p:sldId id="420" r:id="rId128"/>
    <p:sldId id="421" r:id="rId129"/>
    <p:sldId id="422" r:id="rId130"/>
    <p:sldId id="423" r:id="rId131"/>
    <p:sldId id="424" r:id="rId132"/>
    <p:sldId id="425" r:id="rId133"/>
    <p:sldId id="316" r:id="rId134"/>
    <p:sldId id="426" r:id="rId135"/>
    <p:sldId id="427" r:id="rId136"/>
    <p:sldId id="542" r:id="rId137"/>
    <p:sldId id="428" r:id="rId138"/>
    <p:sldId id="429" r:id="rId139"/>
    <p:sldId id="430" r:id="rId140"/>
    <p:sldId id="431" r:id="rId141"/>
    <p:sldId id="432" r:id="rId142"/>
    <p:sldId id="433" r:id="rId143"/>
    <p:sldId id="543" r:id="rId144"/>
    <p:sldId id="435" r:id="rId145"/>
    <p:sldId id="436" r:id="rId146"/>
    <p:sldId id="437" r:id="rId147"/>
    <p:sldId id="438" r:id="rId148"/>
    <p:sldId id="439" r:id="rId149"/>
    <p:sldId id="440" r:id="rId150"/>
    <p:sldId id="441" r:id="rId151"/>
    <p:sldId id="320" r:id="rId152"/>
    <p:sldId id="544" r:id="rId153"/>
    <p:sldId id="443" r:id="rId154"/>
    <p:sldId id="789" r:id="rId155"/>
    <p:sldId id="325" r:id="rId156"/>
    <p:sldId id="545" r:id="rId157"/>
    <p:sldId id="446" r:id="rId158"/>
    <p:sldId id="450" r:id="rId159"/>
    <p:sldId id="451" r:id="rId160"/>
    <p:sldId id="452" r:id="rId161"/>
    <p:sldId id="453" r:id="rId162"/>
    <p:sldId id="454" r:id="rId163"/>
    <p:sldId id="575" r:id="rId164"/>
    <p:sldId id="458" r:id="rId165"/>
    <p:sldId id="462" r:id="rId166"/>
    <p:sldId id="546" r:id="rId167"/>
    <p:sldId id="818" r:id="rId168"/>
    <p:sldId id="819" r:id="rId169"/>
    <p:sldId id="820" r:id="rId170"/>
    <p:sldId id="821" r:id="rId171"/>
    <p:sldId id="822" r:id="rId172"/>
    <p:sldId id="823" r:id="rId173"/>
    <p:sldId id="824" r:id="rId174"/>
    <p:sldId id="825" r:id="rId175"/>
    <p:sldId id="826" r:id="rId176"/>
    <p:sldId id="827" r:id="rId177"/>
    <p:sldId id="828" r:id="rId178"/>
    <p:sldId id="829" r:id="rId179"/>
    <p:sldId id="830" r:id="rId180"/>
    <p:sldId id="831" r:id="rId181"/>
    <p:sldId id="832" r:id="rId182"/>
    <p:sldId id="833" r:id="rId183"/>
    <p:sldId id="834" r:id="rId184"/>
    <p:sldId id="835" r:id="rId185"/>
    <p:sldId id="836" r:id="rId186"/>
    <p:sldId id="837" r:id="rId187"/>
    <p:sldId id="838" r:id="rId188"/>
    <p:sldId id="839" r:id="rId189"/>
    <p:sldId id="840" r:id="rId190"/>
    <p:sldId id="841" r:id="rId191"/>
    <p:sldId id="842" r:id="rId192"/>
    <p:sldId id="843" r:id="rId193"/>
    <p:sldId id="844" r:id="rId194"/>
    <p:sldId id="845" r:id="rId195"/>
    <p:sldId id="846" r:id="rId196"/>
    <p:sldId id="847" r:id="rId197"/>
    <p:sldId id="848" r:id="rId198"/>
    <p:sldId id="849" r:id="rId199"/>
    <p:sldId id="850" r:id="rId200"/>
    <p:sldId id="851" r:id="rId201"/>
    <p:sldId id="852" r:id="rId202"/>
    <p:sldId id="853" r:id="rId203"/>
    <p:sldId id="854" r:id="rId204"/>
    <p:sldId id="855" r:id="rId205"/>
    <p:sldId id="856" r:id="rId206"/>
    <p:sldId id="857" r:id="rId207"/>
    <p:sldId id="858" r:id="rId208"/>
    <p:sldId id="859" r:id="rId209"/>
    <p:sldId id="860" r:id="rId210"/>
    <p:sldId id="861" r:id="rId211"/>
    <p:sldId id="862" r:id="rId212"/>
    <p:sldId id="863" r:id="rId213"/>
    <p:sldId id="864" r:id="rId214"/>
    <p:sldId id="865" r:id="rId215"/>
    <p:sldId id="866" r:id="rId216"/>
    <p:sldId id="867" r:id="rId217"/>
    <p:sldId id="868" r:id="rId218"/>
    <p:sldId id="869" r:id="rId219"/>
    <p:sldId id="870" r:id="rId220"/>
    <p:sldId id="871" r:id="rId221"/>
    <p:sldId id="872" r:id="rId222"/>
    <p:sldId id="873" r:id="rId223"/>
    <p:sldId id="874" r:id="rId224"/>
    <p:sldId id="875" r:id="rId225"/>
    <p:sldId id="876" r:id="rId226"/>
    <p:sldId id="1011" r:id="rId227"/>
    <p:sldId id="878" r:id="rId228"/>
    <p:sldId id="879" r:id="rId229"/>
    <p:sldId id="880" r:id="rId230"/>
    <p:sldId id="881" r:id="rId231"/>
    <p:sldId id="882" r:id="rId232"/>
    <p:sldId id="883" r:id="rId233"/>
    <p:sldId id="884" r:id="rId234"/>
    <p:sldId id="885" r:id="rId235"/>
    <p:sldId id="886" r:id="rId236"/>
    <p:sldId id="887" r:id="rId237"/>
    <p:sldId id="888" r:id="rId238"/>
    <p:sldId id="889" r:id="rId239"/>
    <p:sldId id="890" r:id="rId240"/>
    <p:sldId id="891" r:id="rId241"/>
    <p:sldId id="892" r:id="rId242"/>
    <p:sldId id="893" r:id="rId243"/>
    <p:sldId id="894" r:id="rId244"/>
    <p:sldId id="895" r:id="rId245"/>
    <p:sldId id="896" r:id="rId246"/>
    <p:sldId id="897" r:id="rId247"/>
    <p:sldId id="898" r:id="rId248"/>
    <p:sldId id="899" r:id="rId249"/>
    <p:sldId id="900" r:id="rId250"/>
    <p:sldId id="901" r:id="rId251"/>
    <p:sldId id="902" r:id="rId252"/>
    <p:sldId id="903" r:id="rId253"/>
    <p:sldId id="904" r:id="rId254"/>
    <p:sldId id="905" r:id="rId255"/>
    <p:sldId id="906" r:id="rId256"/>
    <p:sldId id="907" r:id="rId257"/>
    <p:sldId id="908" r:id="rId258"/>
    <p:sldId id="909" r:id="rId259"/>
    <p:sldId id="910" r:id="rId260"/>
    <p:sldId id="911" r:id="rId261"/>
    <p:sldId id="912" r:id="rId262"/>
    <p:sldId id="913" r:id="rId263"/>
    <p:sldId id="914" r:id="rId264"/>
    <p:sldId id="915" r:id="rId265"/>
    <p:sldId id="916" r:id="rId266"/>
    <p:sldId id="917" r:id="rId267"/>
    <p:sldId id="918" r:id="rId268"/>
    <p:sldId id="919" r:id="rId269"/>
    <p:sldId id="920" r:id="rId270"/>
    <p:sldId id="921" r:id="rId271"/>
    <p:sldId id="922" r:id="rId272"/>
    <p:sldId id="923" r:id="rId273"/>
    <p:sldId id="924" r:id="rId274"/>
    <p:sldId id="925" r:id="rId275"/>
    <p:sldId id="926" r:id="rId276"/>
    <p:sldId id="927" r:id="rId277"/>
    <p:sldId id="928" r:id="rId278"/>
    <p:sldId id="929" r:id="rId279"/>
    <p:sldId id="930" r:id="rId280"/>
    <p:sldId id="931" r:id="rId281"/>
    <p:sldId id="932" r:id="rId282"/>
    <p:sldId id="933" r:id="rId283"/>
    <p:sldId id="934" r:id="rId284"/>
    <p:sldId id="935" r:id="rId285"/>
    <p:sldId id="936" r:id="rId286"/>
    <p:sldId id="937" r:id="rId287"/>
    <p:sldId id="938" r:id="rId288"/>
    <p:sldId id="939" r:id="rId289"/>
    <p:sldId id="940" r:id="rId290"/>
    <p:sldId id="941" r:id="rId291"/>
    <p:sldId id="942" r:id="rId292"/>
    <p:sldId id="943" r:id="rId293"/>
    <p:sldId id="944" r:id="rId294"/>
    <p:sldId id="945" r:id="rId295"/>
    <p:sldId id="946" r:id="rId296"/>
    <p:sldId id="947" r:id="rId297"/>
    <p:sldId id="948" r:id="rId298"/>
    <p:sldId id="949" r:id="rId299"/>
    <p:sldId id="950" r:id="rId300"/>
    <p:sldId id="951" r:id="rId301"/>
    <p:sldId id="952" r:id="rId302"/>
    <p:sldId id="953" r:id="rId303"/>
    <p:sldId id="954" r:id="rId304"/>
    <p:sldId id="955" r:id="rId305"/>
    <p:sldId id="956" r:id="rId306"/>
    <p:sldId id="957" r:id="rId307"/>
    <p:sldId id="958" r:id="rId308"/>
    <p:sldId id="959" r:id="rId309"/>
    <p:sldId id="960" r:id="rId310"/>
    <p:sldId id="961" r:id="rId311"/>
    <p:sldId id="962" r:id="rId312"/>
    <p:sldId id="963" r:id="rId313"/>
    <p:sldId id="964" r:id="rId314"/>
    <p:sldId id="965" r:id="rId315"/>
    <p:sldId id="966" r:id="rId316"/>
    <p:sldId id="1018" r:id="rId317"/>
    <p:sldId id="968" r:id="rId318"/>
    <p:sldId id="969" r:id="rId319"/>
    <p:sldId id="970" r:id="rId320"/>
    <p:sldId id="971" r:id="rId321"/>
    <p:sldId id="972" r:id="rId322"/>
    <p:sldId id="1012" r:id="rId323"/>
    <p:sldId id="1013" r:id="rId324"/>
    <p:sldId id="1014" r:id="rId325"/>
    <p:sldId id="1015" r:id="rId326"/>
    <p:sldId id="1016" r:id="rId327"/>
    <p:sldId id="1017" r:id="rId328"/>
    <p:sldId id="979" r:id="rId329"/>
    <p:sldId id="980" r:id="rId330"/>
    <p:sldId id="981" r:id="rId331"/>
    <p:sldId id="982" r:id="rId332"/>
    <p:sldId id="983" r:id="rId333"/>
    <p:sldId id="984" r:id="rId334"/>
    <p:sldId id="985" r:id="rId335"/>
    <p:sldId id="986" r:id="rId336"/>
    <p:sldId id="987" r:id="rId337"/>
    <p:sldId id="988" r:id="rId338"/>
    <p:sldId id="989" r:id="rId339"/>
    <p:sldId id="990" r:id="rId340"/>
    <p:sldId id="991" r:id="rId341"/>
    <p:sldId id="992" r:id="rId342"/>
    <p:sldId id="993" r:id="rId343"/>
    <p:sldId id="994" r:id="rId344"/>
    <p:sldId id="995" r:id="rId345"/>
    <p:sldId id="996" r:id="rId346"/>
    <p:sldId id="997" r:id="rId347"/>
    <p:sldId id="998" r:id="rId348"/>
    <p:sldId id="999" r:id="rId349"/>
    <p:sldId id="1000" r:id="rId350"/>
    <p:sldId id="1001" r:id="rId351"/>
    <p:sldId id="1002" r:id="rId352"/>
    <p:sldId id="1003" r:id="rId353"/>
    <p:sldId id="1004" r:id="rId354"/>
    <p:sldId id="1005" r:id="rId355"/>
    <p:sldId id="1006" r:id="rId356"/>
    <p:sldId id="1007" r:id="rId357"/>
    <p:sldId id="1008" r:id="rId358"/>
    <p:sldId id="321" r:id="rId359"/>
    <p:sldId id="1010" r:id="rId36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FFF"/>
    <a:srgbClr val="FFEA8C"/>
    <a:srgbClr val="000099"/>
    <a:srgbClr val="FFFFFF"/>
    <a:srgbClr val="4F81BD"/>
    <a:srgbClr val="00FFFF"/>
    <a:srgbClr val="66FF99"/>
    <a:srgbClr val="0000CC"/>
    <a:srgbClr val="FFCC66"/>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9" autoAdjust="0"/>
    <p:restoredTop sz="88903" autoAdjust="0"/>
  </p:normalViewPr>
  <p:slideViewPr>
    <p:cSldViewPr>
      <p:cViewPr varScale="1">
        <p:scale>
          <a:sx n="117" d="100"/>
          <a:sy n="117" d="100"/>
        </p:scale>
        <p:origin x="-2104" y="-96"/>
      </p:cViewPr>
      <p:guideLst>
        <p:guide orient="horz" pos="2160"/>
        <p:guide pos="2880"/>
      </p:guideLst>
    </p:cSldViewPr>
  </p:slideViewPr>
  <p:outlineViewPr>
    <p:cViewPr>
      <p:scale>
        <a:sx n="33" d="100"/>
        <a:sy n="33" d="100"/>
      </p:scale>
      <p:origin x="0" y="55464"/>
    </p:cViewPr>
  </p:outlineViewPr>
  <p:notesTextViewPr>
    <p:cViewPr>
      <p:scale>
        <a:sx n="100" d="100"/>
        <a:sy n="100" d="100"/>
      </p:scale>
      <p:origin x="0" y="0"/>
    </p:cViewPr>
  </p:notesTextViewPr>
  <p:sorterViewPr>
    <p:cViewPr varScale="1">
      <p:scale>
        <a:sx n="100" d="100"/>
        <a:sy n="100" d="100"/>
      </p:scale>
      <p:origin x="0" y="210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99" Type="http://schemas.openxmlformats.org/officeDocument/2006/relationships/slide" Target="slides/slide263.xml"/><Relationship Id="rId21" Type="http://schemas.openxmlformats.org/officeDocument/2006/relationships/slideMaster" Target="slideMasters/slideMaster21.xml"/><Relationship Id="rId63" Type="http://schemas.openxmlformats.org/officeDocument/2006/relationships/slide" Target="slides/slide27.xml"/><Relationship Id="rId159" Type="http://schemas.openxmlformats.org/officeDocument/2006/relationships/slide" Target="slides/slide123.xml"/><Relationship Id="rId324" Type="http://schemas.openxmlformats.org/officeDocument/2006/relationships/slide" Target="slides/slide288.xml"/><Relationship Id="rId170" Type="http://schemas.openxmlformats.org/officeDocument/2006/relationships/slide" Target="slides/slide134.xml"/><Relationship Id="rId226" Type="http://schemas.openxmlformats.org/officeDocument/2006/relationships/slide" Target="slides/slide190.xml"/><Relationship Id="rId268" Type="http://schemas.openxmlformats.org/officeDocument/2006/relationships/slide" Target="slides/slide232.xml"/><Relationship Id="rId32" Type="http://schemas.openxmlformats.org/officeDocument/2006/relationships/slideMaster" Target="slideMasters/slideMaster32.xml"/><Relationship Id="rId74" Type="http://schemas.openxmlformats.org/officeDocument/2006/relationships/slide" Target="slides/slide38.xml"/><Relationship Id="rId128" Type="http://schemas.openxmlformats.org/officeDocument/2006/relationships/slide" Target="slides/slide92.xml"/><Relationship Id="rId335" Type="http://schemas.openxmlformats.org/officeDocument/2006/relationships/slide" Target="slides/slide299.xml"/><Relationship Id="rId5" Type="http://schemas.openxmlformats.org/officeDocument/2006/relationships/slideMaster" Target="slideMasters/slideMaster5.xml"/><Relationship Id="rId181" Type="http://schemas.openxmlformats.org/officeDocument/2006/relationships/slide" Target="slides/slide145.xml"/><Relationship Id="rId237" Type="http://schemas.openxmlformats.org/officeDocument/2006/relationships/slide" Target="slides/slide201.xml"/><Relationship Id="rId279" Type="http://schemas.openxmlformats.org/officeDocument/2006/relationships/slide" Target="slides/slide243.xml"/><Relationship Id="rId43" Type="http://schemas.openxmlformats.org/officeDocument/2006/relationships/slide" Target="slides/slide7.xml"/><Relationship Id="rId139" Type="http://schemas.openxmlformats.org/officeDocument/2006/relationships/slide" Target="slides/slide103.xml"/><Relationship Id="rId290" Type="http://schemas.openxmlformats.org/officeDocument/2006/relationships/slide" Target="slides/slide254.xml"/><Relationship Id="rId304" Type="http://schemas.openxmlformats.org/officeDocument/2006/relationships/slide" Target="slides/slide268.xml"/><Relationship Id="rId346" Type="http://schemas.openxmlformats.org/officeDocument/2006/relationships/slide" Target="slides/slide310.xml"/><Relationship Id="rId85" Type="http://schemas.openxmlformats.org/officeDocument/2006/relationships/slide" Target="slides/slide49.xml"/><Relationship Id="rId150" Type="http://schemas.openxmlformats.org/officeDocument/2006/relationships/slide" Target="slides/slide114.xml"/><Relationship Id="rId192" Type="http://schemas.openxmlformats.org/officeDocument/2006/relationships/slide" Target="slides/slide156.xml"/><Relationship Id="rId206" Type="http://schemas.openxmlformats.org/officeDocument/2006/relationships/slide" Target="slides/slide170.xml"/><Relationship Id="rId248" Type="http://schemas.openxmlformats.org/officeDocument/2006/relationships/slide" Target="slides/slide212.xml"/><Relationship Id="rId12" Type="http://schemas.openxmlformats.org/officeDocument/2006/relationships/slideMaster" Target="slideMasters/slideMaster12.xml"/><Relationship Id="rId108" Type="http://schemas.openxmlformats.org/officeDocument/2006/relationships/slide" Target="slides/slide72.xml"/><Relationship Id="rId315" Type="http://schemas.openxmlformats.org/officeDocument/2006/relationships/slide" Target="slides/slide279.xml"/><Relationship Id="rId357" Type="http://schemas.openxmlformats.org/officeDocument/2006/relationships/slide" Target="slides/slide321.xml"/><Relationship Id="rId54" Type="http://schemas.openxmlformats.org/officeDocument/2006/relationships/slide" Target="slides/slide18.xml"/><Relationship Id="rId96" Type="http://schemas.openxmlformats.org/officeDocument/2006/relationships/slide" Target="slides/slide60.xml"/><Relationship Id="rId161" Type="http://schemas.openxmlformats.org/officeDocument/2006/relationships/slide" Target="slides/slide125.xml"/><Relationship Id="rId217" Type="http://schemas.openxmlformats.org/officeDocument/2006/relationships/slide" Target="slides/slide181.xml"/><Relationship Id="rId259" Type="http://schemas.openxmlformats.org/officeDocument/2006/relationships/slide" Target="slides/slide223.xml"/><Relationship Id="rId23" Type="http://schemas.openxmlformats.org/officeDocument/2006/relationships/slideMaster" Target="slideMasters/slideMaster23.xml"/><Relationship Id="rId119" Type="http://schemas.openxmlformats.org/officeDocument/2006/relationships/slide" Target="slides/slide83.xml"/><Relationship Id="rId270" Type="http://schemas.openxmlformats.org/officeDocument/2006/relationships/slide" Target="slides/slide234.xml"/><Relationship Id="rId326" Type="http://schemas.openxmlformats.org/officeDocument/2006/relationships/slide" Target="slides/slide290.xml"/><Relationship Id="rId65" Type="http://schemas.openxmlformats.org/officeDocument/2006/relationships/slide" Target="slides/slide29.xml"/><Relationship Id="rId130" Type="http://schemas.openxmlformats.org/officeDocument/2006/relationships/slide" Target="slides/slide94.xml"/><Relationship Id="rId172" Type="http://schemas.openxmlformats.org/officeDocument/2006/relationships/slide" Target="slides/slide136.xml"/><Relationship Id="rId228" Type="http://schemas.openxmlformats.org/officeDocument/2006/relationships/slide" Target="slides/slide192.xml"/><Relationship Id="rId281" Type="http://schemas.openxmlformats.org/officeDocument/2006/relationships/slide" Target="slides/slide245.xml"/><Relationship Id="rId337" Type="http://schemas.openxmlformats.org/officeDocument/2006/relationships/slide" Target="slides/slide301.xml"/><Relationship Id="rId34" Type="http://schemas.openxmlformats.org/officeDocument/2006/relationships/slideMaster" Target="slideMasters/slideMaster34.xml"/><Relationship Id="rId76" Type="http://schemas.openxmlformats.org/officeDocument/2006/relationships/slide" Target="slides/slide40.xml"/><Relationship Id="rId141" Type="http://schemas.openxmlformats.org/officeDocument/2006/relationships/slide" Target="slides/slide105.xml"/><Relationship Id="rId7" Type="http://schemas.openxmlformats.org/officeDocument/2006/relationships/slideMaster" Target="slideMasters/slideMaster7.xml"/><Relationship Id="rId183" Type="http://schemas.openxmlformats.org/officeDocument/2006/relationships/slide" Target="slides/slide147.xml"/><Relationship Id="rId239" Type="http://schemas.openxmlformats.org/officeDocument/2006/relationships/slide" Target="slides/slide203.xml"/><Relationship Id="rId250" Type="http://schemas.openxmlformats.org/officeDocument/2006/relationships/slide" Target="slides/slide214.xml"/><Relationship Id="rId292" Type="http://schemas.openxmlformats.org/officeDocument/2006/relationships/slide" Target="slides/slide256.xml"/><Relationship Id="rId306" Type="http://schemas.openxmlformats.org/officeDocument/2006/relationships/slide" Target="slides/slide270.xml"/><Relationship Id="rId45" Type="http://schemas.openxmlformats.org/officeDocument/2006/relationships/slide" Target="slides/slide9.xml"/><Relationship Id="rId87" Type="http://schemas.openxmlformats.org/officeDocument/2006/relationships/slide" Target="slides/slide51.xml"/><Relationship Id="rId110" Type="http://schemas.openxmlformats.org/officeDocument/2006/relationships/slide" Target="slides/slide74.xml"/><Relationship Id="rId348" Type="http://schemas.openxmlformats.org/officeDocument/2006/relationships/slide" Target="slides/slide312.xml"/><Relationship Id="rId152" Type="http://schemas.openxmlformats.org/officeDocument/2006/relationships/slide" Target="slides/slide116.xml"/><Relationship Id="rId194" Type="http://schemas.openxmlformats.org/officeDocument/2006/relationships/slide" Target="slides/slide158.xml"/><Relationship Id="rId208" Type="http://schemas.openxmlformats.org/officeDocument/2006/relationships/slide" Target="slides/slide172.xml"/><Relationship Id="rId261" Type="http://schemas.openxmlformats.org/officeDocument/2006/relationships/slide" Target="slides/slide225.xml"/><Relationship Id="rId14" Type="http://schemas.openxmlformats.org/officeDocument/2006/relationships/slideMaster" Target="slideMasters/slideMaster14.xml"/><Relationship Id="rId56" Type="http://schemas.openxmlformats.org/officeDocument/2006/relationships/slide" Target="slides/slide20.xml"/><Relationship Id="rId317" Type="http://schemas.openxmlformats.org/officeDocument/2006/relationships/slide" Target="slides/slide281.xml"/><Relationship Id="rId359" Type="http://schemas.openxmlformats.org/officeDocument/2006/relationships/slide" Target="slides/slide323.xml"/><Relationship Id="rId98" Type="http://schemas.openxmlformats.org/officeDocument/2006/relationships/slide" Target="slides/slide62.xml"/><Relationship Id="rId121" Type="http://schemas.openxmlformats.org/officeDocument/2006/relationships/slide" Target="slides/slide85.xml"/><Relationship Id="rId163" Type="http://schemas.openxmlformats.org/officeDocument/2006/relationships/slide" Target="slides/slide127.xml"/><Relationship Id="rId219" Type="http://schemas.openxmlformats.org/officeDocument/2006/relationships/slide" Target="slides/slide183.xml"/><Relationship Id="rId230" Type="http://schemas.openxmlformats.org/officeDocument/2006/relationships/slide" Target="slides/slide194.xml"/><Relationship Id="rId25" Type="http://schemas.openxmlformats.org/officeDocument/2006/relationships/slideMaster" Target="slideMasters/slideMaster25.xml"/><Relationship Id="rId67" Type="http://schemas.openxmlformats.org/officeDocument/2006/relationships/slide" Target="slides/slide31.xml"/><Relationship Id="rId272" Type="http://schemas.openxmlformats.org/officeDocument/2006/relationships/slide" Target="slides/slide236.xml"/><Relationship Id="rId328" Type="http://schemas.openxmlformats.org/officeDocument/2006/relationships/slide" Target="slides/slide292.xml"/><Relationship Id="rId132" Type="http://schemas.openxmlformats.org/officeDocument/2006/relationships/slide" Target="slides/slide96.xml"/><Relationship Id="rId174" Type="http://schemas.openxmlformats.org/officeDocument/2006/relationships/slide" Target="slides/slide138.xml"/><Relationship Id="rId220" Type="http://schemas.openxmlformats.org/officeDocument/2006/relationships/slide" Target="slides/slide184.xml"/><Relationship Id="rId241" Type="http://schemas.openxmlformats.org/officeDocument/2006/relationships/slide" Target="slides/slide20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262" Type="http://schemas.openxmlformats.org/officeDocument/2006/relationships/slide" Target="slides/slide226.xml"/><Relationship Id="rId283" Type="http://schemas.openxmlformats.org/officeDocument/2006/relationships/slide" Target="slides/slide247.xml"/><Relationship Id="rId318" Type="http://schemas.openxmlformats.org/officeDocument/2006/relationships/slide" Target="slides/slide282.xml"/><Relationship Id="rId339" Type="http://schemas.openxmlformats.org/officeDocument/2006/relationships/slide" Target="slides/slide303.xml"/><Relationship Id="rId78" Type="http://schemas.openxmlformats.org/officeDocument/2006/relationships/slide" Target="slides/slide42.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64" Type="http://schemas.openxmlformats.org/officeDocument/2006/relationships/slide" Target="slides/slide128.xml"/><Relationship Id="rId185" Type="http://schemas.openxmlformats.org/officeDocument/2006/relationships/slide" Target="slides/slide149.xml"/><Relationship Id="rId350" Type="http://schemas.openxmlformats.org/officeDocument/2006/relationships/slide" Target="slides/slide314.xml"/><Relationship Id="rId9" Type="http://schemas.openxmlformats.org/officeDocument/2006/relationships/slideMaster" Target="slideMasters/slideMaster9.xml"/><Relationship Id="rId210" Type="http://schemas.openxmlformats.org/officeDocument/2006/relationships/slide" Target="slides/slide174.xml"/><Relationship Id="rId26" Type="http://schemas.openxmlformats.org/officeDocument/2006/relationships/slideMaster" Target="slideMasters/slideMaster26.xml"/><Relationship Id="rId231" Type="http://schemas.openxmlformats.org/officeDocument/2006/relationships/slide" Target="slides/slide195.xml"/><Relationship Id="rId252" Type="http://schemas.openxmlformats.org/officeDocument/2006/relationships/slide" Target="slides/slide216.xml"/><Relationship Id="rId273" Type="http://schemas.openxmlformats.org/officeDocument/2006/relationships/slide" Target="slides/slide237.xml"/><Relationship Id="rId294" Type="http://schemas.openxmlformats.org/officeDocument/2006/relationships/slide" Target="slides/slide258.xml"/><Relationship Id="rId308" Type="http://schemas.openxmlformats.org/officeDocument/2006/relationships/slide" Target="slides/slide272.xml"/><Relationship Id="rId329" Type="http://schemas.openxmlformats.org/officeDocument/2006/relationships/slide" Target="slides/slide293.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340" Type="http://schemas.openxmlformats.org/officeDocument/2006/relationships/slide" Target="slides/slide304.xml"/><Relationship Id="rId361" Type="http://schemas.openxmlformats.org/officeDocument/2006/relationships/notesMaster" Target="notesMasters/notesMaster1.xml"/><Relationship Id="rId196" Type="http://schemas.openxmlformats.org/officeDocument/2006/relationships/slide" Target="slides/slide160.xml"/><Relationship Id="rId200" Type="http://schemas.openxmlformats.org/officeDocument/2006/relationships/slide" Target="slides/slide164.xml"/><Relationship Id="rId16" Type="http://schemas.openxmlformats.org/officeDocument/2006/relationships/slideMaster" Target="slideMasters/slideMaster16.xml"/><Relationship Id="rId221" Type="http://schemas.openxmlformats.org/officeDocument/2006/relationships/slide" Target="slides/slide185.xml"/><Relationship Id="rId242" Type="http://schemas.openxmlformats.org/officeDocument/2006/relationships/slide" Target="slides/slide206.xml"/><Relationship Id="rId263" Type="http://schemas.openxmlformats.org/officeDocument/2006/relationships/slide" Target="slides/slide227.xml"/><Relationship Id="rId284" Type="http://schemas.openxmlformats.org/officeDocument/2006/relationships/slide" Target="slides/slide248.xml"/><Relationship Id="rId319" Type="http://schemas.openxmlformats.org/officeDocument/2006/relationships/slide" Target="slides/slide283.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330" Type="http://schemas.openxmlformats.org/officeDocument/2006/relationships/slide" Target="slides/slide294.xml"/><Relationship Id="rId90" Type="http://schemas.openxmlformats.org/officeDocument/2006/relationships/slide" Target="slides/slide54.xml"/><Relationship Id="rId165" Type="http://schemas.openxmlformats.org/officeDocument/2006/relationships/slide" Target="slides/slide129.xml"/><Relationship Id="rId186" Type="http://schemas.openxmlformats.org/officeDocument/2006/relationships/slide" Target="slides/slide150.xml"/><Relationship Id="rId351" Type="http://schemas.openxmlformats.org/officeDocument/2006/relationships/slide" Target="slides/slide315.xml"/><Relationship Id="rId211" Type="http://schemas.openxmlformats.org/officeDocument/2006/relationships/slide" Target="slides/slide175.xml"/><Relationship Id="rId232" Type="http://schemas.openxmlformats.org/officeDocument/2006/relationships/slide" Target="slides/slide196.xml"/><Relationship Id="rId253" Type="http://schemas.openxmlformats.org/officeDocument/2006/relationships/slide" Target="slides/slide217.xml"/><Relationship Id="rId274" Type="http://schemas.openxmlformats.org/officeDocument/2006/relationships/slide" Target="slides/slide238.xml"/><Relationship Id="rId295" Type="http://schemas.openxmlformats.org/officeDocument/2006/relationships/slide" Target="slides/slide259.xml"/><Relationship Id="rId309" Type="http://schemas.openxmlformats.org/officeDocument/2006/relationships/slide" Target="slides/slide273.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320" Type="http://schemas.openxmlformats.org/officeDocument/2006/relationships/slide" Target="slides/slide284.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slide" Target="slides/slide140.xml"/><Relationship Id="rId197" Type="http://schemas.openxmlformats.org/officeDocument/2006/relationships/slide" Target="slides/slide161.xml"/><Relationship Id="rId341" Type="http://schemas.openxmlformats.org/officeDocument/2006/relationships/slide" Target="slides/slide305.xml"/><Relationship Id="rId362" Type="http://schemas.openxmlformats.org/officeDocument/2006/relationships/presProps" Target="presProps.xml"/><Relationship Id="rId201" Type="http://schemas.openxmlformats.org/officeDocument/2006/relationships/slide" Target="slides/slide165.xml"/><Relationship Id="rId222" Type="http://schemas.openxmlformats.org/officeDocument/2006/relationships/slide" Target="slides/slide186.xml"/><Relationship Id="rId243" Type="http://schemas.openxmlformats.org/officeDocument/2006/relationships/slide" Target="slides/slide207.xml"/><Relationship Id="rId264" Type="http://schemas.openxmlformats.org/officeDocument/2006/relationships/slide" Target="slides/slide228.xml"/><Relationship Id="rId285" Type="http://schemas.openxmlformats.org/officeDocument/2006/relationships/slide" Target="slides/slide249.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310" Type="http://schemas.openxmlformats.org/officeDocument/2006/relationships/slide" Target="slides/slide274.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87" Type="http://schemas.openxmlformats.org/officeDocument/2006/relationships/slide" Target="slides/slide151.xml"/><Relationship Id="rId331" Type="http://schemas.openxmlformats.org/officeDocument/2006/relationships/slide" Target="slides/slide295.xml"/><Relationship Id="rId352" Type="http://schemas.openxmlformats.org/officeDocument/2006/relationships/slide" Target="slides/slide316.xml"/><Relationship Id="rId1" Type="http://schemas.openxmlformats.org/officeDocument/2006/relationships/slideMaster" Target="slideMasters/slideMaster1.xml"/><Relationship Id="rId212" Type="http://schemas.openxmlformats.org/officeDocument/2006/relationships/slide" Target="slides/slide176.xml"/><Relationship Id="rId233" Type="http://schemas.openxmlformats.org/officeDocument/2006/relationships/slide" Target="slides/slide197.xml"/><Relationship Id="rId254" Type="http://schemas.openxmlformats.org/officeDocument/2006/relationships/slide" Target="slides/slide218.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275" Type="http://schemas.openxmlformats.org/officeDocument/2006/relationships/slide" Target="slides/slide239.xml"/><Relationship Id="rId296" Type="http://schemas.openxmlformats.org/officeDocument/2006/relationships/slide" Target="slides/slide260.xml"/><Relationship Id="rId300" Type="http://schemas.openxmlformats.org/officeDocument/2006/relationships/slide" Target="slides/slide264.xml"/><Relationship Id="rId60" Type="http://schemas.openxmlformats.org/officeDocument/2006/relationships/slide" Target="slides/slide24.xml"/><Relationship Id="rId81" Type="http://schemas.openxmlformats.org/officeDocument/2006/relationships/slide" Target="slides/slide45.xml"/><Relationship Id="rId135" Type="http://schemas.openxmlformats.org/officeDocument/2006/relationships/slide" Target="slides/slide99.xml"/><Relationship Id="rId156" Type="http://schemas.openxmlformats.org/officeDocument/2006/relationships/slide" Target="slides/slide120.xml"/><Relationship Id="rId177" Type="http://schemas.openxmlformats.org/officeDocument/2006/relationships/slide" Target="slides/slide141.xml"/><Relationship Id="rId198" Type="http://schemas.openxmlformats.org/officeDocument/2006/relationships/slide" Target="slides/slide162.xml"/><Relationship Id="rId321" Type="http://schemas.openxmlformats.org/officeDocument/2006/relationships/slide" Target="slides/slide285.xml"/><Relationship Id="rId342" Type="http://schemas.openxmlformats.org/officeDocument/2006/relationships/slide" Target="slides/slide306.xml"/><Relationship Id="rId363" Type="http://schemas.openxmlformats.org/officeDocument/2006/relationships/viewProps" Target="viewProps.xml"/><Relationship Id="rId202" Type="http://schemas.openxmlformats.org/officeDocument/2006/relationships/slide" Target="slides/slide166.xml"/><Relationship Id="rId223" Type="http://schemas.openxmlformats.org/officeDocument/2006/relationships/slide" Target="slides/slide187.xml"/><Relationship Id="rId244" Type="http://schemas.openxmlformats.org/officeDocument/2006/relationships/slide" Target="slides/slide208.xml"/><Relationship Id="rId18" Type="http://schemas.openxmlformats.org/officeDocument/2006/relationships/slideMaster" Target="slideMasters/slideMaster18.xml"/><Relationship Id="rId39" Type="http://schemas.openxmlformats.org/officeDocument/2006/relationships/slide" Target="slides/slide3.xml"/><Relationship Id="rId265" Type="http://schemas.openxmlformats.org/officeDocument/2006/relationships/slide" Target="slides/slide229.xml"/><Relationship Id="rId286" Type="http://schemas.openxmlformats.org/officeDocument/2006/relationships/slide" Target="slides/slide250.xml"/><Relationship Id="rId50" Type="http://schemas.openxmlformats.org/officeDocument/2006/relationships/slide" Target="slides/slide14.xml"/><Relationship Id="rId104" Type="http://schemas.openxmlformats.org/officeDocument/2006/relationships/slide" Target="slides/slide68.xml"/><Relationship Id="rId125" Type="http://schemas.openxmlformats.org/officeDocument/2006/relationships/slide" Target="slides/slide89.xml"/><Relationship Id="rId146" Type="http://schemas.openxmlformats.org/officeDocument/2006/relationships/slide" Target="slides/slide110.xml"/><Relationship Id="rId167" Type="http://schemas.openxmlformats.org/officeDocument/2006/relationships/slide" Target="slides/slide131.xml"/><Relationship Id="rId188" Type="http://schemas.openxmlformats.org/officeDocument/2006/relationships/slide" Target="slides/slide152.xml"/><Relationship Id="rId311" Type="http://schemas.openxmlformats.org/officeDocument/2006/relationships/slide" Target="slides/slide275.xml"/><Relationship Id="rId332" Type="http://schemas.openxmlformats.org/officeDocument/2006/relationships/slide" Target="slides/slide296.xml"/><Relationship Id="rId353" Type="http://schemas.openxmlformats.org/officeDocument/2006/relationships/slide" Target="slides/slide317.xml"/><Relationship Id="rId71" Type="http://schemas.openxmlformats.org/officeDocument/2006/relationships/slide" Target="slides/slide35.xml"/><Relationship Id="rId92" Type="http://schemas.openxmlformats.org/officeDocument/2006/relationships/slide" Target="slides/slide56.xml"/><Relationship Id="rId213" Type="http://schemas.openxmlformats.org/officeDocument/2006/relationships/slide" Target="slides/slide177.xml"/><Relationship Id="rId234" Type="http://schemas.openxmlformats.org/officeDocument/2006/relationships/slide" Target="slides/slide19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9.xml"/><Relationship Id="rId276" Type="http://schemas.openxmlformats.org/officeDocument/2006/relationships/slide" Target="slides/slide240.xml"/><Relationship Id="rId297" Type="http://schemas.openxmlformats.org/officeDocument/2006/relationships/slide" Target="slides/slide261.xml"/><Relationship Id="rId40" Type="http://schemas.openxmlformats.org/officeDocument/2006/relationships/slide" Target="slides/slide4.xml"/><Relationship Id="rId115" Type="http://schemas.openxmlformats.org/officeDocument/2006/relationships/slide" Target="slides/slide79.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slide" Target="slides/slide142.xml"/><Relationship Id="rId301" Type="http://schemas.openxmlformats.org/officeDocument/2006/relationships/slide" Target="slides/slide265.xml"/><Relationship Id="rId322" Type="http://schemas.openxmlformats.org/officeDocument/2006/relationships/slide" Target="slides/slide286.xml"/><Relationship Id="rId343" Type="http://schemas.openxmlformats.org/officeDocument/2006/relationships/slide" Target="slides/slide307.xml"/><Relationship Id="rId364" Type="http://schemas.openxmlformats.org/officeDocument/2006/relationships/theme" Target="theme/theme1.xml"/><Relationship Id="rId61" Type="http://schemas.openxmlformats.org/officeDocument/2006/relationships/slide" Target="slides/slide25.xml"/><Relationship Id="rId82" Type="http://schemas.openxmlformats.org/officeDocument/2006/relationships/slide" Target="slides/slide46.xml"/><Relationship Id="rId199" Type="http://schemas.openxmlformats.org/officeDocument/2006/relationships/slide" Target="slides/slide163.xml"/><Relationship Id="rId203" Type="http://schemas.openxmlformats.org/officeDocument/2006/relationships/slide" Target="slides/slide167.xml"/><Relationship Id="rId19" Type="http://schemas.openxmlformats.org/officeDocument/2006/relationships/slideMaster" Target="slideMasters/slideMaster19.xml"/><Relationship Id="rId224" Type="http://schemas.openxmlformats.org/officeDocument/2006/relationships/slide" Target="slides/slide188.xml"/><Relationship Id="rId245" Type="http://schemas.openxmlformats.org/officeDocument/2006/relationships/slide" Target="slides/slide209.xml"/><Relationship Id="rId266" Type="http://schemas.openxmlformats.org/officeDocument/2006/relationships/slide" Target="slides/slide230.xml"/><Relationship Id="rId287" Type="http://schemas.openxmlformats.org/officeDocument/2006/relationships/slide" Target="slides/slide251.xml"/><Relationship Id="rId30" Type="http://schemas.openxmlformats.org/officeDocument/2006/relationships/slideMaster" Target="slideMasters/slideMaster30.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312" Type="http://schemas.openxmlformats.org/officeDocument/2006/relationships/slide" Target="slides/slide276.xml"/><Relationship Id="rId333" Type="http://schemas.openxmlformats.org/officeDocument/2006/relationships/slide" Target="slides/slide297.xml"/><Relationship Id="rId354" Type="http://schemas.openxmlformats.org/officeDocument/2006/relationships/slide" Target="slides/slide31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189" Type="http://schemas.openxmlformats.org/officeDocument/2006/relationships/slide" Target="slides/slide153.xml"/><Relationship Id="rId3" Type="http://schemas.openxmlformats.org/officeDocument/2006/relationships/slideMaster" Target="slideMasters/slideMaster3.xml"/><Relationship Id="rId214" Type="http://schemas.openxmlformats.org/officeDocument/2006/relationships/slide" Target="slides/slide178.xml"/><Relationship Id="rId235" Type="http://schemas.openxmlformats.org/officeDocument/2006/relationships/slide" Target="slides/slide199.xml"/><Relationship Id="rId256" Type="http://schemas.openxmlformats.org/officeDocument/2006/relationships/slide" Target="slides/slide220.xml"/><Relationship Id="rId277" Type="http://schemas.openxmlformats.org/officeDocument/2006/relationships/slide" Target="slides/slide241.xml"/><Relationship Id="rId298" Type="http://schemas.openxmlformats.org/officeDocument/2006/relationships/slide" Target="slides/slide262.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302" Type="http://schemas.openxmlformats.org/officeDocument/2006/relationships/slide" Target="slides/slide266.xml"/><Relationship Id="rId323" Type="http://schemas.openxmlformats.org/officeDocument/2006/relationships/slide" Target="slides/slide287.xml"/><Relationship Id="rId344" Type="http://schemas.openxmlformats.org/officeDocument/2006/relationships/slide" Target="slides/slide308.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179" Type="http://schemas.openxmlformats.org/officeDocument/2006/relationships/slide" Target="slides/slide143.xml"/><Relationship Id="rId365" Type="http://schemas.openxmlformats.org/officeDocument/2006/relationships/tableStyles" Target="tableStyles.xml"/><Relationship Id="rId190" Type="http://schemas.openxmlformats.org/officeDocument/2006/relationships/slide" Target="slides/slide154.xml"/><Relationship Id="rId204" Type="http://schemas.openxmlformats.org/officeDocument/2006/relationships/slide" Target="slides/slide168.xml"/><Relationship Id="rId225" Type="http://schemas.openxmlformats.org/officeDocument/2006/relationships/slide" Target="slides/slide189.xml"/><Relationship Id="rId246" Type="http://schemas.openxmlformats.org/officeDocument/2006/relationships/slide" Target="slides/slide210.xml"/><Relationship Id="rId267" Type="http://schemas.openxmlformats.org/officeDocument/2006/relationships/slide" Target="slides/slide231.xml"/><Relationship Id="rId288" Type="http://schemas.openxmlformats.org/officeDocument/2006/relationships/slide" Target="slides/slide252.xml"/><Relationship Id="rId106" Type="http://schemas.openxmlformats.org/officeDocument/2006/relationships/slide" Target="slides/slide70.xml"/><Relationship Id="rId127" Type="http://schemas.openxmlformats.org/officeDocument/2006/relationships/slide" Target="slides/slide91.xml"/><Relationship Id="rId313" Type="http://schemas.openxmlformats.org/officeDocument/2006/relationships/slide" Target="slides/slide27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94" Type="http://schemas.openxmlformats.org/officeDocument/2006/relationships/slide" Target="slides/slide58.xml"/><Relationship Id="rId148" Type="http://schemas.openxmlformats.org/officeDocument/2006/relationships/slide" Target="slides/slide112.xml"/><Relationship Id="rId169" Type="http://schemas.openxmlformats.org/officeDocument/2006/relationships/slide" Target="slides/slide133.xml"/><Relationship Id="rId334" Type="http://schemas.openxmlformats.org/officeDocument/2006/relationships/slide" Target="slides/slide298.xml"/><Relationship Id="rId355" Type="http://schemas.openxmlformats.org/officeDocument/2006/relationships/slide" Target="slides/slide319.xml"/><Relationship Id="rId4" Type="http://schemas.openxmlformats.org/officeDocument/2006/relationships/slideMaster" Target="slideMasters/slideMaster4.xml"/><Relationship Id="rId180" Type="http://schemas.openxmlformats.org/officeDocument/2006/relationships/slide" Target="slides/slide144.xml"/><Relationship Id="rId215" Type="http://schemas.openxmlformats.org/officeDocument/2006/relationships/slide" Target="slides/slide179.xml"/><Relationship Id="rId236" Type="http://schemas.openxmlformats.org/officeDocument/2006/relationships/slide" Target="slides/slide200.xml"/><Relationship Id="rId257" Type="http://schemas.openxmlformats.org/officeDocument/2006/relationships/slide" Target="slides/slide221.xml"/><Relationship Id="rId278" Type="http://schemas.openxmlformats.org/officeDocument/2006/relationships/slide" Target="slides/slide242.xml"/><Relationship Id="rId303" Type="http://schemas.openxmlformats.org/officeDocument/2006/relationships/slide" Target="slides/slide267.xml"/><Relationship Id="rId42" Type="http://schemas.openxmlformats.org/officeDocument/2006/relationships/slide" Target="slides/slide6.xml"/><Relationship Id="rId84" Type="http://schemas.openxmlformats.org/officeDocument/2006/relationships/slide" Target="slides/slide48.xml"/><Relationship Id="rId138" Type="http://schemas.openxmlformats.org/officeDocument/2006/relationships/slide" Target="slides/slide102.xml"/><Relationship Id="rId345" Type="http://schemas.openxmlformats.org/officeDocument/2006/relationships/slide" Target="slides/slide309.xml"/><Relationship Id="rId191" Type="http://schemas.openxmlformats.org/officeDocument/2006/relationships/slide" Target="slides/slide155.xml"/><Relationship Id="rId205" Type="http://schemas.openxmlformats.org/officeDocument/2006/relationships/slide" Target="slides/slide169.xml"/><Relationship Id="rId247" Type="http://schemas.openxmlformats.org/officeDocument/2006/relationships/slide" Target="slides/slide211.xml"/><Relationship Id="rId107" Type="http://schemas.openxmlformats.org/officeDocument/2006/relationships/slide" Target="slides/slide71.xml"/><Relationship Id="rId289" Type="http://schemas.openxmlformats.org/officeDocument/2006/relationships/slide" Target="slides/slide253.xml"/><Relationship Id="rId11" Type="http://schemas.openxmlformats.org/officeDocument/2006/relationships/slideMaster" Target="slideMasters/slideMaster11.xml"/><Relationship Id="rId53" Type="http://schemas.openxmlformats.org/officeDocument/2006/relationships/slide" Target="slides/slide17.xml"/><Relationship Id="rId149" Type="http://schemas.openxmlformats.org/officeDocument/2006/relationships/slide" Target="slides/slide113.xml"/><Relationship Id="rId314" Type="http://schemas.openxmlformats.org/officeDocument/2006/relationships/slide" Target="slides/slide278.xml"/><Relationship Id="rId356" Type="http://schemas.openxmlformats.org/officeDocument/2006/relationships/slide" Target="slides/slide320.xml"/><Relationship Id="rId95" Type="http://schemas.openxmlformats.org/officeDocument/2006/relationships/slide" Target="slides/slide59.xml"/><Relationship Id="rId160" Type="http://schemas.openxmlformats.org/officeDocument/2006/relationships/slide" Target="slides/slide124.xml"/><Relationship Id="rId216" Type="http://schemas.openxmlformats.org/officeDocument/2006/relationships/slide" Target="slides/slide180.xml"/><Relationship Id="rId258" Type="http://schemas.openxmlformats.org/officeDocument/2006/relationships/slide" Target="slides/slide222.xml"/><Relationship Id="rId22" Type="http://schemas.openxmlformats.org/officeDocument/2006/relationships/slideMaster" Target="slideMasters/slideMaster22.xml"/><Relationship Id="rId64" Type="http://schemas.openxmlformats.org/officeDocument/2006/relationships/slide" Target="slides/slide28.xml"/><Relationship Id="rId118" Type="http://schemas.openxmlformats.org/officeDocument/2006/relationships/slide" Target="slides/slide82.xml"/><Relationship Id="rId325" Type="http://schemas.openxmlformats.org/officeDocument/2006/relationships/slide" Target="slides/slide289.xml"/><Relationship Id="rId171" Type="http://schemas.openxmlformats.org/officeDocument/2006/relationships/slide" Target="slides/slide135.xml"/><Relationship Id="rId227" Type="http://schemas.openxmlformats.org/officeDocument/2006/relationships/slide" Target="slides/slide191.xml"/><Relationship Id="rId269" Type="http://schemas.openxmlformats.org/officeDocument/2006/relationships/slide" Target="slides/slide233.xml"/><Relationship Id="rId33" Type="http://schemas.openxmlformats.org/officeDocument/2006/relationships/slideMaster" Target="slideMasters/slideMaster33.xml"/><Relationship Id="rId129" Type="http://schemas.openxmlformats.org/officeDocument/2006/relationships/slide" Target="slides/slide93.xml"/><Relationship Id="rId280" Type="http://schemas.openxmlformats.org/officeDocument/2006/relationships/slide" Target="slides/slide244.xml"/><Relationship Id="rId336" Type="http://schemas.openxmlformats.org/officeDocument/2006/relationships/slide" Target="slides/slide300.xml"/><Relationship Id="rId75" Type="http://schemas.openxmlformats.org/officeDocument/2006/relationships/slide" Target="slides/slide39.xml"/><Relationship Id="rId140" Type="http://schemas.openxmlformats.org/officeDocument/2006/relationships/slide" Target="slides/slide104.xml"/><Relationship Id="rId182" Type="http://schemas.openxmlformats.org/officeDocument/2006/relationships/slide" Target="slides/slide146.xml"/><Relationship Id="rId6" Type="http://schemas.openxmlformats.org/officeDocument/2006/relationships/slideMaster" Target="slideMasters/slideMaster6.xml"/><Relationship Id="rId238" Type="http://schemas.openxmlformats.org/officeDocument/2006/relationships/slide" Target="slides/slide202.xml"/><Relationship Id="rId291" Type="http://schemas.openxmlformats.org/officeDocument/2006/relationships/slide" Target="slides/slide255.xml"/><Relationship Id="rId305" Type="http://schemas.openxmlformats.org/officeDocument/2006/relationships/slide" Target="slides/slide269.xml"/><Relationship Id="rId347" Type="http://schemas.openxmlformats.org/officeDocument/2006/relationships/slide" Target="slides/slide311.xml"/><Relationship Id="rId44" Type="http://schemas.openxmlformats.org/officeDocument/2006/relationships/slide" Target="slides/slide8.xml"/><Relationship Id="rId86" Type="http://schemas.openxmlformats.org/officeDocument/2006/relationships/slide" Target="slides/slide50.xml"/><Relationship Id="rId151" Type="http://schemas.openxmlformats.org/officeDocument/2006/relationships/slide" Target="slides/slide115.xml"/><Relationship Id="rId193" Type="http://schemas.openxmlformats.org/officeDocument/2006/relationships/slide" Target="slides/slide157.xml"/><Relationship Id="rId207" Type="http://schemas.openxmlformats.org/officeDocument/2006/relationships/slide" Target="slides/slide171.xml"/><Relationship Id="rId249" Type="http://schemas.openxmlformats.org/officeDocument/2006/relationships/slide" Target="slides/slide213.xml"/><Relationship Id="rId13" Type="http://schemas.openxmlformats.org/officeDocument/2006/relationships/slideMaster" Target="slideMasters/slideMaster13.xml"/><Relationship Id="rId109" Type="http://schemas.openxmlformats.org/officeDocument/2006/relationships/slide" Target="slides/slide73.xml"/><Relationship Id="rId260" Type="http://schemas.openxmlformats.org/officeDocument/2006/relationships/slide" Target="slides/slide224.xml"/><Relationship Id="rId316" Type="http://schemas.openxmlformats.org/officeDocument/2006/relationships/slide" Target="slides/slide280.xml"/><Relationship Id="rId55" Type="http://schemas.openxmlformats.org/officeDocument/2006/relationships/slide" Target="slides/slide19.xml"/><Relationship Id="rId97" Type="http://schemas.openxmlformats.org/officeDocument/2006/relationships/slide" Target="slides/slide61.xml"/><Relationship Id="rId120" Type="http://schemas.openxmlformats.org/officeDocument/2006/relationships/slide" Target="slides/slide84.xml"/><Relationship Id="rId358" Type="http://schemas.openxmlformats.org/officeDocument/2006/relationships/slide" Target="slides/slide322.xml"/><Relationship Id="rId162" Type="http://schemas.openxmlformats.org/officeDocument/2006/relationships/slide" Target="slides/slide126.xml"/><Relationship Id="rId218" Type="http://schemas.openxmlformats.org/officeDocument/2006/relationships/slide" Target="slides/slide182.xml"/><Relationship Id="rId271" Type="http://schemas.openxmlformats.org/officeDocument/2006/relationships/slide" Target="slides/slide235.xml"/><Relationship Id="rId24" Type="http://schemas.openxmlformats.org/officeDocument/2006/relationships/slideMaster" Target="slideMasters/slideMaster24.xml"/><Relationship Id="rId66" Type="http://schemas.openxmlformats.org/officeDocument/2006/relationships/slide" Target="slides/slide30.xml"/><Relationship Id="rId131" Type="http://schemas.openxmlformats.org/officeDocument/2006/relationships/slide" Target="slides/slide95.xml"/><Relationship Id="rId327" Type="http://schemas.openxmlformats.org/officeDocument/2006/relationships/slide" Target="slides/slide291.xml"/><Relationship Id="rId173" Type="http://schemas.openxmlformats.org/officeDocument/2006/relationships/slide" Target="slides/slide137.xml"/><Relationship Id="rId229" Type="http://schemas.openxmlformats.org/officeDocument/2006/relationships/slide" Target="slides/slide193.xml"/><Relationship Id="rId240" Type="http://schemas.openxmlformats.org/officeDocument/2006/relationships/slide" Target="slides/slide204.xml"/><Relationship Id="rId35" Type="http://schemas.openxmlformats.org/officeDocument/2006/relationships/slideMaster" Target="slideMasters/slideMaster35.xml"/><Relationship Id="rId77" Type="http://schemas.openxmlformats.org/officeDocument/2006/relationships/slide" Target="slides/slide41.xml"/><Relationship Id="rId100" Type="http://schemas.openxmlformats.org/officeDocument/2006/relationships/slide" Target="slides/slide64.xml"/><Relationship Id="rId282" Type="http://schemas.openxmlformats.org/officeDocument/2006/relationships/slide" Target="slides/slide246.xml"/><Relationship Id="rId338" Type="http://schemas.openxmlformats.org/officeDocument/2006/relationships/slide" Target="slides/slide302.xml"/><Relationship Id="rId8" Type="http://schemas.openxmlformats.org/officeDocument/2006/relationships/slideMaster" Target="slideMasters/slideMaster8.xml"/><Relationship Id="rId142" Type="http://schemas.openxmlformats.org/officeDocument/2006/relationships/slide" Target="slides/slide106.xml"/><Relationship Id="rId184" Type="http://schemas.openxmlformats.org/officeDocument/2006/relationships/slide" Target="slides/slide148.xml"/><Relationship Id="rId251" Type="http://schemas.openxmlformats.org/officeDocument/2006/relationships/slide" Target="slides/slide215.xml"/><Relationship Id="rId46" Type="http://schemas.openxmlformats.org/officeDocument/2006/relationships/slide" Target="slides/slide10.xml"/><Relationship Id="rId293" Type="http://schemas.openxmlformats.org/officeDocument/2006/relationships/slide" Target="slides/slide257.xml"/><Relationship Id="rId307" Type="http://schemas.openxmlformats.org/officeDocument/2006/relationships/slide" Target="slides/slide271.xml"/><Relationship Id="rId349" Type="http://schemas.openxmlformats.org/officeDocument/2006/relationships/slide" Target="slides/slide313.xml"/><Relationship Id="rId88" Type="http://schemas.openxmlformats.org/officeDocument/2006/relationships/slide" Target="slides/slide52.xml"/><Relationship Id="rId111" Type="http://schemas.openxmlformats.org/officeDocument/2006/relationships/slide" Target="slides/slide75.xml"/><Relationship Id="rId153" Type="http://schemas.openxmlformats.org/officeDocument/2006/relationships/slide" Target="slides/slide117.xml"/><Relationship Id="rId195" Type="http://schemas.openxmlformats.org/officeDocument/2006/relationships/slide" Target="slides/slide159.xml"/><Relationship Id="rId209" Type="http://schemas.openxmlformats.org/officeDocument/2006/relationships/slide" Target="slides/slide173.xml"/><Relationship Id="rId360" Type="http://schemas.openxmlformats.org/officeDocument/2006/relationships/slide" Target="slides/slide3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smtClean="0"/>
            </a:lvl1pPr>
          </a:lstStyle>
          <a:p>
            <a:pPr>
              <a:defRPr/>
            </a:pPr>
            <a:fld id="{08FEDC5D-C70B-A543-B1C9-D79EFF165696}" type="slidenum">
              <a:rPr lang="en-US"/>
              <a:pPr>
                <a:defRPr/>
              </a:pPr>
              <a:t>‹#›</a:t>
            </a:fld>
            <a:endParaRPr lang="en-US"/>
          </a:p>
        </p:txBody>
      </p:sp>
    </p:spTree>
    <p:extLst>
      <p:ext uri="{BB962C8B-B14F-4D97-AF65-F5344CB8AC3E}">
        <p14:creationId xmlns:p14="http://schemas.microsoft.com/office/powerpoint/2010/main" val="2925483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dj.iciba.com/%E4%BB%8A/"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dj.iciba.com/%E5%9C%9F%E8%80%B3%E5%85%B6/" TargetMode="Externa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dj.iciba.com/%E5%9C%9F%E8%80%B3%E5%85%B6/"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dj.iciba.com/%E4%BB%8A/"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09DA4B-374B-3B48-B5FA-34EAFDF2F940}" type="slidenum">
              <a:rPr lang="en-US" sz="1200"/>
              <a:pPr eaLnBrk="1" hangingPunct="1"/>
              <a:t>1</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CB8D5F-457D-B843-B23E-9D23B3AF81F7}" type="slidenum">
              <a:rPr lang="en-US" sz="1200">
                <a:solidFill>
                  <a:srgbClr val="000000"/>
                </a:solidFill>
              </a:rPr>
              <a:pPr eaLnBrk="1" hangingPunct="1"/>
              <a:t>14</a:t>
            </a:fld>
            <a:endParaRPr lang="en-US" sz="1200">
              <a:solidFill>
                <a:srgbClr val="000000"/>
              </a:solidFill>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E3BF94-FDF9-DF47-A0FC-5C5CD04128A8}" type="slidenum">
              <a:rPr lang="en-US" sz="1200">
                <a:solidFill>
                  <a:srgbClr val="000000"/>
                </a:solidFill>
              </a:rPr>
              <a:pPr eaLnBrk="1" hangingPunct="1"/>
              <a:t>112</a:t>
            </a:fld>
            <a:endParaRPr lang="en-US" sz="1200">
              <a:solidFill>
                <a:srgbClr val="000000"/>
              </a:solidFill>
            </a:endParaRPr>
          </a:p>
        </p:txBody>
      </p:sp>
      <p:sp>
        <p:nvSpPr>
          <p:cNvPr id="222210" name="AutoShape 2"/>
          <p:cNvSpPr>
            <a:spLocks noGrp="1" noRot="1" noChangeAspect="1" noChangeArrowheads="1" noTextEdit="1"/>
          </p:cNvSpPr>
          <p:nvPr>
            <p:ph type="sldImg"/>
          </p:nvPr>
        </p:nvSpPr>
        <p:spPr>
          <a:xfrm>
            <a:off x="841375" y="241300"/>
            <a:ext cx="5233988" cy="3925888"/>
          </a:xfrm>
          <a:ln/>
        </p:spPr>
      </p:sp>
      <p:sp>
        <p:nvSpPr>
          <p:cNvPr id="222211"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Christ</a:t>
            </a:r>
            <a:r>
              <a:rPr lang="ja-JP" altLang="en-US">
                <a:ea typeface="ＭＳ Ｐゴシック" charset="0"/>
                <a:cs typeface="ＭＳ Ｐゴシック" charset="0"/>
              </a:rPr>
              <a:t>’</a:t>
            </a:r>
            <a:r>
              <a:rPr lang="en-US" altLang="ja-JP">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2425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5C145F-4E57-B945-95DA-D6B3030F9D9F}" type="slidenum">
              <a:rPr lang="en-US" sz="1200"/>
              <a:pPr eaLnBrk="1" hangingPunct="1"/>
              <a:t>114</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FC8A0D-5BF8-1241-9BF4-6F534EC1FFE7}" type="slidenum">
              <a:rPr lang="en-US" sz="1200"/>
              <a:pPr eaLnBrk="1" hangingPunct="1"/>
              <a:t>116</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33485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8D4C6-A77F-CC49-ADC7-BA2149F38271}" type="slidenum">
              <a:rPr lang="en-US" sz="1200"/>
              <a:pPr eaLnBrk="1" hangingPunct="1"/>
              <a:t>120</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AE9E8-8159-6042-B9E8-0292DCEB13C2}" type="slidenum">
              <a:rPr lang="en-US" sz="1200">
                <a:solidFill>
                  <a:prstClr val="black"/>
                </a:solidFill>
              </a:rPr>
              <a:pPr eaLnBrk="1" hangingPunct="1"/>
              <a:t>121</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41172A-5340-4F47-9F37-EE371ED5D13C}" type="slidenum">
              <a:rPr lang="en-US" sz="1200">
                <a:solidFill>
                  <a:srgbClr val="000000"/>
                </a:solidFill>
              </a:rPr>
              <a:pPr eaLnBrk="1" hangingPunct="1"/>
              <a:t>122</a:t>
            </a:fld>
            <a:endParaRPr 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让我们看看最早的会议对于耶稣的想法。在尼西亚（</a:t>
            </a:r>
            <a:r>
              <a:rPr lang="zh-SG">
                <a:latin typeface="Arial" charset="0"/>
                <a:ea typeface="SimSun" charset="0"/>
                <a:cs typeface="SimSun" charset="0"/>
                <a:hlinkClick r:id="rId3"/>
              </a:rPr>
              <a:t>今</a:t>
            </a:r>
            <a:r>
              <a:rPr lang="zh-SG">
                <a:latin typeface="Arial" charset="0"/>
                <a:ea typeface="SimSun" charset="0"/>
                <a:cs typeface="SimSun" charset="0"/>
                <a:hlinkClick r:id="rId4"/>
              </a:rPr>
              <a:t>土耳其</a:t>
            </a:r>
            <a:r>
              <a:rPr lang="zh-CN" altLang="en-US">
                <a:latin typeface="Arial" charset="0"/>
                <a:ea typeface="SimSun" charset="0"/>
                <a:cs typeface="SimSun" charset="0"/>
              </a:rPr>
              <a:t>）的焦点是两位在亚历山太，埃及，的教会领袖的反面信念。</a:t>
            </a:r>
            <a:endParaRPr lang="en-US">
              <a:latin typeface="Arial" charset="0"/>
              <a:ea typeface="ＭＳ Ｐゴシック" charset="0"/>
              <a:cs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7D770F-5B87-2D41-B24C-A12FDE017769}" type="slidenum">
              <a:rPr lang="en-US" sz="1200">
                <a:solidFill>
                  <a:srgbClr val="000000"/>
                </a:solidFill>
              </a:rPr>
              <a:pPr eaLnBrk="1" hangingPunct="1"/>
              <a:t>123</a:t>
            </a:fld>
            <a:endParaRPr lang="en-US" sz="1200">
              <a:solidFill>
                <a:srgbClr val="000000"/>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异教者当中有一位叫阿里乌斯。他否认基督象天父也是永恒的。阿里乌斯的教义说明基督在过去的永恒里有个起点。</a:t>
            </a:r>
            <a:endParaRPr lang="en-US">
              <a:latin typeface="Arial" charset="0"/>
              <a:ea typeface="ＭＳ Ｐゴシック" charset="0"/>
              <a:cs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C225B-01DB-594C-9780-D829B0202D41}" type="slidenum">
              <a:rPr lang="en-US" sz="1200">
                <a:solidFill>
                  <a:srgbClr val="000000"/>
                </a:solidFill>
              </a:rPr>
              <a:pPr eaLnBrk="1" hangingPunct="1"/>
              <a:t>124</a:t>
            </a:fld>
            <a:endParaRPr lang="en-US" sz="1200">
              <a:solidFill>
                <a:srgbClr val="000000"/>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6F745B-44C3-5746-B5C5-8E40A119E68E}" type="slidenum">
              <a:rPr lang="en-US" sz="1200">
                <a:solidFill>
                  <a:srgbClr val="000000"/>
                </a:solidFill>
              </a:rPr>
              <a:pPr eaLnBrk="1" hangingPunct="1"/>
              <a:t>15</a:t>
            </a:fld>
            <a:endParaRPr lang="en-US" sz="1200">
              <a:solidFill>
                <a:srgbClr val="000000"/>
              </a:solidFill>
            </a:endParaRPr>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1F6983-BDAF-294C-98A6-B07AC9D01F0E}" type="slidenum">
              <a:rPr lang="en-US" sz="1200">
                <a:solidFill>
                  <a:srgbClr val="000000"/>
                </a:solidFill>
              </a:rPr>
              <a:pPr eaLnBrk="1" hangingPunct="1"/>
              <a:t>125</a:t>
            </a:fld>
            <a:endParaRPr lang="en-US" sz="1200">
              <a:solidFill>
                <a:srgbClr val="000000"/>
              </a:solidFill>
            </a:endParaRPr>
          </a:p>
        </p:txBody>
      </p:sp>
      <p:sp>
        <p:nvSpPr>
          <p:cNvPr id="244738"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正统的</a:t>
            </a:r>
            <a:r>
              <a:rPr lang="zh-CN" altLang="en-US">
                <a:latin typeface="Arial" charset="0"/>
                <a:ea typeface="SimSun" charset="0"/>
                <a:cs typeface="SimSun" charset="0"/>
              </a:rPr>
              <a:t>看法已坚持， 表扬在尼西亚信经里。</a:t>
            </a:r>
            <a:endParaRPr lang="en-US">
              <a:latin typeface="Arial" charset="0"/>
              <a:ea typeface="SimSun" charset="0"/>
              <a:cs typeface="SimSu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A97E8A-AF29-C043-BB8C-AF442CB8FCD0}" type="slidenum">
              <a:rPr lang="en-US" sz="1200">
                <a:solidFill>
                  <a:srgbClr val="000000"/>
                </a:solidFill>
              </a:rPr>
              <a:pPr eaLnBrk="1" hangingPunct="1"/>
              <a:t>126</a:t>
            </a:fld>
            <a:endParaRPr 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ea typeface="ＭＳ Ｐゴシック" charset="0"/>
                <a:cs typeface="ＭＳ Ｐゴシック" charset="0"/>
              </a:rPr>
              <a:t>Unfortunately, Nicea did not end the Arian controversy, which later resurged until its final rejection almost 60 years later.</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BDFA98-2A6D-414C-A89F-AF8890A97C2E}" type="slidenum">
              <a:rPr lang="en-US" sz="1200">
                <a:solidFill>
                  <a:srgbClr val="000000"/>
                </a:solidFill>
              </a:rPr>
              <a:pPr eaLnBrk="1" hangingPunct="1"/>
              <a:t>127</a:t>
            </a:fld>
            <a:endParaRPr lang="en-US" sz="1200">
              <a:solidFill>
                <a:srgbClr val="000000"/>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God raised up Basil and the </a:t>
            </a:r>
            <a:r>
              <a:rPr lang="ja-JP" altLang="en-US">
                <a:ea typeface="ＭＳ Ｐゴシック" charset="0"/>
                <a:cs typeface="ＭＳ Ｐゴシック" charset="0"/>
              </a:rPr>
              <a:t>“</a:t>
            </a:r>
            <a:r>
              <a:rPr lang="en-US" altLang="ja-JP">
                <a:ea typeface="ＭＳ Ｐゴシック" charset="0"/>
                <a:cs typeface="ＭＳ Ｐゴシック" charset="0"/>
              </a:rPr>
              <a:t>Two Gregorys</a:t>
            </a:r>
            <a:r>
              <a:rPr lang="ja-JP" altLang="en-US">
                <a:ea typeface="ＭＳ Ｐゴシック" charset="0"/>
                <a:cs typeface="ＭＳ Ｐゴシック" charset="0"/>
              </a:rPr>
              <a:t>”</a:t>
            </a:r>
            <a:r>
              <a:rPr lang="en-US" altLang="ja-JP">
                <a:ea typeface="ＭＳ Ｐゴシック" charset="0"/>
                <a:cs typeface="ＭＳ Ｐゴシック" charset="0"/>
              </a:rPr>
              <a:t> to finally nail the coffin in Arianism.  (However, this same heresy came back in the 1800s in a cult called Jehovah</a:t>
            </a:r>
            <a:r>
              <a:rPr lang="ja-JP" altLang="en-US">
                <a:ea typeface="ＭＳ Ｐゴシック" charset="0"/>
                <a:cs typeface="ＭＳ Ｐゴシック" charset="0"/>
              </a:rPr>
              <a:t>’</a:t>
            </a:r>
            <a:r>
              <a:rPr lang="en-US" altLang="ja-JP">
                <a:ea typeface="ＭＳ Ｐゴシック" charset="0"/>
                <a:cs typeface="ＭＳ Ｐゴシック" charset="0"/>
              </a:rPr>
              <a:t>s Witnesses which teaches that Jesus was created by the Father.)</a:t>
            </a:r>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49BA51-2CE3-5E46-85E4-840A3E26F940}" type="slidenum">
              <a:rPr lang="en-US" sz="1200">
                <a:solidFill>
                  <a:srgbClr val="000000"/>
                </a:solidFill>
              </a:rPr>
              <a:pPr eaLnBrk="1" hangingPunct="1"/>
              <a:t>128</a:t>
            </a:fld>
            <a:endParaRPr lang="en-US" sz="1200">
              <a:solidFill>
                <a:srgbClr val="000000"/>
              </a:solidFill>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04604D-8E1A-5040-AEE1-118236A33D35}" type="slidenum">
              <a:rPr lang="en-US" sz="1200">
                <a:solidFill>
                  <a:srgbClr val="000000"/>
                </a:solidFill>
              </a:rPr>
              <a:pPr eaLnBrk="1" hangingPunct="1"/>
              <a:t>129</a:t>
            </a:fld>
            <a:endParaRPr lang="en-US" sz="1200">
              <a:solidFill>
                <a:srgbClr val="000000"/>
              </a:solidFill>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A8BB5-97E6-5E44-BFCF-C6A4F6E8EC99}" type="slidenum">
              <a:rPr lang="en-US" sz="1200">
                <a:solidFill>
                  <a:srgbClr val="000000"/>
                </a:solidFill>
              </a:rPr>
              <a:pPr eaLnBrk="1" hangingPunct="1"/>
              <a:t>130</a:t>
            </a:fld>
            <a:endParaRPr lang="en-US" sz="1200">
              <a:solidFill>
                <a:srgbClr val="000000"/>
              </a:solidFill>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尼西亚会议</a:t>
            </a:r>
            <a:r>
              <a:rPr lang="zh-CN" altLang="en-US">
                <a:latin typeface="Arial" charset="0"/>
                <a:ea typeface="SimSun" charset="0"/>
                <a:cs typeface="SimSun" charset="0"/>
              </a:rPr>
              <a:t>之前已经有许多门徒坚信基督是神</a:t>
            </a:r>
            <a:endParaRPr lang="en-US">
              <a:latin typeface="Arial" charset="0"/>
              <a:ea typeface="SimSun" charset="0"/>
              <a:cs typeface="SimSu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23D8B-1450-0841-B636-3A7FA8671941}" type="slidenum">
              <a:rPr lang="en-US" sz="1200">
                <a:solidFill>
                  <a:prstClr val="black"/>
                </a:solidFill>
              </a:rPr>
              <a:pPr eaLnBrk="1" hangingPunct="1"/>
              <a:t>131</a:t>
            </a:fld>
            <a:endParaRPr lang="en-US" sz="1200">
              <a:solidFill>
                <a:prstClr val="black"/>
              </a:solidFill>
            </a:endParaRPr>
          </a:p>
        </p:txBody>
      </p:sp>
      <p:sp>
        <p:nvSpPr>
          <p:cNvPr id="3604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BA13AD-4F21-1A49-B570-C5A91DB517A2}" type="slidenum">
              <a:rPr lang="en-US" sz="1200">
                <a:solidFill>
                  <a:srgbClr val="000000"/>
                </a:solidFill>
              </a:rPr>
              <a:pPr eaLnBrk="1" hangingPunct="1"/>
              <a:t>16</a:t>
            </a:fld>
            <a:endParaRPr lang="en-US" sz="1200">
              <a:solidFill>
                <a:srgbClr val="000000"/>
              </a:solidFill>
            </a:endParaRPr>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150D38-7013-ED48-B5BF-9961056BBE0D}" type="slidenum">
              <a:rPr lang="en-US" sz="1200">
                <a:solidFill>
                  <a:prstClr val="black"/>
                </a:solidFill>
              </a:rPr>
              <a:pPr eaLnBrk="1" hangingPunct="1"/>
              <a:t>17</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22A100-06F9-8040-A053-3B75103AD233}" type="slidenum">
              <a:rPr lang="en-US" sz="1200">
                <a:solidFill>
                  <a:prstClr val="black"/>
                </a:solidFill>
              </a:rPr>
              <a:pPr eaLnBrk="1" hangingPunct="1"/>
              <a:t>155</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C0044-114E-5840-B5FB-470ABA260B14}" type="slidenum">
              <a:rPr lang="en-US" sz="1200"/>
              <a:pPr eaLnBrk="1" hangingPunct="1"/>
              <a:t>18</a:t>
            </a:fld>
            <a:endParaRPr lang="en-US" sz="1200"/>
          </a:p>
        </p:txBody>
      </p:sp>
      <p:sp>
        <p:nvSpPr>
          <p:cNvPr id="65538" name="Rectangle 1026"/>
          <p:cNvSpPr>
            <a:spLocks noGrp="1" noRot="1" noChangeAspect="1" noChangeArrowheads="1" noTextEdit="1"/>
          </p:cNvSpPr>
          <p:nvPr>
            <p:ph type="sldImg"/>
          </p:nvPr>
        </p:nvSpPr>
        <p:spPr>
          <a:ln/>
        </p:spPr>
      </p:sp>
      <p:sp>
        <p:nvSpPr>
          <p:cNvPr id="6553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48F0E-B310-DD46-9EED-F8F48D907BD3}" type="slidenum">
              <a:rPr lang="en-US" sz="1200">
                <a:solidFill>
                  <a:prstClr val="black"/>
                </a:solidFill>
              </a:rPr>
              <a:pPr/>
              <a:t>19</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DBAF95-C760-7C4D-BD0A-D406459B7AB7}" type="slidenum">
              <a:rPr lang="en-US" sz="1200">
                <a:solidFill>
                  <a:prstClr val="black"/>
                </a:solidFill>
              </a:rPr>
              <a:pPr/>
              <a:t>20</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D8CD8D-3958-654C-B79B-5649D0705402}" type="slidenum">
              <a:rPr lang="en-US" sz="1200">
                <a:solidFill>
                  <a:prstClr val="black"/>
                </a:solidFill>
              </a:rPr>
              <a:pPr eaLnBrk="1" hangingPunct="1"/>
              <a:t>196</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E338F7-A59F-104F-9E34-569538210C31}" type="slidenum">
              <a:rPr lang="en-US" sz="1200">
                <a:solidFill>
                  <a:prstClr val="black"/>
                </a:solidFill>
              </a:rPr>
              <a:pPr/>
              <a:t>21</a:t>
            </a:fld>
            <a:endParaRPr lang="en-US" sz="1200">
              <a:solidFill>
                <a:prstClr val="black"/>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3EFDEB-E794-924E-A769-BC92E5AC1E31}" type="slidenum">
              <a:rPr lang="en-US" sz="1200">
                <a:solidFill>
                  <a:prstClr val="black"/>
                </a:solidFill>
              </a:rPr>
              <a:pPr/>
              <a:t>22</a:t>
            </a:fld>
            <a:endParaRPr lang="en-US" sz="120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20B51-0B60-CE44-A429-B4C34B0F8499}" type="slidenum">
              <a:rPr lang="en-US" sz="1200">
                <a:solidFill>
                  <a:prstClr val="black"/>
                </a:solidFill>
              </a:rPr>
              <a:pPr eaLnBrk="1" hangingPunct="1"/>
              <a:t>217</a:t>
            </a:fld>
            <a:endParaRPr lang="en-US" sz="1200">
              <a:solidFill>
                <a:prstClr val="black"/>
              </a:solidFill>
            </a:endParaRPr>
          </a:p>
        </p:txBody>
      </p:sp>
      <p:sp>
        <p:nvSpPr>
          <p:cNvPr id="267266" name="Rectangle 1026"/>
          <p:cNvSpPr>
            <a:spLocks noGrp="1" noRot="1" noChangeAspect="1" noChangeArrowheads="1" noTextEdit="1"/>
          </p:cNvSpPr>
          <p:nvPr>
            <p:ph type="sldImg"/>
          </p:nvPr>
        </p:nvSpPr>
        <p:spPr>
          <a:ln/>
        </p:spPr>
      </p:sp>
      <p:sp>
        <p:nvSpPr>
          <p:cNvPr id="26726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6B847-7D38-B748-8827-12CDC0826D75}" type="slidenum">
              <a:rPr lang="en-US" sz="1200">
                <a:solidFill>
                  <a:prstClr val="black"/>
                </a:solidFill>
              </a:rPr>
              <a:pPr eaLnBrk="1" hangingPunct="1"/>
              <a:t>218</a:t>
            </a:fld>
            <a:endParaRPr lang="en-US" sz="1200">
              <a:solidFill>
                <a:prstClr val="black"/>
              </a:solidFill>
            </a:endParaRPr>
          </a:p>
        </p:txBody>
      </p:sp>
      <p:sp>
        <p:nvSpPr>
          <p:cNvPr id="269314" name="Rectangle 1026"/>
          <p:cNvSpPr>
            <a:spLocks noGrp="1" noRot="1" noChangeAspect="1" noChangeArrowheads="1" noTextEdit="1"/>
          </p:cNvSpPr>
          <p:nvPr>
            <p:ph type="sldImg"/>
          </p:nvPr>
        </p:nvSpPr>
        <p:spPr>
          <a:ln/>
        </p:spPr>
      </p:sp>
      <p:sp>
        <p:nvSpPr>
          <p:cNvPr id="2693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CC00ED-D14F-DD4C-B0B2-75A9720394D2}" type="slidenum">
              <a:rPr lang="en-US" sz="1200">
                <a:solidFill>
                  <a:prstClr val="black"/>
                </a:solidFill>
              </a:rPr>
              <a:pPr eaLnBrk="1" hangingPunct="1"/>
              <a:t>219</a:t>
            </a:fld>
            <a:endParaRPr lang="en-US"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1EAAD-E062-6949-A86C-F4193D5EB3CC}" type="slidenum">
              <a:rPr lang="en-US" sz="1200">
                <a:solidFill>
                  <a:prstClr val="black"/>
                </a:solidFill>
                <a:latin typeface="Times New Roman" charset="0"/>
              </a:rPr>
              <a:pPr eaLnBrk="1" hangingPunct="1"/>
              <a:t>23</a:t>
            </a:fld>
            <a:endParaRPr lang="en-US" sz="1200">
              <a:solidFill>
                <a:prstClr val="black"/>
              </a:solidFill>
              <a:latin typeface="Times New Roma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3200">
                <a:ea typeface="ＭＳ Ｐゴシック" charset="0"/>
                <a:cs typeface="ＭＳ Ｐゴシック" charset="0"/>
              </a:rPr>
              <a:t>What overall observations can you make in your small group for the NT?</a:t>
            </a:r>
          </a:p>
          <a:p>
            <a:pPr eaLnBrk="1" hangingPunct="1"/>
            <a:r>
              <a:rPr lang="en-US" sz="3200">
                <a:ea typeface="ＭＳ Ｐゴシック" charset="0"/>
                <a:cs typeface="ＭＳ Ｐゴシック" charset="0"/>
              </a:rPr>
              <a:t>• There are 5 parts to the NT (grouped by category)</a:t>
            </a:r>
          </a:p>
          <a:p>
            <a:pPr eaLnBrk="1" hangingPunct="1"/>
            <a:r>
              <a:rPr lang="en-US" sz="3200">
                <a:ea typeface="ＭＳ Ｐゴシック" charset="0"/>
                <a:cs typeface="ＭＳ Ｐゴシック" charset="0"/>
              </a:rPr>
              <a:t>• 4 versions of Christ</a:t>
            </a:r>
            <a:r>
              <a:rPr lang="fr-FR" altLang="ja-JP" sz="3200">
                <a:ea typeface="ＭＳ Ｐゴシック" charset="0"/>
                <a:cs typeface="ＭＳ Ｐゴシック" charset="0"/>
              </a:rPr>
              <a:t>'</a:t>
            </a:r>
            <a:r>
              <a:rPr lang="en-US" altLang="ja-JP" sz="3200">
                <a:ea typeface="ＭＳ Ｐゴシック" charset="0"/>
                <a:cs typeface="ＭＳ Ｐゴシック" charset="0"/>
              </a:rPr>
              <a:t>s life but only one of the church</a:t>
            </a:r>
          </a:p>
          <a:p>
            <a:pPr eaLnBrk="1" hangingPunct="1"/>
            <a:r>
              <a:rPr lang="en-US" sz="3200">
                <a:ea typeface="ＭＳ Ｐゴシック" charset="0"/>
                <a:cs typeface="ＭＳ Ｐゴシック" charset="0"/>
              </a:rPr>
              <a:t>• Most the NT are letters (especially by Paul)</a:t>
            </a:r>
          </a:p>
          <a:p>
            <a:pPr eaLnBrk="1" hangingPunct="1"/>
            <a:r>
              <a:rPr lang="en-US" sz="3200">
                <a:ea typeface="ＭＳ Ｐゴシック" charset="0"/>
                <a:cs typeface="ＭＳ Ｐゴシック" charset="0"/>
              </a:rPr>
              <a:t>• 6 of Paul</a:t>
            </a:r>
            <a:r>
              <a:rPr lang="fr-FR" altLang="ja-JP" sz="3200">
                <a:ea typeface="ＭＳ Ｐゴシック" charset="0"/>
                <a:cs typeface="ＭＳ Ｐゴシック" charset="0"/>
              </a:rPr>
              <a:t>'</a:t>
            </a:r>
            <a:r>
              <a:rPr lang="en-US" altLang="ja-JP" sz="3200">
                <a:ea typeface="ＭＳ Ｐゴシック" charset="0"/>
                <a:cs typeface="ＭＳ Ｐゴシック" charset="0"/>
              </a:rPr>
              <a:t>s 13 letters are to people he wrote twice (all follow-up except Rom &amp; Col)</a:t>
            </a:r>
          </a:p>
          <a:p>
            <a:pPr eaLnBrk="1" hangingPunct="1"/>
            <a:r>
              <a:rPr lang="en-US" sz="3200">
                <a:ea typeface="ＭＳ Ｐゴシック" charset="0"/>
                <a:cs typeface="ＭＳ Ｐゴシック" charset="0"/>
              </a:rPr>
              <a:t>• 2 groupings (general epistles &amp; gospels) named after their authors while Paul</a:t>
            </a:r>
            <a:r>
              <a:rPr lang="fr-FR" altLang="ja-JP" sz="3200">
                <a:ea typeface="ＭＳ Ｐゴシック" charset="0"/>
                <a:cs typeface="ＭＳ Ｐゴシック" charset="0"/>
              </a:rPr>
              <a:t>'</a:t>
            </a:r>
            <a:r>
              <a:rPr lang="en-US" altLang="ja-JP" sz="3200">
                <a:ea typeface="ＭＳ Ｐゴシック" charset="0"/>
                <a:cs typeface="ＭＳ Ｐゴシック" charset="0"/>
              </a:rPr>
              <a:t>s after their recipients</a:t>
            </a:r>
            <a:endParaRPr lang="en-US" sz="320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75C986-94A6-7E46-AF6A-5D646DD69D4F}" type="slidenum">
              <a:rPr lang="en-US" sz="1200">
                <a:solidFill>
                  <a:prstClr val="black"/>
                </a:solidFill>
              </a:rPr>
              <a:pPr eaLnBrk="1" hangingPunct="1"/>
              <a:t>220</a:t>
            </a:fld>
            <a:endParaRPr lang="en-US"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0D65AB-78E4-E94C-97C3-3B430AD20264}" type="slidenum">
              <a:rPr lang="en-US" sz="1200">
                <a:solidFill>
                  <a:prstClr val="black"/>
                </a:solidFill>
              </a:rPr>
              <a:pPr eaLnBrk="1" hangingPunct="1"/>
              <a:t>221</a:t>
            </a:fld>
            <a:endParaRPr lang="en-US" sz="1200">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15244F-94C9-E148-84FE-33B1F8E525EC}" type="slidenum">
              <a:rPr lang="en-US" sz="1200">
                <a:solidFill>
                  <a:prstClr val="black"/>
                </a:solidFill>
              </a:rPr>
              <a:pPr eaLnBrk="1" hangingPunct="1"/>
              <a:t>222</a:t>
            </a:fld>
            <a:endParaRPr lang="en-US" sz="1200">
              <a:solidFill>
                <a:prstClr val="black"/>
              </a:solidFill>
            </a:endParaRPr>
          </a:p>
        </p:txBody>
      </p:sp>
      <p:sp>
        <p:nvSpPr>
          <p:cNvPr id="277506" name="Rectangle 1026"/>
          <p:cNvSpPr>
            <a:spLocks noGrp="1" noRot="1" noChangeAspect="1" noChangeArrowheads="1" noTextEdit="1"/>
          </p:cNvSpPr>
          <p:nvPr>
            <p:ph type="sldImg"/>
          </p:nvPr>
        </p:nvSpPr>
        <p:spPr>
          <a:ln/>
        </p:spPr>
      </p:sp>
      <p:sp>
        <p:nvSpPr>
          <p:cNvPr id="2775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F00C31-A2B7-4A42-8E47-540A81542DCA}" type="slidenum">
              <a:rPr lang="en-US" sz="1200">
                <a:solidFill>
                  <a:srgbClr val="000000"/>
                </a:solidFill>
                <a:latin typeface="26" charset="0"/>
              </a:rPr>
              <a:pPr/>
              <a:t>24</a:t>
            </a:fld>
            <a:endParaRPr lang="en-US" sz="1200">
              <a:solidFill>
                <a:srgbClr val="000000"/>
              </a:solidFill>
              <a:latin typeface="26"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B6895-700C-644D-A31D-C5854CF45927}" type="slidenum">
              <a:rPr lang="en-US" altLang="zh-TW">
                <a:solidFill>
                  <a:prstClr val="black"/>
                </a:solidFill>
              </a:rPr>
              <a:pPr/>
              <a:t>25</a:t>
            </a:fld>
            <a:endParaRPr lang="en-US" altLang="zh-TW">
              <a:solidFill>
                <a:prstClr val="black"/>
              </a:solidFill>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a:xfrm>
            <a:off x="914401" y="4343400"/>
            <a:ext cx="5029200" cy="4114800"/>
          </a:xfrm>
        </p:spPr>
        <p:txBody>
          <a:bodyPr/>
          <a:lstStyle/>
          <a:p>
            <a:endParaRPr lang="zh-TW" alt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319D8A-7123-4A4B-99F6-DDF6B29371E6}" type="slidenum">
              <a:rPr lang="en-US" sz="1200"/>
              <a:pPr eaLnBrk="1" hangingPunct="1"/>
              <a:t>26</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FD8B74-B89C-8045-B67D-8318F6AE911B}" type="slidenum">
              <a:rPr lang="en-US" sz="1200"/>
              <a:pPr eaLnBrk="1" hangingPunct="1"/>
              <a:t>27</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solidFill>
            <a:srgbClr val="FFFFFF"/>
          </a:solidFill>
          <a:ln/>
        </p:spPr>
      </p:sp>
      <p:sp>
        <p:nvSpPr>
          <p:cNvPr id="76802" name="Notes Placeholder 2"/>
          <p:cNvSpPr>
            <a:spLocks noGrp="1"/>
          </p:cNvSpPr>
          <p:nvPr>
            <p:ph type="body" idx="1"/>
          </p:nvPr>
        </p:nvSpPr>
        <p:spPr>
          <a:xfrm>
            <a:off x="0" y="0"/>
            <a:ext cx="0" cy="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822325" indent="-273050" eaLnBrk="1" hangingPunct="1">
              <a:spcBef>
                <a:spcPts val="1200"/>
              </a:spcBef>
            </a:pPr>
            <a:r>
              <a:rPr lang="en-US" sz="1100" b="1">
                <a:latin typeface="Arial" charset="0"/>
                <a:ea typeface="MS Mincho" charset="0"/>
                <a:cs typeface="MS Mincho" charset="0"/>
              </a:rPr>
              <a:t>• Love God</a:t>
            </a:r>
            <a:endParaRPr lang="en-US"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Where it starts—and ends—is in our call to LOVE.  As Paul noted, </a:t>
            </a:r>
            <a:r>
              <a:rPr lang="ja-JP" altLang="en-US" b="1">
                <a:latin typeface="Times" charset="0"/>
                <a:ea typeface="MS Mincho" charset="0"/>
                <a:cs typeface="MS Mincho" charset="0"/>
              </a:rPr>
              <a:t>“</a:t>
            </a:r>
            <a:r>
              <a:rPr lang="en-US" altLang="ja-JP" b="1">
                <a:latin typeface="Times" charset="0"/>
                <a:ea typeface="MS Mincho" charset="0"/>
                <a:cs typeface="MS Mincho" charset="0"/>
              </a:rPr>
              <a:t>The greatest of these is love</a:t>
            </a:r>
            <a:r>
              <a:rPr lang="ja-JP" altLang="en-US" b="1">
                <a:latin typeface="Times" charset="0"/>
                <a:ea typeface="MS Mincho" charset="0"/>
                <a:cs typeface="MS Mincho" charset="0"/>
              </a:rPr>
              <a:t>”</a:t>
            </a:r>
            <a:r>
              <a:rPr lang="en-US" altLang="ja-JP" b="1">
                <a:latin typeface="Times" charset="0"/>
                <a:ea typeface="MS Mincho" charset="0"/>
                <a:cs typeface="MS Mincho" charset="0"/>
              </a:rPr>
              <a:t> (1 Cor. 13:13).  </a:t>
            </a:r>
            <a:endParaRPr lang="en-US" altLang="ja-JP"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What is the most important thing we do as a church?  It begins with loving the God who loves us.  </a:t>
            </a:r>
            <a:endParaRPr lang="en-US" b="1">
              <a:latin typeface="Arial" charset="0"/>
              <a:ea typeface="MS Mincho" charset="0"/>
              <a:cs typeface="MS Mincho" charset="0"/>
            </a:endParaRPr>
          </a:p>
          <a:p>
            <a:pPr marL="822325" indent="-273050" eaLnBrk="1" hangingPunct="1">
              <a:spcBef>
                <a:spcPts val="1200"/>
              </a:spcBef>
            </a:pPr>
            <a:r>
              <a:rPr lang="en-US" sz="1100" b="1">
                <a:latin typeface="Arial" charset="0"/>
                <a:ea typeface="MS Mincho" charset="0"/>
                <a:cs typeface="MS Mincho" charset="0"/>
              </a:rPr>
              <a:t>• Love Church</a:t>
            </a:r>
            <a:endParaRPr lang="en-US"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Do you genuinely love him?  If you don</a:t>
            </a:r>
            <a:r>
              <a:rPr lang="ja-JP" altLang="en-US" b="1">
                <a:latin typeface="Times" charset="0"/>
                <a:ea typeface="MS Mincho" charset="0"/>
                <a:cs typeface="MS Mincho" charset="0"/>
              </a:rPr>
              <a:t>’</a:t>
            </a:r>
            <a:r>
              <a:rPr lang="en-US" altLang="ja-JP" b="1">
                <a:latin typeface="Times" charset="0"/>
                <a:ea typeface="MS Mincho" charset="0"/>
                <a:cs typeface="MS Mincho" charset="0"/>
              </a:rPr>
              <a:t>t, then nothing else you do counts, really.</a:t>
            </a:r>
            <a:endParaRPr lang="en-US" altLang="ja-JP"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The second thing He said right after this: to love your neighbor as yourself.  </a:t>
            </a:r>
            <a:endParaRPr lang="en-US" b="1">
              <a:latin typeface="Arial" charset="0"/>
              <a:ea typeface="MS Mincho" charset="0"/>
              <a:cs typeface="MS Mincho" charset="0"/>
            </a:endParaRPr>
          </a:p>
          <a:p>
            <a:pPr marL="822325" indent="-273050" eaLnBrk="1" hangingPunct="1">
              <a:spcBef>
                <a:spcPts val="1200"/>
              </a:spcBef>
            </a:pPr>
            <a:r>
              <a:rPr lang="en-US" sz="1100" b="1">
                <a:latin typeface="Arial" charset="0"/>
                <a:ea typeface="MS Mincho" charset="0"/>
                <a:cs typeface="MS Mincho" charset="0"/>
              </a:rPr>
              <a:t>• Love Nations</a:t>
            </a:r>
            <a:endParaRPr lang="en-US"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But who is your neighbor?  It starts right here in the body—to love the church—but then it extends from this </a:t>
            </a:r>
            <a:r>
              <a:rPr lang="ja-JP" altLang="en-US" b="1">
                <a:latin typeface="Times" charset="0"/>
                <a:ea typeface="MS Mincho" charset="0"/>
                <a:cs typeface="MS Mincho" charset="0"/>
              </a:rPr>
              <a:t>“</a:t>
            </a:r>
            <a:r>
              <a:rPr lang="en-US" altLang="ja-JP" b="1">
                <a:latin typeface="Times" charset="0"/>
                <a:ea typeface="MS Mincho" charset="0"/>
                <a:cs typeface="MS Mincho" charset="0"/>
              </a:rPr>
              <a:t>close neighbor</a:t>
            </a:r>
            <a:r>
              <a:rPr lang="ja-JP" altLang="en-US" b="1">
                <a:latin typeface="Times" charset="0"/>
                <a:ea typeface="MS Mincho" charset="0"/>
                <a:cs typeface="MS Mincho" charset="0"/>
              </a:rPr>
              <a:t>”</a:t>
            </a:r>
            <a:r>
              <a:rPr lang="en-US" altLang="ja-JP" b="1">
                <a:latin typeface="Times" charset="0"/>
                <a:ea typeface="MS Mincho" charset="0"/>
                <a:cs typeface="MS Mincho" charset="0"/>
              </a:rPr>
              <a:t> to those who are out of the reach of this fellowship where we love the nations.  Our leadership is committed to make all that we do revolve around one of these three priorities.</a:t>
            </a:r>
            <a:endParaRPr lang="en-US" altLang="ja-JP" b="1">
              <a:latin typeface="Arial" charset="0"/>
              <a:ea typeface="MS Mincho" charset="0"/>
              <a:cs typeface="MS Mincho" charset="0"/>
            </a:endParaRPr>
          </a:p>
          <a:p>
            <a:pPr marL="822325" indent="-273050" eaLnBrk="1" hangingPunct="1"/>
            <a:endParaRPr lang="en-US">
              <a:latin typeface="Arial" charset="0"/>
              <a:ea typeface="MS Mincho" charset="0"/>
              <a:cs typeface="MS Mincho" charset="0"/>
            </a:endParaRPr>
          </a:p>
        </p:txBody>
      </p:sp>
      <p:sp>
        <p:nvSpPr>
          <p:cNvPr id="7680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8F9A54D-02B8-DF4D-BA25-BB9D49741437}" type="slidenum">
              <a:rPr lang="en-US" sz="1200">
                <a:solidFill>
                  <a:srgbClr val="000000"/>
                </a:solidFill>
              </a:rPr>
              <a:pPr algn="r"/>
              <a:t>29</a:t>
            </a:fld>
            <a:endParaRPr lang="en-US" sz="1200">
              <a:solidFill>
                <a:srgbClr val="000000"/>
              </a:solidFil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BECBBC-498B-A54A-9D4A-C994EFB10AE7}" type="slidenum">
              <a:rPr lang="en-US" sz="1200">
                <a:solidFill>
                  <a:srgbClr val="000000"/>
                </a:solidFill>
              </a:rPr>
              <a:pPr eaLnBrk="1" hangingPunct="1"/>
              <a:t>30</a:t>
            </a:fld>
            <a:endParaRPr lang="en-US" sz="1200">
              <a:solidFill>
                <a:srgbClr val="000000"/>
              </a:solidFill>
            </a:endParaRPr>
          </a:p>
        </p:txBody>
      </p:sp>
      <p:sp>
        <p:nvSpPr>
          <p:cNvPr id="78850" name="AutoShape 2"/>
          <p:cNvSpPr>
            <a:spLocks noGrp="1" noRot="1" noChangeAspect="1" noChangeArrowheads="1" noTextEdit="1"/>
          </p:cNvSpPr>
          <p:nvPr>
            <p:ph type="sldImg"/>
          </p:nvPr>
        </p:nvSpPr>
        <p:spPr>
          <a:xfrm>
            <a:off x="841375" y="241300"/>
            <a:ext cx="5233988" cy="3925888"/>
          </a:xfrm>
          <a:ln/>
        </p:spPr>
      </p:sp>
      <p:sp>
        <p:nvSpPr>
          <p:cNvPr id="78851"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36A849-5350-F841-882F-9CC6B01384AF}" type="slidenum">
              <a:rPr lang="en-US" sz="1200">
                <a:solidFill>
                  <a:srgbClr val="000000"/>
                </a:solidFill>
              </a:rPr>
              <a:pPr eaLnBrk="1" hangingPunct="1"/>
              <a:t>31</a:t>
            </a:fld>
            <a:endParaRPr lang="en-US" sz="1200">
              <a:solidFill>
                <a:srgbClr val="000000"/>
              </a:solidFill>
            </a:endParaRPr>
          </a:p>
        </p:txBody>
      </p:sp>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non-Christian world has always attacked Christianity, so today</a:t>
            </a:r>
            <a:r>
              <a:rPr lang="ja-JP" altLang="en-US">
                <a:ea typeface="ＭＳ Ｐゴシック" charset="0"/>
                <a:cs typeface="ＭＳ Ｐゴシック" charset="0"/>
              </a:rPr>
              <a:t>’</a:t>
            </a:r>
            <a:r>
              <a:rPr lang="en-US" altLang="ja-JP">
                <a:ea typeface="ＭＳ Ｐゴシック" charset="0"/>
                <a:cs typeface="ＭＳ Ｐゴシック" charset="0"/>
              </a:rPr>
              <a:t>s attacks should be expected.</a:t>
            </a:r>
            <a:endParaRPr lang="en-US">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759BF-1D77-8846-BC1C-50FDFC30B3B0}" type="slidenum">
              <a:rPr lang="en-US" sz="1200">
                <a:solidFill>
                  <a:srgbClr val="000000"/>
                </a:solidFill>
              </a:rPr>
              <a:pPr eaLnBrk="1" hangingPunct="1"/>
              <a:t>32</a:t>
            </a:fld>
            <a:endParaRPr lang="en-US" sz="1200">
              <a:solidFill>
                <a:srgbClr val="000000"/>
              </a:solidFill>
            </a:endParaRPr>
          </a:p>
        </p:txBody>
      </p:sp>
      <p:sp>
        <p:nvSpPr>
          <p:cNvPr id="82946" name="Rectangle 2"/>
          <p:cNvSpPr>
            <a:spLocks noGrp="1" noRot="1" noChangeAspect="1" noChangeArrowheads="1" noTextEdit="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Peter tells us the foundation on which to respond (Christ</a:t>
            </a:r>
            <a:r>
              <a:rPr lang="ja-JP" altLang="en-US">
                <a:ea typeface="ＭＳ Ｐゴシック" charset="0"/>
                <a:cs typeface="ＭＳ Ｐゴシック" charset="0"/>
              </a:rPr>
              <a:t>’</a:t>
            </a:r>
            <a:r>
              <a:rPr lang="en-US" altLang="ja-JP">
                <a:ea typeface="ＭＳ Ｐゴシック" charset="0"/>
                <a:cs typeface="ＭＳ Ｐゴシック" charset="0"/>
              </a:rPr>
              <a:t>s Lordship of our lives), the </a:t>
            </a:r>
            <a:r>
              <a:rPr lang="ja-JP" altLang="en-US">
                <a:ea typeface="ＭＳ Ｐゴシック" charset="0"/>
                <a:cs typeface="ＭＳ Ｐゴシック" charset="0"/>
              </a:rPr>
              <a:t>“</a:t>
            </a:r>
            <a:r>
              <a:rPr lang="en-US" altLang="ja-JP">
                <a:ea typeface="ＭＳ Ｐゴシック" charset="0"/>
                <a:cs typeface="ＭＳ Ｐゴシック" charset="0"/>
              </a:rPr>
              <a:t>what</a:t>
            </a:r>
            <a:r>
              <a:rPr lang="ja-JP" altLang="en-US">
                <a:ea typeface="ＭＳ Ｐゴシック" charset="0"/>
                <a:cs typeface="ＭＳ Ｐゴシック" charset="0"/>
              </a:rPr>
              <a:t>”</a:t>
            </a:r>
            <a:r>
              <a:rPr lang="en-US" altLang="ja-JP">
                <a:ea typeface="ＭＳ Ｐゴシック" charset="0"/>
                <a:cs typeface="ＭＳ Ｐゴシック" charset="0"/>
              </a:rPr>
              <a:t> to do (answer based on hope), and the </a:t>
            </a:r>
            <a:r>
              <a:rPr lang="ja-JP" altLang="en-US">
                <a:ea typeface="ＭＳ Ｐゴシック" charset="0"/>
                <a:cs typeface="ＭＳ Ｐゴシック" charset="0"/>
              </a:rPr>
              <a:t>“</a:t>
            </a:r>
            <a:r>
              <a:rPr lang="en-US" altLang="ja-JP">
                <a:ea typeface="ＭＳ Ｐゴシック" charset="0"/>
                <a:cs typeface="ＭＳ Ｐゴシック" charset="0"/>
              </a:rPr>
              <a:t>how</a:t>
            </a:r>
            <a:r>
              <a:rPr lang="ja-JP" altLang="en-US">
                <a:ea typeface="ＭＳ Ｐゴシック" charset="0"/>
                <a:cs typeface="ＭＳ Ｐゴシック" charset="0"/>
              </a:rPr>
              <a:t>”</a:t>
            </a:r>
            <a:r>
              <a:rPr lang="en-US" altLang="ja-JP">
                <a:ea typeface="ＭＳ Ｐゴシック" charset="0"/>
                <a:cs typeface="ＭＳ Ｐゴシック" charset="0"/>
              </a:rPr>
              <a:t> to do this (gently and respectfully).  This is our desire as we respond to The Da Vinci Code.</a:t>
            </a:r>
            <a:endParaRPr lang="en-US">
              <a:ea typeface="ＭＳ Ｐゴシック" charset="0"/>
              <a:cs typeface="ＭＳ Ｐゴシック"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Arial"/>
              <a:buChar char="•"/>
              <a:defRPr/>
            </a:pPr>
            <a:r>
              <a:rPr lang="en-US" sz="1200" b="1" dirty="0">
                <a:solidFill>
                  <a:srgbClr val="FFFFFF"/>
                </a:solidFill>
                <a:effectLst>
                  <a:glow rad="139700">
                    <a:schemeClr val="tx1">
                      <a:alpha val="90000"/>
                    </a:schemeClr>
                  </a:glow>
                </a:effectLst>
              </a:rPr>
              <a:t>Jesus loved these two sisters who lived in Bethany, close to Jerusalem (11:5).</a:t>
            </a:r>
          </a:p>
          <a:p>
            <a:pPr marL="457200" indent="-457200">
              <a:buFont typeface="Arial"/>
              <a:buChar char="•"/>
              <a:defRPr/>
            </a:pPr>
            <a:r>
              <a:rPr lang="en-US" sz="1200" b="1" dirty="0">
                <a:solidFill>
                  <a:srgbClr val="FFFFFF"/>
                </a:solidFill>
                <a:effectLst>
                  <a:glow rad="139700">
                    <a:schemeClr val="tx1">
                      <a:alpha val="90000"/>
                    </a:schemeClr>
                  </a:glow>
                </a:effectLst>
              </a:rPr>
              <a:t>They had already believed in Him </a:t>
            </a:r>
            <a:br>
              <a:rPr lang="en-US" sz="1200" b="1" dirty="0">
                <a:solidFill>
                  <a:srgbClr val="FFFFFF"/>
                </a:solidFill>
                <a:effectLst>
                  <a:glow rad="139700">
                    <a:schemeClr val="tx1">
                      <a:alpha val="90000"/>
                    </a:schemeClr>
                  </a:glow>
                </a:effectLst>
              </a:rPr>
            </a:br>
            <a:r>
              <a:rPr lang="en-US" sz="1200" b="1" dirty="0">
                <a:solidFill>
                  <a:srgbClr val="FFFFFF"/>
                </a:solidFill>
                <a:effectLst>
                  <a:glow rad="139700">
                    <a:schemeClr val="tx1">
                      <a:alpha val="90000"/>
                    </a:schemeClr>
                  </a:glow>
                </a:effectLst>
              </a:rPr>
              <a:t>("Lord" in 11:3; cf. 11:27).</a:t>
            </a:r>
          </a:p>
          <a:p>
            <a:pPr marL="457200" indent="-457200">
              <a:buFont typeface="Arial"/>
              <a:buChar char="•"/>
              <a:defRPr/>
            </a:pPr>
            <a:r>
              <a:rPr lang="en-US" sz="1200" b="1" dirty="0">
                <a:solidFill>
                  <a:srgbClr val="FFFFFF"/>
                </a:solidFill>
                <a:effectLst>
                  <a:glow rad="139700">
                    <a:schemeClr val="tx1">
                      <a:alpha val="90000"/>
                    </a:schemeClr>
                  </a:glow>
                </a:effectLst>
              </a:rPr>
              <a:t>Mary later anointed Him for his burial in worship (11:2; cf. 12:1-8).</a:t>
            </a:r>
          </a:p>
          <a:p>
            <a:r>
              <a:rPr lang="zh-CN" altLang="en-US" sz="1200" kern="1200" dirty="0">
                <a:solidFill>
                  <a:schemeClr val="tx1"/>
                </a:solidFill>
                <a:latin typeface="Times New Roman" charset="0"/>
                <a:ea typeface="ＭＳ Ｐゴシック" charset="-128"/>
                <a:cs typeface="ＭＳ Ｐゴシック" charset="-128"/>
              </a:rPr>
              <a:t>这马利亚就是那用香膏抹主</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smtClean="0">
                <a:solidFill>
                  <a:prstClr val="black"/>
                </a:solidFill>
              </a:rPr>
              <a:pPr>
                <a:defRPr/>
              </a:pPr>
              <a:t>316</a:t>
            </a:fld>
            <a:endParaRPr lang="en-US">
              <a:solidFill>
                <a:prstClr val="black"/>
              </a:solidFill>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cap="none" normalizeH="0" baseline="0" dirty="0">
                <a:ln>
                  <a:noFill/>
                </a:ln>
                <a:solidFill>
                  <a:srgbClr val="FFFFFF"/>
                </a:solidFill>
                <a:effectLst/>
                <a:latin typeface="Arial" pitchFamily="34" charset="0"/>
                <a:ea typeface="MS Mincho" pitchFamily="49" charset="-128"/>
              </a:rPr>
              <a:t>Tested her faith whether He could raise Lazarus (23), claimed to be the resurrection and life (25), and asked if she believed (26) </a:t>
            </a:r>
          </a:p>
          <a:p>
            <a:r>
              <a:rPr lang="zh-CN" altLang="en-US" dirty="0"/>
              <a:t>考验她对耶稣能否救活拉撒路的信心（</a:t>
            </a:r>
            <a:r>
              <a:rPr lang="en-US" altLang="zh-CN" dirty="0"/>
              <a:t>23</a:t>
            </a:r>
            <a:r>
              <a:rPr lang="zh-CN" altLang="en-US" dirty="0"/>
              <a:t>），称有能力起死回生（</a:t>
            </a:r>
            <a:r>
              <a:rPr lang="en-US" altLang="zh-CN" dirty="0"/>
              <a:t>25</a:t>
            </a:r>
            <a:r>
              <a:rPr lang="zh-CN" altLang="en-US" dirty="0"/>
              <a:t>），问她是否相信（</a:t>
            </a:r>
            <a:r>
              <a:rPr lang="en-US" altLang="zh-CN" dirty="0"/>
              <a:t>26</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smtClean="0">
                <a:solidFill>
                  <a:prstClr val="black"/>
                </a:solidFill>
              </a:rPr>
              <a:pPr>
                <a:defRPr/>
              </a:pPr>
              <a:t>321</a:t>
            </a:fld>
            <a:endParaRPr lang="en-US">
              <a:solidFill>
                <a:prstClr val="black"/>
              </a:solidFill>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323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GO</a:t>
            </a:r>
            <a:r>
              <a:rPr lang="en-US" baseline="0" dirty="0">
                <a:latin typeface="Arial" charset="0"/>
                <a:ea typeface="ＭＳ Ｐゴシック" charset="0"/>
                <a:cs typeface="ＭＳ Ｐゴシック" charset="0"/>
              </a:rPr>
              <a:t> Gospels</a:t>
            </a:r>
            <a:r>
              <a:rPr lang="en-US" dirty="0">
                <a:latin typeface="Arial" charset="0"/>
                <a:ea typeface="ＭＳ Ｐゴシック" charset="0"/>
                <a:cs typeface="ＭＳ Ｐゴシック" charset="0"/>
              </a:rPr>
              <a:t> link</a:t>
            </a:r>
          </a:p>
        </p:txBody>
      </p:sp>
    </p:spTree>
    <p:extLst>
      <p:ext uri="{BB962C8B-B14F-4D97-AF65-F5344CB8AC3E}">
        <p14:creationId xmlns:p14="http://schemas.microsoft.com/office/powerpoint/2010/main" val="3964115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B0724D-824C-8744-938B-BD605ACB664A}" type="slidenum">
              <a:rPr lang="en-US" sz="1200">
                <a:solidFill>
                  <a:srgbClr val="000000"/>
                </a:solidFill>
              </a:rPr>
              <a:pPr eaLnBrk="1" hangingPunct="1"/>
              <a:t>33</a:t>
            </a:fld>
            <a:endParaRPr lang="en-US" sz="1200">
              <a:solidFill>
                <a:srgbClr val="000000"/>
              </a:solidFill>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You</a:t>
            </a:r>
            <a:r>
              <a:rPr lang="ja-JP" altLang="en-US">
                <a:ea typeface="ＭＳ Ｐゴシック" charset="0"/>
                <a:cs typeface="ＭＳ Ｐゴシック" charset="0"/>
              </a:rPr>
              <a:t>’</a:t>
            </a:r>
            <a:r>
              <a:rPr lang="en-US" altLang="ja-JP">
                <a:ea typeface="ＭＳ Ｐゴシック" charset="0"/>
                <a:cs typeface="ＭＳ Ｐゴシック" charset="0"/>
              </a:rPr>
              <a:t>ll see in a minute why I don</a:t>
            </a:r>
            <a:r>
              <a:rPr lang="ja-JP" altLang="en-US">
                <a:ea typeface="ＭＳ Ｐゴシック" charset="0"/>
                <a:cs typeface="ＭＳ Ｐゴシック" charset="0"/>
              </a:rPr>
              <a:t>’</a:t>
            </a:r>
            <a:r>
              <a:rPr lang="en-US" altLang="ja-JP">
                <a:ea typeface="ＭＳ Ｐゴシック" charset="0"/>
                <a:cs typeface="ＭＳ Ｐゴシック" charset="0"/>
              </a:rPr>
              <a:t>t hesitate to call this a heresy…</a:t>
            </a:r>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60049A-71AF-C946-9E7A-0C9A9984DE17}" type="slidenum">
              <a:rPr lang="en-US" sz="1200">
                <a:solidFill>
                  <a:srgbClr val="000000"/>
                </a:solidFill>
              </a:rPr>
              <a:pPr eaLnBrk="1" hangingPunct="1"/>
              <a:t>34</a:t>
            </a:fld>
            <a:endParaRPr lang="en-US" sz="1200">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FECDE-9EF0-3646-8E9A-E479D38E3D5F}" type="slidenum">
              <a:rPr lang="en-US" sz="1200">
                <a:solidFill>
                  <a:srgbClr val="000000"/>
                </a:solidFill>
              </a:rPr>
              <a:pPr eaLnBrk="1" hangingPunct="1"/>
              <a:t>35</a:t>
            </a:fld>
            <a:endParaRPr lang="en-US" sz="120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90F9B8-98D2-BF4D-B5E9-303BB21C9DB8}" type="slidenum">
              <a:rPr lang="en-US" sz="1200">
                <a:solidFill>
                  <a:srgbClr val="000000"/>
                </a:solidFill>
              </a:rPr>
              <a:pPr eaLnBrk="1" hangingPunct="1"/>
              <a:t>36</a:t>
            </a:fld>
            <a:endParaRPr lang="en-US" sz="1200">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517D39-7681-4B44-9246-CA9CB92F677D}" type="slidenum">
              <a:rPr lang="en-US" sz="1200">
                <a:solidFill>
                  <a:srgbClr val="000000"/>
                </a:solidFill>
              </a:rPr>
              <a:pPr eaLnBrk="1" hangingPunct="1"/>
              <a:t>37</a:t>
            </a:fld>
            <a:endParaRPr lang="en-US" sz="1200">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62299-9995-9345-AB27-EBFB3ADC7C6A}" type="slidenum">
              <a:rPr lang="en-US" sz="1200"/>
              <a:pPr eaLnBrk="1" hangingPunct="1"/>
              <a:t>38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0E1DAB-A813-5B46-BEDB-5D40AD6E5C8D}" type="slidenum">
              <a:rPr lang="en-US" sz="1200">
                <a:solidFill>
                  <a:srgbClr val="000000"/>
                </a:solidFill>
              </a:rPr>
              <a:pPr eaLnBrk="1" hangingPunct="1"/>
              <a:t>39</a:t>
            </a:fld>
            <a:endParaRPr lang="en-US" sz="1200">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A94B66-51F0-E443-8C20-A2845CD52665}" type="slidenum">
              <a:rPr lang="en-US" sz="1200">
                <a:solidFill>
                  <a:srgbClr val="000000"/>
                </a:solidFill>
              </a:rPr>
              <a:pPr eaLnBrk="1" hangingPunct="1"/>
              <a:t>40</a:t>
            </a:fld>
            <a:endParaRPr lang="en-US" sz="1200">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CF89B-41D9-934E-9C19-5472FE7CA4AA}" type="slidenum">
              <a:rPr lang="en-US" sz="1200">
                <a:solidFill>
                  <a:srgbClr val="000000"/>
                </a:solidFill>
              </a:rPr>
              <a:pPr eaLnBrk="1" hangingPunct="1"/>
              <a:t>41</a:t>
            </a:fld>
            <a:endParaRPr 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0FD25-323F-5848-93ED-A073FDD7D608}" type="slidenum">
              <a:rPr lang="en-US" sz="1200">
                <a:solidFill>
                  <a:srgbClr val="000000"/>
                </a:solidFill>
              </a:rPr>
              <a:pPr eaLnBrk="1" hangingPunct="1"/>
              <a:t>42</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BC479D-58FD-6A4C-BF3E-900C099A7F36}" type="slidenum">
              <a:rPr lang="en-US" sz="1200">
                <a:solidFill>
                  <a:srgbClr val="000000"/>
                </a:solidFill>
              </a:rPr>
              <a:pPr eaLnBrk="1" hangingPunct="1"/>
              <a:t>43</a:t>
            </a:fld>
            <a:endParaRPr lang="en-US" sz="1200">
              <a:solidFill>
                <a:srgbClr val="000000"/>
              </a:solidFill>
            </a:endParaRPr>
          </a:p>
        </p:txBody>
      </p:sp>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D75395-6A18-6D48-8DB3-6943201F98FF}" type="slidenum">
              <a:rPr lang="en-US" sz="1200">
                <a:solidFill>
                  <a:srgbClr val="000000"/>
                </a:solidFill>
              </a:rPr>
              <a:pPr eaLnBrk="1" hangingPunct="1"/>
              <a:t>44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2A8678-F26E-F64B-BF3A-EA89FC22CC9F}" type="slidenum">
              <a:rPr lang="en-US" sz="1200">
                <a:solidFill>
                  <a:srgbClr val="000000"/>
                </a:solidFill>
              </a:rPr>
              <a:pPr eaLnBrk="1" hangingPunct="1"/>
              <a:t>4</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62A558-BC2B-BD46-AEED-4C880D3B1769}" type="slidenum">
              <a:rPr lang="en-US" sz="1200">
                <a:solidFill>
                  <a:srgbClr val="000000"/>
                </a:solidFill>
              </a:rPr>
              <a:pPr eaLnBrk="1" hangingPunct="1"/>
              <a:t>45</a:t>
            </a:fld>
            <a:endParaRPr lang="en-US" sz="1200">
              <a:solidFill>
                <a:srgbClr val="000000"/>
              </a:solidFill>
            </a:endParaRPr>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布朗不止改写不信教徒所想象的历史，他也改写了基督徒对于耶稣的看法。</a:t>
            </a:r>
            <a:endParaRPr lang="en-US">
              <a:latin typeface="Arial" charset="0"/>
              <a:ea typeface="ＭＳ Ｐゴシック"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3FA6C-AEFF-0847-9FDE-746E0BEE90D1}" type="slidenum">
              <a:rPr lang="en-US" sz="1200"/>
              <a:pPr eaLnBrk="1" hangingPunct="1"/>
              <a:t>46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F91E5-0E0D-104F-9A62-E4C71A7CF151}" type="slidenum">
              <a:rPr lang="en-US" sz="1200">
                <a:solidFill>
                  <a:srgbClr val="000000"/>
                </a:solidFill>
              </a:rPr>
              <a:pPr eaLnBrk="1" hangingPunct="1"/>
              <a:t>47</a:t>
            </a:fld>
            <a:endParaRPr lang="en-US" sz="1200">
              <a:solidFill>
                <a:srgbClr val="000000"/>
              </a:solidFill>
            </a:endParaRPr>
          </a:p>
        </p:txBody>
      </p:sp>
      <p:sp>
        <p:nvSpPr>
          <p:cNvPr id="113666"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The Romans would have had no problem with Christians who only believed Jesus was a man.  Their disagreement came with the Christian belief that Jesus was GOD.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71B8E7-4A01-2846-8CB9-EC2C1E86EE45}" type="slidenum">
              <a:rPr lang="en-US" sz="1200">
                <a:solidFill>
                  <a:srgbClr val="000000"/>
                </a:solidFill>
              </a:rPr>
              <a:pPr eaLnBrk="1" hangingPunct="1"/>
              <a:t>48</a:t>
            </a:fld>
            <a:endParaRPr lang="en-US" sz="1200">
              <a:solidFill>
                <a:srgbClr val="000000"/>
              </a:solidFill>
            </a:endParaRPr>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women paid the ultimate price.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BD205-A204-7C41-B876-D7A29E6CC35C}" type="slidenum">
              <a:rPr lang="en-US" sz="1200">
                <a:solidFill>
                  <a:srgbClr val="000000"/>
                </a:solidFill>
              </a:rPr>
              <a:pPr eaLnBrk="1" hangingPunct="1"/>
              <a:t>49</a:t>
            </a:fld>
            <a:endParaRPr lang="en-US" sz="1200">
              <a:solidFill>
                <a:srgbClr val="000000"/>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FAC06B-C757-1245-8968-E0A1FEC8312B}" type="slidenum">
              <a:rPr lang="en-US" sz="1200">
                <a:solidFill>
                  <a:srgbClr val="000000"/>
                </a:solidFill>
              </a:rPr>
              <a:pPr eaLnBrk="1" hangingPunct="1"/>
              <a:t>50</a:t>
            </a:fld>
            <a:endParaRPr lang="en-US" sz="1200">
              <a:solidFill>
                <a:srgbClr val="000000"/>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185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390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595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are designated 1 through 4.</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800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005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John's gospel, you are struck with the fact that his work carries with it a somewhat mystical quality, certainly not the quick, even terse recounting of facts as we find in Mark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209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414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619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TO SEE TOGETHER</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824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Follow the arrows as they link together the gospels of MATTHEW, MARK and LUKE.  Again…you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4029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Gospels say things that the others don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a:t>
            </a:r>
          </a:p>
          <a:p>
            <a:r>
              <a:rPr lang="en-US" b="1">
                <a:latin typeface="Times" charset="0"/>
                <a:ea typeface="ＭＳ Ｐゴシック" charset="0"/>
                <a:cs typeface="ＭＳ Ｐゴシック" charset="0"/>
              </a:rPr>
              <a:t>////    MATTHEW was believed by the early church to have written first...</a:t>
            </a:r>
          </a:p>
          <a:p>
            <a:r>
              <a:rPr lang="en-US" b="1">
                <a:latin typeface="Times" charset="0"/>
                <a:ea typeface="ＭＳ Ｐゴシック" charset="0"/>
                <a:cs typeface="ＭＳ Ｐゴシック" charset="0"/>
              </a:rPr>
              <a:t>////    MARK shares a lot of material with Matthew,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a:t>
            </a:r>
          </a:p>
          <a:p>
            <a:r>
              <a:rPr lang="en-US" b="1">
                <a:latin typeface="Times" charset="0"/>
                <a:ea typeface="ＭＳ Ｐゴシック" charset="0"/>
                <a:cs typeface="ＭＳ Ｐゴシック" charset="0"/>
              </a:rPr>
              <a:t>////    LUKE also has much overlap with Matthew and Mark,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supper—but only Matthew and Luke record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birth and genealogy.  However, the fourth… </a:t>
            </a:r>
          </a:p>
          <a:p>
            <a:r>
              <a:rPr lang="en-US" b="1">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r>
              <a:rPr lang="en-US" b="1">
                <a:latin typeface="Times" charset="0"/>
                <a:ea typeface="ＭＳ Ｐゴシック" charset="0"/>
                <a:cs typeface="ＭＳ Ｐゴシック" charset="0"/>
              </a:rPr>
              <a:t>////  But the remaining 91% of JOHN you will find only in JOHN.</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4233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257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first chapter sums up his message about Christ.  Follow along with Study Help #22.  John 1:1-9 has:</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Distinct Person, but Who WAS and IS God.</a:t>
            </a:r>
          </a:p>
          <a:p>
            <a:r>
              <a:rPr lang="en-US">
                <a:latin typeface="Times" charset="0"/>
                <a:ea typeface="ＭＳ Ｐゴシック" charset="0"/>
                <a:cs typeface="ＭＳ Ｐゴシック" charset="0"/>
              </a:rPr>
              <a:t>////	Verse One reads: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In the beginning was the Word, and the Word was with God, and the Word was God.</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endParaRPr lang="en-US" sz="1800">
              <a:solidFill>
                <a:srgbClr val="000000"/>
              </a:solidFill>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a:latin typeface="Arial" charset="0"/>
                <a:cs typeface="Arial" charset="0"/>
              </a:rPr>
              <a:t>这个“</a:t>
            </a:r>
            <a:r>
              <a:rPr lang="en-US" altLang="zh-CN">
                <a:latin typeface="Arial" charset="0"/>
                <a:cs typeface="Arial" charset="0"/>
              </a:rPr>
              <a:t>Logos”</a:t>
            </a:r>
            <a:r>
              <a:rPr lang="zh-CN" altLang="en-US">
                <a:latin typeface="Arial" charset="0"/>
                <a:cs typeface="Arial" charset="0"/>
              </a:rPr>
              <a:t>从字源上看，他是来自动词的“说话”（</a:t>
            </a:r>
            <a:r>
              <a:rPr lang="en-US" altLang="zh-CN">
                <a:latin typeface="Arial" charset="0"/>
                <a:cs typeface="Arial" charset="0"/>
              </a:rPr>
              <a:t>Speak</a:t>
            </a:r>
            <a:r>
              <a:rPr lang="zh-CN" altLang="en-US">
                <a:latin typeface="Arial" charset="0"/>
                <a:cs typeface="Arial" charset="0"/>
              </a:rPr>
              <a:t>），其最终的根源可能是“表出”或“放下”的意思，但又有“躺”和“躺下”二种意思。换句话说，“</a:t>
            </a:r>
            <a:r>
              <a:rPr lang="en-US" altLang="zh-CN">
                <a:latin typeface="Arial" charset="0"/>
                <a:cs typeface="Arial" charset="0"/>
              </a:rPr>
              <a:t>Logos”</a:t>
            </a:r>
            <a:r>
              <a:rPr lang="zh-CN" altLang="en-US">
                <a:latin typeface="Arial" charset="0"/>
                <a:cs typeface="Arial" charset="0"/>
              </a:rPr>
              <a:t>的这二种意思指出：找到适当的位置而安置自己，而且使自己停留在该处，作为栖息之所。</a:t>
            </a:r>
            <a:r>
              <a:rPr lang="en-US" altLang="zh-CN">
                <a:latin typeface="Arial" charset="0"/>
                <a:cs typeface="Arial" charset="0"/>
              </a:rPr>
              <a:t>[</a:t>
            </a:r>
            <a:r>
              <a:rPr lang="zh-CN" altLang="en-US">
                <a:latin typeface="Arial" charset="0"/>
                <a:cs typeface="Arial" charset="0"/>
              </a:rPr>
              <a:t>注</a:t>
            </a:r>
            <a:r>
              <a:rPr lang="en-US" altLang="zh-CN">
                <a:latin typeface="Arial" charset="0"/>
                <a:cs typeface="Arial" charset="0"/>
              </a:rPr>
              <a:t>3]</a:t>
            </a:r>
          </a:p>
          <a:p>
            <a:r>
              <a:rPr lang="zh-CN" altLang="en-US">
                <a:latin typeface="Arial" charset="0"/>
                <a:cs typeface="Arial" charset="0"/>
              </a:rPr>
              <a:t>这个“</a:t>
            </a:r>
            <a:r>
              <a:rPr lang="en-US" altLang="zh-CN">
                <a:latin typeface="Arial" charset="0"/>
                <a:cs typeface="Arial" charset="0"/>
              </a:rPr>
              <a:t>Logos”</a:t>
            </a:r>
            <a:r>
              <a:rPr lang="zh-CN" altLang="en-US">
                <a:latin typeface="Arial" charset="0"/>
                <a:cs typeface="Arial" charset="0"/>
              </a:rPr>
              <a:t>在古希腊文的意思，又可列出三种意义：</a:t>
            </a:r>
          </a:p>
          <a:p>
            <a:r>
              <a:rPr lang="en-US" altLang="zh-CN">
                <a:latin typeface="Arial" charset="0"/>
                <a:cs typeface="Arial" charset="0"/>
              </a:rPr>
              <a:t>1.</a:t>
            </a:r>
            <a:r>
              <a:rPr lang="zh-CN" altLang="en-US">
                <a:latin typeface="Arial" charset="0"/>
                <a:cs typeface="Arial" charset="0"/>
              </a:rPr>
              <a:t>说话者想把自己的思想，以及自己的抉择告诉听者，这种“言说”（</a:t>
            </a:r>
            <a:r>
              <a:rPr lang="en-US" altLang="zh-CN">
                <a:latin typeface="Arial" charset="0"/>
                <a:cs typeface="Arial" charset="0"/>
              </a:rPr>
              <a:t>Word</a:t>
            </a:r>
            <a:r>
              <a:rPr lang="zh-CN" altLang="en-US">
                <a:latin typeface="Arial" charset="0"/>
                <a:cs typeface="Arial" charset="0"/>
              </a:rPr>
              <a:t>），就是“</a:t>
            </a:r>
            <a:r>
              <a:rPr lang="en-US" altLang="zh-CN">
                <a:latin typeface="Arial" charset="0"/>
                <a:cs typeface="Arial" charset="0"/>
              </a:rPr>
              <a:t>Logos”</a:t>
            </a:r>
            <a:r>
              <a:rPr lang="zh-CN" altLang="en-US">
                <a:latin typeface="Arial" charset="0"/>
                <a:cs typeface="Arial" charset="0"/>
              </a:rPr>
              <a:t>。</a:t>
            </a:r>
          </a:p>
          <a:p>
            <a:r>
              <a:rPr lang="en-US" altLang="zh-CN">
                <a:latin typeface="Arial" charset="0"/>
                <a:cs typeface="Arial" charset="0"/>
              </a:rPr>
              <a:t>2.</a:t>
            </a:r>
            <a:r>
              <a:rPr lang="zh-CN" altLang="en-US">
                <a:latin typeface="Arial" charset="0"/>
                <a:cs typeface="Arial" charset="0"/>
              </a:rPr>
              <a:t>听者懂得说话者之“言”，而且，内心接受，并付诸实行。 </a:t>
            </a:r>
          </a:p>
          <a:p>
            <a:r>
              <a:rPr lang="en-US" altLang="zh-CN">
                <a:latin typeface="Arial" charset="0"/>
                <a:cs typeface="Arial" charset="0"/>
              </a:rPr>
              <a:t>3.</a:t>
            </a:r>
            <a:r>
              <a:rPr lang="zh-CN" altLang="en-US">
                <a:latin typeface="Arial" charset="0"/>
                <a:cs typeface="Arial" charset="0"/>
              </a:rPr>
              <a:t>超越了说话者与听者之上，还存在着一种客观真理，这真理的出现，介乎“说话者”与“听者”之关系中。</a:t>
            </a:r>
            <a:r>
              <a:rPr lang="en-US" altLang="zh-CN">
                <a:latin typeface="Arial" charset="0"/>
                <a:cs typeface="Arial" charset="0"/>
              </a:rPr>
              <a:t>[</a:t>
            </a:r>
            <a:r>
              <a:rPr lang="zh-CN" altLang="en-US">
                <a:latin typeface="Arial" charset="0"/>
                <a:cs typeface="Arial" charset="0"/>
              </a:rPr>
              <a:t>注</a:t>
            </a:r>
            <a:r>
              <a:rPr lang="en-US" altLang="zh-CN">
                <a:latin typeface="Arial" charset="0"/>
                <a:cs typeface="Arial" charset="0"/>
              </a:rPr>
              <a:t>4]</a:t>
            </a:r>
          </a:p>
          <a:p>
            <a:r>
              <a:rPr lang="zh-CN" altLang="en-US">
                <a:latin typeface="Arial" charset="0"/>
                <a:cs typeface="Arial" charset="0"/>
              </a:rPr>
              <a:t>由以上的三种关于“</a:t>
            </a:r>
            <a:r>
              <a:rPr lang="en-US" altLang="zh-CN">
                <a:latin typeface="Arial" charset="0"/>
                <a:cs typeface="Arial" charset="0"/>
              </a:rPr>
              <a:t>Logos”</a:t>
            </a:r>
            <a:r>
              <a:rPr lang="zh-CN" altLang="en-US">
                <a:latin typeface="Arial" charset="0"/>
                <a:cs typeface="Arial" charset="0"/>
              </a:rPr>
              <a:t>的意义中，我们不难看出这个术语，在早期古希腊哲学中的重要性。因为“</a:t>
            </a:r>
            <a:r>
              <a:rPr lang="en-US" altLang="zh-CN">
                <a:latin typeface="Arial" charset="0"/>
                <a:cs typeface="Arial" charset="0"/>
              </a:rPr>
              <a:t>Logos”</a:t>
            </a:r>
            <a:r>
              <a:rPr lang="zh-CN" altLang="en-US">
                <a:latin typeface="Arial" charset="0"/>
                <a:cs typeface="Arial" charset="0"/>
              </a:rPr>
              <a:t>这个词的存在，并不是为了本身的“言说”（</a:t>
            </a:r>
            <a:r>
              <a:rPr lang="en-US" altLang="zh-CN">
                <a:latin typeface="Arial" charset="0"/>
                <a:cs typeface="Arial" charset="0"/>
              </a:rPr>
              <a:t>Word</a:t>
            </a:r>
            <a:r>
              <a:rPr lang="zh-CN" altLang="en-US">
                <a:latin typeface="Arial" charset="0"/>
                <a:cs typeface="Arial" charset="0"/>
              </a:rPr>
              <a:t>），而是在“言说”之后，使“真理”（</a:t>
            </a:r>
            <a:r>
              <a:rPr lang="en-US" altLang="zh-CN">
                <a:latin typeface="Arial" charset="0"/>
                <a:cs typeface="Arial" charset="0"/>
              </a:rPr>
              <a:t>Truth</a:t>
            </a:r>
            <a:r>
              <a:rPr lang="zh-CN" altLang="en-US">
                <a:latin typeface="Arial" charset="0"/>
                <a:cs typeface="Arial" charset="0"/>
              </a:rPr>
              <a:t>）能被揭露出来。</a:t>
            </a:r>
          </a:p>
          <a:p>
            <a:endParaRPr lang="en-US" b="1">
              <a:latin typeface="Arial" charset="0"/>
              <a:cs typeface="Arial" charset="0"/>
            </a:endParaRPr>
          </a:p>
          <a:p>
            <a:r>
              <a:rPr lang="en-US" b="1">
                <a:latin typeface="Arial" charset="0"/>
                <a:cs typeface="Arial" charset="0"/>
              </a:rPr>
              <a:t>The background of logos is threefold:</a:t>
            </a:r>
          </a:p>
          <a:p>
            <a:endParaRPr lang="en-US" b="1" u="sng">
              <a:latin typeface="Arial" charset="0"/>
              <a:cs typeface="Arial" charset="0"/>
            </a:endParaRPr>
          </a:p>
          <a:p>
            <a:r>
              <a:rPr lang="en-US" b="1" u="sng">
                <a:latin typeface="Arial" charset="0"/>
                <a:cs typeface="Arial" charset="0"/>
              </a:rPr>
              <a:t>Greek Philosophy</a:t>
            </a:r>
            <a:r>
              <a:rPr lang="en-US" b="1">
                <a:latin typeface="Arial" charset="0"/>
                <a:cs typeface="Arial" charset="0"/>
              </a:rPr>
              <a:t>: </a:t>
            </a:r>
            <a:r>
              <a:rPr lang="ja-JP" altLang="en-US" b="1">
                <a:latin typeface="Arial" charset="0"/>
                <a:cs typeface="Arial" charset="0"/>
              </a:rPr>
              <a:t>“</a:t>
            </a:r>
            <a:r>
              <a:rPr lang="en-US" b="1">
                <a:latin typeface="Arial" charset="0"/>
                <a:cs typeface="Arial" charset="0"/>
              </a:rPr>
              <a:t>The term was used technically in the Greek philosophy of this period, particularly by the Stoics, to denote the controlling Reason of the universe, the all-</a:t>
            </a:r>
          </a:p>
          <a:p>
            <a:r>
              <a:rPr lang="en-US" b="1">
                <a:latin typeface="Arial" charset="0"/>
                <a:cs typeface="Arial" charset="0"/>
              </a:rPr>
              <a:t>pervasive Mind which ruled and gave meaning to all things.  LOGOS was one of the purest and most general concepts of that ultimate Intelligence, Reason, or Will that is called God</a:t>
            </a:r>
            <a:r>
              <a:rPr lang="ja-JP" altLang="en-US" b="1">
                <a:latin typeface="Arial" charset="0"/>
                <a:cs typeface="Arial" charset="0"/>
              </a:rPr>
              <a:t>”</a:t>
            </a:r>
            <a:r>
              <a:rPr lang="en-US" b="1">
                <a:latin typeface="Arial" charset="0"/>
                <a:cs typeface="Arial" charset="0"/>
              </a:rPr>
              <a:t> (Merrill C. Tenney, </a:t>
            </a:r>
            <a:r>
              <a:rPr lang="en-US" b="1" i="1">
                <a:latin typeface="Arial" charset="0"/>
                <a:cs typeface="Arial" charset="0"/>
              </a:rPr>
              <a:t>The Gospel of John</a:t>
            </a:r>
            <a:r>
              <a:rPr lang="en-US" b="1">
                <a:latin typeface="Arial" charset="0"/>
                <a:cs typeface="Arial" charset="0"/>
              </a:rPr>
              <a:t> [Grand Rapids: Eerdmans, 1948; reprint 1975], 62).</a:t>
            </a:r>
          </a:p>
          <a:p>
            <a:endParaRPr lang="en-US" b="1" u="sng">
              <a:latin typeface="Arial" charset="0"/>
              <a:cs typeface="Arial" charset="0"/>
            </a:endParaRPr>
          </a:p>
          <a:p>
            <a:r>
              <a:rPr lang="en-US" b="1" u="sng">
                <a:latin typeface="Arial" charset="0"/>
                <a:cs typeface="Arial" charset="0"/>
              </a:rPr>
              <a:t>OT</a:t>
            </a:r>
            <a:r>
              <a:rPr lang="en-US" b="1">
                <a:latin typeface="Arial" charset="0"/>
                <a:cs typeface="Arial" charset="0"/>
              </a:rPr>
              <a:t>: </a:t>
            </a:r>
            <a:r>
              <a:rPr lang="ja-JP" altLang="en-US" b="1">
                <a:latin typeface="Arial" charset="0"/>
                <a:cs typeface="Arial" charset="0"/>
              </a:rPr>
              <a:t>“</a:t>
            </a:r>
            <a:r>
              <a:rPr lang="en-US" b="1">
                <a:latin typeface="Arial" charset="0"/>
                <a:cs typeface="Arial" charset="0"/>
              </a:rPr>
              <a:t>In the LX</a:t>
            </a:r>
            <a:r>
              <a:rPr lang="en-US" b="1">
                <a:latin typeface="Arial" charset="0"/>
                <a:cs typeface="Arial" charset="0"/>
                <a:hlinkClick r:id="rId3" action="ppaction://hlinkfile"/>
              </a:rPr>
              <a:t>X</a:t>
            </a:r>
            <a:r>
              <a:rPr lang="en-US" b="1">
                <a:latin typeface="Arial" charset="0"/>
                <a:cs typeface="Arial" charset="0"/>
              </a:rPr>
              <a:t> Logos is used to translate Heb</a:t>
            </a:r>
            <a:r>
              <a:rPr lang="en-US" b="1">
                <a:latin typeface="Arial" charset="0"/>
                <a:cs typeface="Arial" charset="0"/>
                <a:hlinkClick r:id="rId4" action="ppaction://hlinkfile"/>
              </a:rPr>
              <a:t>.</a:t>
            </a:r>
            <a:r>
              <a:rPr lang="en-US" b="1">
                <a:latin typeface="Arial" charset="0"/>
                <a:cs typeface="Arial" charset="0"/>
              </a:rPr>
              <a:t> </a:t>
            </a:r>
            <a:r>
              <a:rPr lang="en-US" b="1" i="1">
                <a:latin typeface="Arial" charset="0"/>
                <a:cs typeface="Arial" charset="0"/>
              </a:rPr>
              <a:t>dāḇār.</a:t>
            </a:r>
            <a:r>
              <a:rPr lang="en-US" b="1">
                <a:latin typeface="Arial" charset="0"/>
                <a:cs typeface="Arial" charset="0"/>
              </a:rPr>
              <a:t> The root of this signifies </a:t>
            </a:r>
            <a:r>
              <a:rPr lang="ja-JP" altLang="en-US" b="1">
                <a:latin typeface="Arial" charset="0"/>
                <a:cs typeface="Arial" charset="0"/>
              </a:rPr>
              <a:t>‘</a:t>
            </a:r>
            <a:r>
              <a:rPr lang="en-US" b="1">
                <a:latin typeface="Arial" charset="0"/>
                <a:cs typeface="Arial" charset="0"/>
              </a:rPr>
              <a:t>that which lies behind</a:t>
            </a:r>
            <a:r>
              <a:rPr lang="ja-JP" altLang="en-US" b="1">
                <a:latin typeface="Arial" charset="0"/>
                <a:cs typeface="Arial" charset="0"/>
              </a:rPr>
              <a:t>’</a:t>
            </a:r>
            <a:r>
              <a:rPr lang="en-US" b="1">
                <a:latin typeface="Arial" charset="0"/>
                <a:cs typeface="Arial" charset="0"/>
              </a:rPr>
              <a:t>, and so when translated as </a:t>
            </a:r>
            <a:r>
              <a:rPr lang="ja-JP" altLang="en-US" b="1">
                <a:latin typeface="Arial" charset="0"/>
                <a:cs typeface="Arial" charset="0"/>
              </a:rPr>
              <a:t>‘</a:t>
            </a:r>
            <a:r>
              <a:rPr lang="en-US" b="1">
                <a:latin typeface="Arial" charset="0"/>
                <a:cs typeface="Arial" charset="0"/>
              </a:rPr>
              <a:t>word</a:t>
            </a:r>
            <a:r>
              <a:rPr lang="ja-JP" altLang="en-US" b="1">
                <a:latin typeface="Arial" charset="0"/>
                <a:cs typeface="Arial" charset="0"/>
              </a:rPr>
              <a:t>’</a:t>
            </a:r>
            <a:r>
              <a:rPr lang="en-US" b="1">
                <a:latin typeface="Arial" charset="0"/>
                <a:cs typeface="Arial" charset="0"/>
              </a:rPr>
              <a:t> it, too, means meaningful sound; it may also mean </a:t>
            </a:r>
            <a:r>
              <a:rPr lang="ja-JP" altLang="en-US" b="1">
                <a:latin typeface="Arial" charset="0"/>
                <a:cs typeface="Arial" charset="0"/>
              </a:rPr>
              <a:t>‘</a:t>
            </a:r>
            <a:r>
              <a:rPr lang="en-US" b="1">
                <a:latin typeface="Arial" charset="0"/>
                <a:cs typeface="Arial" charset="0"/>
              </a:rPr>
              <a:t>thing.</a:t>
            </a:r>
            <a:r>
              <a:rPr lang="ja-JP" altLang="en-US" b="1">
                <a:latin typeface="Arial" charset="0"/>
                <a:cs typeface="Arial" charset="0"/>
              </a:rPr>
              <a:t>’”</a:t>
            </a:r>
            <a:r>
              <a:rPr lang="en-US" b="1">
                <a:latin typeface="Arial" charset="0"/>
                <a:cs typeface="Arial" charset="0"/>
              </a:rPr>
              <a:t>  Some say it is the OT Wisdom literature whereas others say it refers to the Torah.</a:t>
            </a:r>
          </a:p>
          <a:p>
            <a:endParaRPr lang="en-US" b="1" u="sng">
              <a:latin typeface="Arial" charset="0"/>
              <a:cs typeface="Arial" charset="0"/>
            </a:endParaRPr>
          </a:p>
          <a:p>
            <a:r>
              <a:rPr lang="en-US" b="1" u="sng">
                <a:latin typeface="Arial" charset="0"/>
                <a:cs typeface="Arial" charset="0"/>
              </a:rPr>
              <a:t>Philo</a:t>
            </a:r>
            <a:r>
              <a:rPr lang="en-US" b="1">
                <a:latin typeface="Arial" charset="0"/>
                <a:cs typeface="Arial" charset="0"/>
              </a:rPr>
              <a:t>: Philo was a Jewish philosopher in the first century AD down in Alexandria, Egypt.  He combined Jewish and Greek ideas to try to evangelize Greeks to Judaism.  The New Bible Dicitonary notes that only Philo</a:t>
            </a:r>
            <a:r>
              <a:rPr lang="ja-JP" altLang="en-US" b="1">
                <a:latin typeface="Arial" charset="0"/>
                <a:cs typeface="Arial" charset="0"/>
              </a:rPr>
              <a:t>’</a:t>
            </a:r>
            <a:r>
              <a:rPr lang="en-US" b="1">
                <a:latin typeface="Arial" charset="0"/>
                <a:cs typeface="Arial" charset="0"/>
              </a:rPr>
              <a:t>s </a:t>
            </a:r>
            <a:r>
              <a:rPr lang="ja-JP" altLang="en-US" b="1">
                <a:latin typeface="Arial" charset="0"/>
                <a:cs typeface="Arial" charset="0"/>
              </a:rPr>
              <a:t>“</a:t>
            </a:r>
            <a:r>
              <a:rPr lang="en-US" b="1">
                <a:latin typeface="Arial" charset="0"/>
                <a:cs typeface="Arial" charset="0"/>
              </a:rPr>
              <a:t>Logos-teaching provides a clear theological scheme in which the Word possesses a like unity with God and a like distinction from him, and in which both creative and sustaining activity in the universe and revelatory activity towards man is ascribed to it.</a:t>
            </a:r>
            <a:r>
              <a:rPr lang="ja-JP" altLang="en-US" b="1">
                <a:latin typeface="Arial" charset="0"/>
                <a:cs typeface="Arial" charset="0"/>
              </a:rPr>
              <a:t>”</a:t>
            </a:r>
            <a:endParaRPr lang="en-US" b="1">
              <a:latin typeface="Arial"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solidFill>
                  <a:schemeClr val="bg1"/>
                </a:solidFill>
                <a:latin typeface="Arial" charset="0"/>
                <a:ea typeface="宋体" charset="0"/>
                <a:cs typeface="宋体" charset="0"/>
              </a:rPr>
              <a:t>神 既 在 古 时 借 着 众 先 知 ， 多 次 多 方 的 晓 谕 列 祖 ，</a:t>
            </a:r>
            <a:r>
              <a:rPr lang="en-US" altLang="zh-CN">
                <a:solidFill>
                  <a:schemeClr val="bg1"/>
                </a:solidFill>
                <a:latin typeface="Arial" charset="0"/>
                <a:ea typeface="宋体" charset="0"/>
                <a:cs typeface="宋体" charset="0"/>
              </a:rPr>
              <a:t>  </a:t>
            </a:r>
            <a:r>
              <a:rPr lang="zh-CN" altLang="en-US">
                <a:solidFill>
                  <a:schemeClr val="bg1"/>
                </a:solidFill>
                <a:latin typeface="Arial" charset="0"/>
                <a:ea typeface="宋体" charset="0"/>
                <a:cs typeface="宋体" charset="0"/>
              </a:rPr>
              <a:t>就 在 这 末 世 ， 借 着 他 儿 子 晓 谕 我 们 ， 又 早 已 立 他 为 承 受 万 有 的 ， 也 曾 借 着 他 创 造 诸 世 界 。</a:t>
            </a:r>
            <a:endParaRPr lang="en-US">
              <a:latin typeface="Arial" charset="0"/>
              <a:cs typeface="ＭＳ Ｐゴシック"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fld id="{7C493942-4A9B-314F-AC30-27A2185442EF}" type="slidenum">
              <a:rPr lang="en-US" sz="1200">
                <a:solidFill>
                  <a:srgbClr val="000000"/>
                </a:solidFill>
                <a:latin typeface="Arial" charset="0"/>
              </a:rPr>
              <a:pPr eaLnBrk="1" hangingPunct="1"/>
              <a:t>66</a:t>
            </a:fld>
            <a:endParaRPr lang="en-US" sz="120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C17493-405E-E046-A1B6-00893B6A9178}" type="slidenum">
              <a:rPr lang="en-US" sz="1200">
                <a:solidFill>
                  <a:prstClr val="black"/>
                </a:solidFill>
              </a:rPr>
              <a:pPr eaLnBrk="1" hangingPunct="1"/>
              <a:t>10</a:t>
            </a:fld>
            <a:endParaRPr lang="en-US" sz="1200">
              <a:solidFill>
                <a:prstClr val="black"/>
              </a:solidFill>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zh-CN" altLang="en-US">
                <a:solidFill>
                  <a:srgbClr val="FFFF00"/>
                </a:solidFill>
                <a:latin typeface="Arial" charset="0"/>
                <a:cs typeface="Arial" charset="0"/>
              </a:rPr>
              <a:t>这不代表耶稣的起点是从创世记</a:t>
            </a:r>
            <a:r>
              <a:rPr lang="en-US" altLang="zh-CN">
                <a:solidFill>
                  <a:srgbClr val="FFFF00"/>
                </a:solidFill>
                <a:latin typeface="Arial" charset="0"/>
                <a:cs typeface="Arial" charset="0"/>
              </a:rPr>
              <a:t>1∶1</a:t>
            </a:r>
            <a:r>
              <a:rPr lang="zh-CN" altLang="en-US">
                <a:solidFill>
                  <a:srgbClr val="FFFF00"/>
                </a:solidFill>
                <a:latin typeface="Arial" charset="0"/>
                <a:cs typeface="Arial" charset="0"/>
              </a:rPr>
              <a:t>。耶稣在创世记</a:t>
            </a:r>
            <a:r>
              <a:rPr lang="en-US" altLang="zh-CN">
                <a:solidFill>
                  <a:srgbClr val="FFFF00"/>
                </a:solidFill>
                <a:latin typeface="Arial" charset="0"/>
                <a:cs typeface="Arial" charset="0"/>
              </a:rPr>
              <a:t>1</a:t>
            </a:r>
            <a:r>
              <a:rPr lang="zh-CN" altLang="en-US">
                <a:solidFill>
                  <a:srgbClr val="FFFF00"/>
                </a:solidFill>
                <a:latin typeface="Arial" charset="0"/>
                <a:cs typeface="Arial" charset="0"/>
              </a:rPr>
              <a:t>∶</a:t>
            </a:r>
            <a:r>
              <a:rPr lang="en-US" altLang="zh-CN">
                <a:solidFill>
                  <a:srgbClr val="FFFF00"/>
                </a:solidFill>
                <a:latin typeface="Arial" charset="0"/>
                <a:cs typeface="Arial" charset="0"/>
              </a:rPr>
              <a:t>1</a:t>
            </a:r>
            <a:r>
              <a:rPr lang="zh-CN" altLang="en-US">
                <a:solidFill>
                  <a:srgbClr val="FFFF00"/>
                </a:solidFill>
                <a:latin typeface="Arial" charset="0"/>
                <a:cs typeface="Arial" charset="0"/>
              </a:rPr>
              <a:t>之前已存在， 他的起点是永恒的</a:t>
            </a:r>
            <a:r>
              <a:rPr lang="zh-CN" altLang="en-US">
                <a:solidFill>
                  <a:srgbClr val="00FF00"/>
                </a:solidFill>
                <a:latin typeface="Arial" charset="0"/>
                <a:cs typeface="Arial" charset="0"/>
              </a:rPr>
              <a:t>。</a:t>
            </a:r>
            <a:r>
              <a:rPr lang="en-US" altLang="ja-JP">
                <a:solidFill>
                  <a:srgbClr val="00FF00"/>
                </a:solidFill>
                <a:latin typeface="Arial" charset="0"/>
                <a:cs typeface="Arial" charset="0"/>
              </a:rPr>
              <a:t> [</a:t>
            </a:r>
            <a:r>
              <a:rPr lang="en-US" altLang="ja-JP" sz="1100">
                <a:solidFill>
                  <a:schemeClr val="bg1"/>
                </a:solidFill>
                <a:latin typeface="Arial" charset="0"/>
                <a:cs typeface="Arial" charset="0"/>
              </a:rPr>
              <a:t>Jeffrey Khoo, The Story of Jesus, </a:t>
            </a:r>
            <a:r>
              <a:rPr lang="en-US" altLang="ja-JP" sz="1100">
                <a:solidFill>
                  <a:schemeClr val="bg1"/>
                </a:solidFill>
                <a:latin typeface="Arial" charset="0"/>
                <a:cs typeface="Arial" charset="0"/>
                <a:hlinkClick r:id="rId3"/>
              </a:rPr>
              <a:t>www.febc.edu.sg</a:t>
            </a:r>
            <a:r>
              <a:rPr lang="en-US" altLang="ja-JP" sz="1100">
                <a:solidFill>
                  <a:schemeClr val="bg1"/>
                </a:solidFill>
                <a:latin typeface="Arial" charset="0"/>
                <a:cs typeface="Arial" charset="0"/>
              </a:rPr>
              <a:t>]</a:t>
            </a:r>
          </a:p>
          <a:p>
            <a:endParaRPr lang="en-US">
              <a:latin typeface="Arial" charset="0"/>
              <a:cs typeface="Arial"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fld id="{015F64CD-EEC6-F043-9A00-3F53DAD4B727}" type="slidenum">
              <a:rPr lang="en-US" sz="1200">
                <a:solidFill>
                  <a:srgbClr val="000000"/>
                </a:solidFill>
                <a:latin typeface="Arial" charset="0"/>
              </a:rPr>
              <a:pPr eaLnBrk="1" hangingPunct="1"/>
              <a:t>67</a:t>
            </a:fld>
            <a:endParaRPr lang="en-US" sz="1200">
              <a:solidFill>
                <a:srgbClr val="000000"/>
              </a:solidFill>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462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2: He is Eternally co-existent in that…</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He was with God in the Beginning.</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667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Through him all things were made; without him nothing was made that has been made.</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07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And finally…verses 4, 5, and 9…the Source of all Light and Life…</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In him was life, and that life was the light of men.  The light shines in the darkness, but the darkness has not understood it…The true light that gives light to every man was coming into the world.</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THIS IS BASIC CHRISTIAN THEOLOGY.  IT ALL STARTS HERE!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281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486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Now…to complete the portraits given to us by </a:t>
            </a:r>
          </a:p>
          <a:p>
            <a:r>
              <a:rPr lang="en-US" b="1">
                <a:latin typeface="Times" charset="0"/>
                <a:ea typeface="ＭＳ Ｐゴシック" charset="0"/>
                <a:cs typeface="ＭＳ Ｐゴシック" charset="0"/>
              </a:rPr>
              <a:t>MATTHEW…MARK…LUKE…and JOHN.</a:t>
            </a:r>
          </a:p>
          <a:p>
            <a:r>
              <a:rPr lang="en-US" b="1">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a:latin typeface="Times" charset="0"/>
                <a:ea typeface="ＭＳ Ｐゴシック" charset="0"/>
                <a:cs typeface="ＭＳ Ｐゴシック" charset="0"/>
              </a:rPr>
              <a:t>////	In his first chapter of The Revelation, John writes this:</a:t>
            </a:r>
          </a:p>
          <a:p>
            <a:r>
              <a:rPr lang="en-US" b="1">
                <a:latin typeface="Times" charset="0"/>
                <a:ea typeface="ＭＳ Ｐゴシック" charset="0"/>
                <a:cs typeface="ＭＳ Ｐゴシック" charset="0"/>
              </a:rPr>
              <a:t>I turned around to see the voice that was speaking to me.  And when I turned I saw seven golden lamp stands…</a:t>
            </a:r>
          </a:p>
          <a:p>
            <a:r>
              <a:rPr lang="en-US" b="1">
                <a:latin typeface="Times" charset="0"/>
                <a:ea typeface="ＭＳ Ｐゴシック" charset="0"/>
                <a:cs typeface="ＭＳ Ｐゴシック" charset="0"/>
              </a:rPr>
              <a:t>////	and among the lamp stands was someone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like a son of man,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dressed in a robe reaching down to his feet and with a golden sash around his chest.  </a:t>
            </a:r>
          </a:p>
          <a:p>
            <a:r>
              <a:rPr lang="en-US" b="1">
                <a:latin typeface="Times" charset="0"/>
                <a:ea typeface="ＭＳ Ｐゴシック" charset="0"/>
                <a:cs typeface="ＭＳ Ｐゴシック" charset="0"/>
              </a:rPr>
              <a:t>////	His head and hair were white like wool, as white as snow, and his eyes were like blazing fire.  </a:t>
            </a:r>
          </a:p>
          <a:p>
            <a:r>
              <a:rPr lang="en-US" b="1">
                <a:latin typeface="Times" charset="0"/>
                <a:ea typeface="ＭＳ Ｐゴシック" charset="0"/>
                <a:cs typeface="ＭＳ Ｐゴシック" charset="0"/>
              </a:rPr>
              <a:t>////	His feet were like bronze glowing in a furnace, and his voice was like the sound of rushing waters.  </a:t>
            </a:r>
          </a:p>
          <a:p>
            <a:r>
              <a:rPr lang="en-US" b="1">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a:latin typeface="Times" charset="0"/>
                <a:ea typeface="ＭＳ Ｐゴシック" charset="0"/>
                <a:cs typeface="ＭＳ Ｐゴシック" charset="0"/>
              </a:rPr>
              <a:t>////	When I saw him, I fell at his feet as though dead.  Then he placed his right hand on me and said: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Do not be afraid.  I am the First and the Last.  </a:t>
            </a:r>
          </a:p>
          <a:p>
            <a:r>
              <a:rPr lang="en-US" b="1">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C17493-405E-E046-A1B6-00893B6A9178}" type="slidenum">
              <a:rPr lang="en-US" sz="1200"/>
              <a:pPr eaLnBrk="1" hangingPunct="1"/>
              <a:t>75</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FCFE9-42B4-3844-89EC-DF0CB582EA04}" type="slidenum">
              <a:rPr lang="en-US" sz="1200">
                <a:solidFill>
                  <a:srgbClr val="000000"/>
                </a:solidFill>
              </a:rPr>
              <a:pPr eaLnBrk="1" hangingPunct="1"/>
              <a:t>76</a:t>
            </a:fld>
            <a:endParaRPr lang="en-US" sz="1200">
              <a:solidFill>
                <a:srgbClr val="000000"/>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B038BB-B50E-8D43-9212-648D498D39BD}" type="slidenum">
              <a:rPr lang="en-US" sz="1200">
                <a:solidFill>
                  <a:srgbClr val="000000"/>
                </a:solidFill>
              </a:rPr>
              <a:pPr eaLnBrk="1" hangingPunct="1"/>
              <a:t>77</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Most of the manuscripts have the little sigma (= English </a:t>
            </a:r>
            <a:r>
              <a:rPr lang="ja-JP" altLang="en-US">
                <a:ea typeface="ＭＳ Ｐゴシック" charset="0"/>
                <a:cs typeface="ＭＳ Ｐゴシック" charset="0"/>
              </a:rPr>
              <a:t>“</a:t>
            </a:r>
            <a:r>
              <a:rPr lang="en-US" altLang="ja-JP">
                <a:ea typeface="ＭＳ Ｐゴシック" charset="0"/>
                <a:cs typeface="ＭＳ Ｐゴシック" charset="0"/>
              </a:rPr>
              <a:t>s</a:t>
            </a:r>
            <a:r>
              <a:rPr lang="ja-JP" altLang="en-US">
                <a:ea typeface="ＭＳ Ｐゴシック" charset="0"/>
                <a:cs typeface="ＭＳ Ｐゴシック" charset="0"/>
              </a:rPr>
              <a:t>”</a:t>
            </a:r>
            <a:r>
              <a:rPr lang="en-US" altLang="ja-JP">
                <a:ea typeface="ＭＳ Ｐゴシック" charset="0"/>
                <a:cs typeface="ＭＳ Ｐゴシック" charset="0"/>
              </a:rPr>
              <a:t>) that makes the verb for believe in an undefined sense.  However, a few early MSS lack this sigma, which turns it into a present tense.</a:t>
            </a:r>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3D6995-2FFC-C044-9D9E-F6C879C453C6}" type="slidenum">
              <a:rPr lang="en-US" sz="1200">
                <a:solidFill>
                  <a:srgbClr val="000000"/>
                </a:solidFill>
              </a:rPr>
              <a:pPr eaLnBrk="1" hangingPunct="1"/>
              <a:t>11</a:t>
            </a:fld>
            <a:endParaRPr lang="en-US" sz="1200">
              <a:solidFill>
                <a:srgbClr val="000000"/>
              </a:solidFill>
            </a:endParaRPr>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2A8678-F26E-F64B-BF3A-EA89FC22CC9F}" type="slidenum">
              <a:rPr lang="en-US" sz="1200">
                <a:solidFill>
                  <a:srgbClr val="000000"/>
                </a:solidFill>
              </a:rPr>
              <a:pPr eaLnBrk="1" hangingPunct="1"/>
              <a:t>87</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593F3-AD63-394D-8A75-76AE0B9F9765}" type="slidenum">
              <a:rPr lang="en-US" sz="1200"/>
              <a:pPr eaLnBrk="1" hangingPunct="1"/>
              <a:t>88</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D6B559-6E79-304C-B45F-D14F12CF05BC}" type="slidenum">
              <a:rPr lang="en-US" sz="1200">
                <a:solidFill>
                  <a:srgbClr val="000000"/>
                </a:solidFill>
              </a:rPr>
              <a:pPr eaLnBrk="1" hangingPunct="1"/>
              <a:t>12</a:t>
            </a:fld>
            <a:endParaRPr lang="en-US" sz="1200">
              <a:solidFill>
                <a:srgbClr val="000000"/>
              </a:solidFill>
            </a:endParaRPr>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7480C-B7B6-AE45-B5D9-6F2059F8B061}" type="slidenum">
              <a:rPr lang="en-US" sz="1200"/>
              <a:pPr eaLnBrk="1" hangingPunct="1"/>
              <a:t>89</a:t>
            </a:fld>
            <a:endParaRPr lang="en-US" sz="1200"/>
          </a:p>
        </p:txBody>
      </p:sp>
      <p:sp>
        <p:nvSpPr>
          <p:cNvPr id="177154" name="Rectangle 1026"/>
          <p:cNvSpPr>
            <a:spLocks noGrp="1" noRot="1" noChangeAspect="1" noChangeArrowheads="1" noTextEdit="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3763-7681-A643-A84C-4470D96BABA5}" type="slidenum">
              <a:rPr lang="en-US" sz="1200"/>
              <a:pPr eaLnBrk="1" hangingPunct="1"/>
              <a:t>90</a:t>
            </a:fld>
            <a:endParaRPr lang="en-US" sz="1200"/>
          </a:p>
        </p:txBody>
      </p:sp>
      <p:sp>
        <p:nvSpPr>
          <p:cNvPr id="179202" name="Rectangle 1026"/>
          <p:cNvSpPr>
            <a:spLocks noGrp="1" noRot="1" noChangeAspect="1" noChangeArrowheads="1" noTextEdit="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73770-8B71-9144-8169-DB769892F7A3}" type="slidenum">
              <a:rPr lang="en-US" sz="1200"/>
              <a:pPr eaLnBrk="1" hangingPunct="1"/>
              <a:t>91</a:t>
            </a:fld>
            <a:endParaRPr lang="en-US" sz="1200"/>
          </a:p>
        </p:txBody>
      </p:sp>
      <p:sp>
        <p:nvSpPr>
          <p:cNvPr id="181250" name="Rectangle 1026"/>
          <p:cNvSpPr>
            <a:spLocks noGrp="1" noRot="1" noChangeAspect="1" noChangeArrowheads="1" noTextEdit="1"/>
          </p:cNvSpPr>
          <p:nvPr>
            <p:ph type="sldImg"/>
          </p:nvPr>
        </p:nvSpPr>
        <p:spPr>
          <a:solidFill>
            <a:srgbClr val="FFFFFF"/>
          </a:solidFill>
          <a:ln/>
        </p:spPr>
      </p:sp>
      <p:sp>
        <p:nvSpPr>
          <p:cNvPr id="18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7EB4A-3BA7-1746-A538-A82415D58EB6}" type="slidenum">
              <a:rPr lang="en-US" sz="1200"/>
              <a:pPr eaLnBrk="1" hangingPunct="1"/>
              <a:t>92</a:t>
            </a:fld>
            <a:endParaRPr lang="en-US" sz="1200"/>
          </a:p>
        </p:txBody>
      </p:sp>
      <p:sp>
        <p:nvSpPr>
          <p:cNvPr id="183298" name="Rectangle 1026"/>
          <p:cNvSpPr>
            <a:spLocks noGrp="1" noRot="1" noChangeAspect="1" noChangeArrowheads="1" noTextEdit="1"/>
          </p:cNvSpPr>
          <p:nvPr>
            <p:ph type="sldImg"/>
          </p:nvPr>
        </p:nvSpPr>
        <p:spPr>
          <a:solidFill>
            <a:srgbClr val="FFFFFF"/>
          </a:solidFill>
          <a:ln/>
        </p:spPr>
      </p:sp>
      <p:sp>
        <p:nvSpPr>
          <p:cNvPr id="183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A6287-F97B-9349-9812-1EF99B90D921}" type="slidenum">
              <a:rPr lang="en-US" sz="1200"/>
              <a:pPr eaLnBrk="1" hangingPunct="1"/>
              <a:t>93</a:t>
            </a:fld>
            <a:endParaRPr lang="en-US" sz="1200"/>
          </a:p>
        </p:txBody>
      </p:sp>
      <p:sp>
        <p:nvSpPr>
          <p:cNvPr id="185346" name="Rectangle 1026"/>
          <p:cNvSpPr>
            <a:spLocks noGrp="1" noRot="1" noChangeAspect="1" noChangeArrowheads="1" noTextEdit="1"/>
          </p:cNvSpPr>
          <p:nvPr>
            <p:ph type="sldImg"/>
          </p:nvPr>
        </p:nvSpPr>
        <p:spPr>
          <a:solidFill>
            <a:srgbClr val="FFFFFF"/>
          </a:solidFill>
          <a:ln/>
        </p:spPr>
      </p:sp>
      <p:sp>
        <p:nvSpPr>
          <p:cNvPr id="1853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EE445-0874-A54A-AA32-16BAA0F22EF2}" type="slidenum">
              <a:rPr lang="en-US" sz="1200"/>
              <a:pPr eaLnBrk="1" hangingPunct="1"/>
              <a:t>94</a:t>
            </a:fld>
            <a:endParaRPr lang="en-US" sz="1200"/>
          </a:p>
        </p:txBody>
      </p:sp>
      <p:sp>
        <p:nvSpPr>
          <p:cNvPr id="187394" name="Rectangle 1026"/>
          <p:cNvSpPr>
            <a:spLocks noGrp="1" noRot="1" noChangeAspect="1" noChangeArrowheads="1" noTextEdit="1"/>
          </p:cNvSpPr>
          <p:nvPr>
            <p:ph type="sldImg"/>
          </p:nvPr>
        </p:nvSpPr>
        <p:spPr>
          <a:ln/>
        </p:spPr>
      </p:sp>
      <p:sp>
        <p:nvSpPr>
          <p:cNvPr id="1873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1B7646-5EF6-6C4C-9014-ABDE57769BB9}" type="slidenum">
              <a:rPr lang="en-US" sz="1200"/>
              <a:pPr eaLnBrk="1" hangingPunct="1"/>
              <a:t>95</a:t>
            </a:fld>
            <a:endParaRPr lang="en-US" sz="1200"/>
          </a:p>
        </p:txBody>
      </p:sp>
      <p:sp>
        <p:nvSpPr>
          <p:cNvPr id="189442" name="Rectangle 1026"/>
          <p:cNvSpPr>
            <a:spLocks noGrp="1" noRot="1" noChangeAspect="1" noChangeArrowheads="1" noTextEdit="1"/>
          </p:cNvSpPr>
          <p:nvPr>
            <p:ph type="sldImg"/>
          </p:nvPr>
        </p:nvSpPr>
        <p:spPr>
          <a:ln/>
        </p:spPr>
      </p:sp>
      <p:sp>
        <p:nvSpPr>
          <p:cNvPr id="189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D9C604-4881-1E4A-A1F3-D499EFD52CE0}" type="slidenum">
              <a:rPr lang="en-US" sz="1200"/>
              <a:pPr eaLnBrk="1" hangingPunct="1"/>
              <a:t>96</a:t>
            </a:fld>
            <a:endParaRPr lang="en-US" sz="1200"/>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CAC0C-1146-2D44-A80E-A0B74DDFB84D}" type="slidenum">
              <a:rPr lang="en-US" sz="1200"/>
              <a:pPr eaLnBrk="1" hangingPunct="1"/>
              <a:t>98</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0E274-7FA7-4949-B923-585DEF25554C}" type="slidenum">
              <a:rPr lang="en-US" sz="1200"/>
              <a:pPr eaLnBrk="1" hangingPunct="1"/>
              <a:t>99</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06619C-6C73-1042-8F22-C1FD64EF4451}" type="slidenum">
              <a:rPr lang="en-US" sz="1200">
                <a:solidFill>
                  <a:srgbClr val="000000"/>
                </a:solidFill>
              </a:rPr>
              <a:pPr eaLnBrk="1" hangingPunct="1"/>
              <a:t>13</a:t>
            </a:fld>
            <a:endParaRPr lang="en-US" sz="1200">
              <a:solidFill>
                <a:srgbClr val="000000"/>
              </a:solidFill>
            </a:endParaRPr>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9DE543-AC7F-F14C-893C-8EC3F8C41EAC}" type="slidenum">
              <a:rPr lang="en-US" sz="1200">
                <a:solidFill>
                  <a:prstClr val="black"/>
                </a:solidFill>
              </a:rPr>
              <a:pPr eaLnBrk="1" hangingPunct="1"/>
              <a:t>101</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1F3D7-00E8-4746-A16D-CB15B1F2D19A}" type="slidenum">
              <a:rPr lang="en-US" sz="1200"/>
              <a:pPr eaLnBrk="1" hangingPunct="1"/>
              <a:t>102</a:t>
            </a:fld>
            <a:endParaRPr lang="en-US" sz="1200"/>
          </a:p>
        </p:txBody>
      </p:sp>
      <p:sp>
        <p:nvSpPr>
          <p:cNvPr id="201730" name="Rectangle 1026"/>
          <p:cNvSpPr>
            <a:spLocks noGrp="1" noRot="1" noChangeAspect="1" noChangeArrowheads="1" noTextEdit="1"/>
          </p:cNvSpPr>
          <p:nvPr>
            <p:ph type="sldImg"/>
          </p:nvPr>
        </p:nvSpPr>
        <p:spPr>
          <a:ln/>
        </p:spPr>
      </p:sp>
      <p:sp>
        <p:nvSpPr>
          <p:cNvPr id="2017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12369B-2564-6E4C-A280-2391B8E9FB82}" type="slidenum">
              <a:rPr lang="en-US" sz="1200"/>
              <a:pPr eaLnBrk="1" hangingPunct="1"/>
              <a:t>103</a:t>
            </a:fld>
            <a:endParaRPr lang="en-US" sz="1200"/>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25B9CC-E7CB-C440-8190-4C773EB780F1}" type="slidenum">
              <a:rPr lang="en-US" sz="1200"/>
              <a:pPr eaLnBrk="1" hangingPunct="1"/>
              <a:t>105</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818AE-D835-9A4E-B3E4-006373383B06}" type="slidenum">
              <a:rPr lang="en-US" sz="1200"/>
              <a:pPr eaLnBrk="1" hangingPunct="1"/>
              <a:t>107</a:t>
            </a:fld>
            <a:endParaRPr lang="en-US" sz="1200"/>
          </a:p>
        </p:txBody>
      </p:sp>
      <p:sp>
        <p:nvSpPr>
          <p:cNvPr id="210946" name="Rectangle 1026"/>
          <p:cNvSpPr>
            <a:spLocks noGrp="1" noRot="1" noChangeAspect="1" noChangeArrowheads="1" noTextEdit="1"/>
          </p:cNvSpPr>
          <p:nvPr>
            <p:ph type="sldImg"/>
          </p:nvPr>
        </p:nvSpPr>
        <p:spPr>
          <a:ln/>
        </p:spPr>
      </p:sp>
      <p:sp>
        <p:nvSpPr>
          <p:cNvPr id="21094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EF895-ADD8-E64B-B38B-A9D7F6F6690F}" type="slidenum">
              <a:rPr lang="en-US" sz="1200">
                <a:solidFill>
                  <a:srgbClr val="000000"/>
                </a:solidFill>
              </a:rPr>
              <a:pPr eaLnBrk="1" hangingPunct="1"/>
              <a:t>108</a:t>
            </a:fld>
            <a:endParaRPr lang="en-US" sz="1200">
              <a:solidFill>
                <a:srgbClr val="000000"/>
              </a:solidFill>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A9ACEF-A834-554C-82EB-959877A13BD2}" type="slidenum">
              <a:rPr lang="en-US" sz="1200">
                <a:solidFill>
                  <a:srgbClr val="000000"/>
                </a:solidFill>
              </a:rPr>
              <a:pPr eaLnBrk="1" hangingPunct="1"/>
              <a:t>109</a:t>
            </a:fld>
            <a:endParaRPr lang="en-US" sz="1200">
              <a:solidFill>
                <a:srgbClr val="000000"/>
              </a:solidFill>
            </a:endParaRPr>
          </a:p>
        </p:txBody>
      </p:sp>
      <p:sp>
        <p:nvSpPr>
          <p:cNvPr id="215042" name="Rectangle 1026"/>
          <p:cNvSpPr>
            <a:spLocks noGrp="1" noRot="1" noChangeAspect="1" noChangeArrowheads="1" noTextEdit="1"/>
          </p:cNvSpPr>
          <p:nvPr>
            <p:ph type="sldImg"/>
          </p:nvPr>
        </p:nvSpPr>
        <p:spPr>
          <a:ln/>
        </p:spPr>
      </p:sp>
      <p:sp>
        <p:nvSpPr>
          <p:cNvPr id="2150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1811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2016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86870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27735274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555973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EBCD0-5E51-2448-BC32-DCD38CF64B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5074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942087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1987703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2655770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30792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133743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39850671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26463377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176475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23556484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152897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3196009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42022286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26651658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CDA47233-2C1F-FB44-9417-748C99DB8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49685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505ACE0-95F4-3242-B0BB-74C86F2E6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32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E4D4011-6594-8D48-B7E1-4AEA69EE8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4681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90B7FFA-0EC9-E640-B403-A1AA3098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7451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6D537DD-77E4-EA49-8ECF-DAC25F3FB1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011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80D4EEB1-8E2F-F646-BCA6-430C97F09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932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1286581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CAFC086-4062-4441-BC2D-50FF7E7C6F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7349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E8814A4-13FB-E24A-B4A9-7E73B5AE5A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007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443EB8-E9FE-3A46-A0FB-8BCF258C74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759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859D3D8-EAAB-F24F-99CF-E72C3EA3FE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48733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C458563-92F0-8F4F-B05E-D797A45493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1670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64889540-1A03-C94F-BDFF-B2FC505F02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456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4155126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41940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1266376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25660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4EE98-AEA0-FB49-AD2A-80CD1A090951}" type="slidenum">
              <a:rPr lang="en-US"/>
              <a:pPr>
                <a:defRPr/>
              </a:pPr>
              <a:t>‹#›</a:t>
            </a:fld>
            <a:endParaRPr lang="en-US"/>
          </a:p>
        </p:txBody>
      </p:sp>
    </p:spTree>
    <p:extLst>
      <p:ext uri="{BB962C8B-B14F-4D97-AF65-F5344CB8AC3E}">
        <p14:creationId xmlns:p14="http://schemas.microsoft.com/office/powerpoint/2010/main" val="2093018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1766421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2201866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36253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40544409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3424823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0240109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7637813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6606878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8605877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33" indent="0" algn="ctr">
              <a:buNone/>
              <a:defRPr>
                <a:solidFill>
                  <a:schemeClr val="tx1">
                    <a:tint val="75000"/>
                  </a:schemeClr>
                </a:solidFill>
              </a:defRPr>
            </a:lvl2pPr>
            <a:lvl3pPr marL="912870" indent="0" algn="ctr">
              <a:buNone/>
              <a:defRPr>
                <a:solidFill>
                  <a:schemeClr val="tx1">
                    <a:tint val="75000"/>
                  </a:schemeClr>
                </a:solidFill>
              </a:defRPr>
            </a:lvl3pPr>
            <a:lvl4pPr marL="1369288" indent="0" algn="ctr">
              <a:buNone/>
              <a:defRPr>
                <a:solidFill>
                  <a:schemeClr val="tx1">
                    <a:tint val="75000"/>
                  </a:schemeClr>
                </a:solidFill>
              </a:defRPr>
            </a:lvl4pPr>
            <a:lvl5pPr marL="1825734" indent="0" algn="ctr">
              <a:buNone/>
              <a:defRPr>
                <a:solidFill>
                  <a:schemeClr val="tx1">
                    <a:tint val="75000"/>
                  </a:schemeClr>
                </a:solidFill>
              </a:defRPr>
            </a:lvl5pPr>
            <a:lvl6pPr marL="2282149" indent="0" algn="ctr">
              <a:buNone/>
              <a:defRPr>
                <a:solidFill>
                  <a:schemeClr val="tx1">
                    <a:tint val="75000"/>
                  </a:schemeClr>
                </a:solidFill>
              </a:defRPr>
            </a:lvl6pPr>
            <a:lvl7pPr marL="2738576" indent="0" algn="ctr">
              <a:buNone/>
              <a:defRPr>
                <a:solidFill>
                  <a:schemeClr val="tx1">
                    <a:tint val="75000"/>
                  </a:schemeClr>
                </a:solidFill>
              </a:defRPr>
            </a:lvl7pPr>
            <a:lvl8pPr marL="3195003" indent="0" algn="ctr">
              <a:buNone/>
              <a:defRPr>
                <a:solidFill>
                  <a:schemeClr val="tx1">
                    <a:tint val="75000"/>
                  </a:schemeClr>
                </a:solidFill>
              </a:defRPr>
            </a:lvl8pPr>
            <a:lvl9pPr marL="36514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950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840BB-BE45-654F-9F07-B7C0D1770966}" type="slidenum">
              <a:rPr lang="en-US"/>
              <a:pPr>
                <a:defRPr/>
              </a:pPr>
              <a:t>‹#›</a:t>
            </a:fld>
            <a:endParaRPr lang="en-US"/>
          </a:p>
        </p:txBody>
      </p:sp>
    </p:spTree>
    <p:extLst>
      <p:ext uri="{BB962C8B-B14F-4D97-AF65-F5344CB8AC3E}">
        <p14:creationId xmlns:p14="http://schemas.microsoft.com/office/powerpoint/2010/main" val="31186532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06026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33" indent="0">
              <a:buNone/>
              <a:defRPr sz="1800">
                <a:solidFill>
                  <a:schemeClr val="tx1">
                    <a:tint val="75000"/>
                  </a:schemeClr>
                </a:solidFill>
              </a:defRPr>
            </a:lvl2pPr>
            <a:lvl3pPr marL="912870" indent="0">
              <a:buNone/>
              <a:defRPr sz="1600">
                <a:solidFill>
                  <a:schemeClr val="tx1">
                    <a:tint val="75000"/>
                  </a:schemeClr>
                </a:solidFill>
              </a:defRPr>
            </a:lvl3pPr>
            <a:lvl4pPr marL="1369288" indent="0">
              <a:buNone/>
              <a:defRPr sz="1400">
                <a:solidFill>
                  <a:schemeClr val="tx1">
                    <a:tint val="75000"/>
                  </a:schemeClr>
                </a:solidFill>
              </a:defRPr>
            </a:lvl4pPr>
            <a:lvl5pPr marL="1825734" indent="0">
              <a:buNone/>
              <a:defRPr sz="1400">
                <a:solidFill>
                  <a:schemeClr val="tx1">
                    <a:tint val="75000"/>
                  </a:schemeClr>
                </a:solidFill>
              </a:defRPr>
            </a:lvl5pPr>
            <a:lvl6pPr marL="2282149" indent="0">
              <a:buNone/>
              <a:defRPr sz="1400">
                <a:solidFill>
                  <a:schemeClr val="tx1">
                    <a:tint val="75000"/>
                  </a:schemeClr>
                </a:solidFill>
              </a:defRPr>
            </a:lvl6pPr>
            <a:lvl7pPr marL="2738576" indent="0">
              <a:buNone/>
              <a:defRPr sz="1400">
                <a:solidFill>
                  <a:schemeClr val="tx1">
                    <a:tint val="75000"/>
                  </a:schemeClr>
                </a:solidFill>
              </a:defRPr>
            </a:lvl7pPr>
            <a:lvl8pPr marL="3195003" indent="0">
              <a:buNone/>
              <a:defRPr sz="1400">
                <a:solidFill>
                  <a:schemeClr val="tx1">
                    <a:tint val="75000"/>
                  </a:schemeClr>
                </a:solidFill>
              </a:defRPr>
            </a:lvl8pPr>
            <a:lvl9pPr marL="365143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343608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60979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9/14/18</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97682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9/14/18</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47897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9/14/18</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072516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873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9/14/18</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70769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84958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9/14/18</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117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5224237-8B0F-5941-8DC8-D05E612921BB}" type="slidenum">
              <a:rPr lang="en-US"/>
              <a:pPr>
                <a:defRPr/>
              </a:pPr>
              <a:t>‹#›</a:t>
            </a:fld>
            <a:endParaRPr lang="en-US"/>
          </a:p>
        </p:txBody>
      </p:sp>
    </p:spTree>
    <p:extLst>
      <p:ext uri="{BB962C8B-B14F-4D97-AF65-F5344CB8AC3E}">
        <p14:creationId xmlns:p14="http://schemas.microsoft.com/office/powerpoint/2010/main" val="15977662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19383214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7221032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77230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82804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46334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2345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07290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03291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91661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42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E16697BC-35AA-4D4B-8297-8E830E5B1F73}" type="slidenum">
              <a:rPr lang="en-US"/>
              <a:pPr>
                <a:defRPr/>
              </a:pPr>
              <a:t>‹#›</a:t>
            </a:fld>
            <a:endParaRPr lang="en-US"/>
          </a:p>
        </p:txBody>
      </p:sp>
    </p:spTree>
    <p:extLst>
      <p:ext uri="{BB962C8B-B14F-4D97-AF65-F5344CB8AC3E}">
        <p14:creationId xmlns:p14="http://schemas.microsoft.com/office/powerpoint/2010/main" val="2220902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39653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90454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68505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60638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6917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5510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5089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2248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4719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62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78BB2A-5C2A-BB4F-B5C6-5C6E2AFDF1FA}" type="slidenum">
              <a:rPr lang="en-US"/>
              <a:pPr>
                <a:defRPr/>
              </a:pPr>
              <a:t>‹#›</a:t>
            </a:fld>
            <a:endParaRPr lang="en-US"/>
          </a:p>
        </p:txBody>
      </p:sp>
    </p:spTree>
    <p:extLst>
      <p:ext uri="{BB962C8B-B14F-4D97-AF65-F5344CB8AC3E}">
        <p14:creationId xmlns:p14="http://schemas.microsoft.com/office/powerpoint/2010/main" val="22801328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3212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49739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4366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3094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5372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70225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63399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25452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2302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92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5129441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19128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76550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04690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89909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6590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36076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1677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5347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47009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474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418301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89747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68833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18872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154385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8255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5021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04061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90635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6"/>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39" indent="0" algn="ctr">
              <a:buNone/>
              <a:defRPr/>
            </a:lvl2pPr>
            <a:lvl3pPr marL="642078" indent="0" algn="ctr">
              <a:buNone/>
              <a:defRPr/>
            </a:lvl3pPr>
            <a:lvl4pPr marL="963119" indent="0" algn="ctr">
              <a:buNone/>
              <a:defRPr/>
            </a:lvl4pPr>
            <a:lvl5pPr marL="1284156" indent="0" algn="ctr">
              <a:buNone/>
              <a:defRPr/>
            </a:lvl5pPr>
            <a:lvl6pPr marL="1605205" indent="0" algn="ctr">
              <a:buNone/>
              <a:defRPr/>
            </a:lvl6pPr>
            <a:lvl7pPr marL="1926246" indent="0" algn="ctr">
              <a:buNone/>
              <a:defRPr/>
            </a:lvl7pPr>
            <a:lvl8pPr marL="2247291" indent="0" algn="ctr">
              <a:buNone/>
              <a:defRPr/>
            </a:lvl8pPr>
            <a:lvl9pPr marL="256831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B5EA-3972-C548-86B6-449B4DAF7B0C}" type="slidenum">
              <a:rPr lang="en-US"/>
              <a:pPr/>
              <a:t>‹#›</a:t>
            </a:fld>
            <a:endParaRPr lang="en-US"/>
          </a:p>
        </p:txBody>
      </p:sp>
    </p:spTree>
    <p:extLst>
      <p:ext uri="{BB962C8B-B14F-4D97-AF65-F5344CB8AC3E}">
        <p14:creationId xmlns:p14="http://schemas.microsoft.com/office/powerpoint/2010/main" val="12371344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A5EAFD3-03E1-5A47-BA2E-F0072FABF942}" type="slidenum">
              <a:rPr lang="en-US"/>
              <a:pPr/>
              <a:t>‹#›</a:t>
            </a:fld>
            <a:endParaRPr lang="en-US"/>
          </a:p>
        </p:txBody>
      </p:sp>
    </p:spTree>
    <p:extLst>
      <p:ext uri="{BB962C8B-B14F-4D97-AF65-F5344CB8AC3E}">
        <p14:creationId xmlns:p14="http://schemas.microsoft.com/office/powerpoint/2010/main" val="3744853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155573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9303112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6" y="4406431"/>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6" y="2907086"/>
            <a:ext cx="7772009" cy="1499316"/>
          </a:xfrm>
        </p:spPr>
        <p:txBody>
          <a:bodyPr anchor="b"/>
          <a:lstStyle>
            <a:lvl1pPr marL="0" indent="0">
              <a:buNone/>
              <a:defRPr sz="1400"/>
            </a:lvl1pPr>
            <a:lvl2pPr marL="321039" indent="0">
              <a:buNone/>
              <a:defRPr sz="1300"/>
            </a:lvl2pPr>
            <a:lvl3pPr marL="642078" indent="0">
              <a:buNone/>
              <a:defRPr sz="1100"/>
            </a:lvl3pPr>
            <a:lvl4pPr marL="963119" indent="0">
              <a:buNone/>
              <a:defRPr sz="1000"/>
            </a:lvl4pPr>
            <a:lvl5pPr marL="1284156" indent="0">
              <a:buNone/>
              <a:defRPr sz="1000"/>
            </a:lvl5pPr>
            <a:lvl6pPr marL="1605205" indent="0">
              <a:buNone/>
              <a:defRPr sz="1000"/>
            </a:lvl6pPr>
            <a:lvl7pPr marL="1926246" indent="0">
              <a:buNone/>
              <a:defRPr sz="1000"/>
            </a:lvl7pPr>
            <a:lvl8pPr marL="2247291" indent="0">
              <a:buNone/>
              <a:defRPr sz="1000"/>
            </a:lvl8pPr>
            <a:lvl9pPr marL="256831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974E4F1-4E20-2A45-8B9D-895F6E8399FE}" type="slidenum">
              <a:rPr lang="en-US"/>
              <a:pPr/>
              <a:t>‹#›</a:t>
            </a:fld>
            <a:endParaRPr lang="en-US"/>
          </a:p>
        </p:txBody>
      </p:sp>
    </p:spTree>
    <p:extLst>
      <p:ext uri="{BB962C8B-B14F-4D97-AF65-F5344CB8AC3E}">
        <p14:creationId xmlns:p14="http://schemas.microsoft.com/office/powerpoint/2010/main" val="9790133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7" y="1125353"/>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3"/>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0E2B6AF-1249-4F46-A851-115F6D54AEA3}" type="slidenum">
              <a:rPr lang="en-US"/>
              <a:pPr/>
              <a:t>‹#›</a:t>
            </a:fld>
            <a:endParaRPr lang="en-US"/>
          </a:p>
        </p:txBody>
      </p:sp>
    </p:spTree>
    <p:extLst>
      <p:ext uri="{BB962C8B-B14F-4D97-AF65-F5344CB8AC3E}">
        <p14:creationId xmlns:p14="http://schemas.microsoft.com/office/powerpoint/2010/main" val="9280863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2" y="1535040"/>
            <a:ext cx="4040061"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E4029D3-7994-AE44-A619-7704F38A9A77}" type="slidenum">
              <a:rPr lang="en-US"/>
              <a:pPr/>
              <a:t>‹#›</a:t>
            </a:fld>
            <a:endParaRPr lang="en-US"/>
          </a:p>
        </p:txBody>
      </p:sp>
    </p:spTree>
    <p:extLst>
      <p:ext uri="{BB962C8B-B14F-4D97-AF65-F5344CB8AC3E}">
        <p14:creationId xmlns:p14="http://schemas.microsoft.com/office/powerpoint/2010/main" val="10131441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F340752-55EA-B14E-A118-7EEFE0B4316A}" type="slidenum">
              <a:rPr lang="en-US"/>
              <a:pPr/>
              <a:t>‹#›</a:t>
            </a:fld>
            <a:endParaRPr lang="en-US"/>
          </a:p>
        </p:txBody>
      </p:sp>
    </p:spTree>
    <p:extLst>
      <p:ext uri="{BB962C8B-B14F-4D97-AF65-F5344CB8AC3E}">
        <p14:creationId xmlns:p14="http://schemas.microsoft.com/office/powerpoint/2010/main" val="758145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EB6EB43-C2BD-3F4F-B5DB-F6C36C30B1AC}" type="slidenum">
              <a:rPr lang="en-US"/>
              <a:pPr/>
              <a:t>‹#›</a:t>
            </a:fld>
            <a:endParaRPr lang="en-US"/>
          </a:p>
        </p:txBody>
      </p:sp>
    </p:spTree>
    <p:extLst>
      <p:ext uri="{BB962C8B-B14F-4D97-AF65-F5344CB8AC3E}">
        <p14:creationId xmlns:p14="http://schemas.microsoft.com/office/powerpoint/2010/main" val="26250843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2" y="1434565"/>
            <a:ext cx="3007439" cy="4691082"/>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A8FCAD-B1FC-B54F-B5B8-277EBCC0A228}" type="slidenum">
              <a:rPr lang="en-US"/>
              <a:pPr/>
              <a:t>‹#›</a:t>
            </a:fld>
            <a:endParaRPr lang="en-US"/>
          </a:p>
        </p:txBody>
      </p:sp>
    </p:spTree>
    <p:extLst>
      <p:ext uri="{BB962C8B-B14F-4D97-AF65-F5344CB8AC3E}">
        <p14:creationId xmlns:p14="http://schemas.microsoft.com/office/powerpoint/2010/main" val="15379813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7"/>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9"/>
            <a:ext cx="5486846" cy="4115023"/>
          </a:xfrm>
        </p:spPr>
        <p:txBody>
          <a:bodyPr/>
          <a:lstStyle>
            <a:lvl1pPr marL="0" indent="0">
              <a:buNone/>
              <a:defRPr sz="2300"/>
            </a:lvl1pPr>
            <a:lvl2pPr marL="321039" indent="0">
              <a:buNone/>
              <a:defRPr sz="2000"/>
            </a:lvl2pPr>
            <a:lvl3pPr marL="642078" indent="0">
              <a:buNone/>
              <a:defRPr sz="1700"/>
            </a:lvl3pPr>
            <a:lvl4pPr marL="963119" indent="0">
              <a:buNone/>
              <a:defRPr sz="1400"/>
            </a:lvl4pPr>
            <a:lvl5pPr marL="1284156" indent="0">
              <a:buNone/>
              <a:defRPr sz="1400"/>
            </a:lvl5pPr>
            <a:lvl6pPr marL="1605205" indent="0">
              <a:buNone/>
              <a:defRPr sz="1400"/>
            </a:lvl6pPr>
            <a:lvl7pPr marL="1926246" indent="0">
              <a:buNone/>
              <a:defRPr sz="1400"/>
            </a:lvl7pPr>
            <a:lvl8pPr marL="2247291" indent="0">
              <a:buNone/>
              <a:defRPr sz="1400"/>
            </a:lvl8pPr>
            <a:lvl9pPr marL="2568315" indent="0">
              <a:buNone/>
              <a:defRPr sz="1400"/>
            </a:lvl9pPr>
          </a:lstStyle>
          <a:p>
            <a:endParaRPr lang="en-US"/>
          </a:p>
        </p:txBody>
      </p:sp>
      <p:sp>
        <p:nvSpPr>
          <p:cNvPr id="4" name="Text Placeholder 3"/>
          <p:cNvSpPr>
            <a:spLocks noGrp="1"/>
          </p:cNvSpPr>
          <p:nvPr>
            <p:ph type="body" sz="half" idx="2"/>
          </p:nvPr>
        </p:nvSpPr>
        <p:spPr>
          <a:xfrm>
            <a:off x="1791738" y="5367645"/>
            <a:ext cx="5486846" cy="804919"/>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66C295-2271-B94D-AF8A-7531C1EDE494}" type="slidenum">
              <a:rPr lang="en-US"/>
              <a:pPr/>
              <a:t>‹#›</a:t>
            </a:fld>
            <a:endParaRPr lang="en-US"/>
          </a:p>
        </p:txBody>
      </p:sp>
    </p:spTree>
    <p:extLst>
      <p:ext uri="{BB962C8B-B14F-4D97-AF65-F5344CB8AC3E}">
        <p14:creationId xmlns:p14="http://schemas.microsoft.com/office/powerpoint/2010/main" val="279632111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BEF28A1-817B-B84E-9C36-DA3F526E7152}" type="slidenum">
              <a:rPr lang="en-US"/>
              <a:pPr/>
              <a:t>‹#›</a:t>
            </a:fld>
            <a:endParaRPr lang="en-US"/>
          </a:p>
        </p:txBody>
      </p:sp>
    </p:spTree>
    <p:extLst>
      <p:ext uri="{BB962C8B-B14F-4D97-AF65-F5344CB8AC3E}">
        <p14:creationId xmlns:p14="http://schemas.microsoft.com/office/powerpoint/2010/main" val="21167129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C1EE49E-BABC-8D42-932E-5E030A88CB91}" type="slidenum">
              <a:rPr lang="en-US"/>
              <a:pPr/>
              <a:t>‹#›</a:t>
            </a:fld>
            <a:endParaRPr lang="en-US"/>
          </a:p>
        </p:txBody>
      </p:sp>
    </p:spTree>
    <p:extLst>
      <p:ext uri="{BB962C8B-B14F-4D97-AF65-F5344CB8AC3E}">
        <p14:creationId xmlns:p14="http://schemas.microsoft.com/office/powerpoint/2010/main" val="319604004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518978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26228015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6014355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9109590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4851270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9/14/18</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6108283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9/14/18</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929873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9/14/18</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0642539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529644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9/14/18</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2484065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311516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9/14/18</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306682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243063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8304592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7959811"/>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8194296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8897531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1238158"/>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819497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24830017"/>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7094986"/>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4731643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443801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8702547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1953411"/>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84319350"/>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7324197"/>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79782645"/>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3808369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57429648"/>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6398952"/>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190773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9233337"/>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0395191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044043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48672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51202494"/>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5211341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702895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3139628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54716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11617820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308110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8849518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7190327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40794675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113882272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332249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3709269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30667649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9261557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881271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41029566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6276182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0068691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7343319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42551865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316883423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9374927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2768570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9436494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042714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854321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31392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0157005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2946771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791144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420465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826233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3573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5500598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180162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135758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3097635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4377068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73748101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5573997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60507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618496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48914575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62836821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8270226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2981075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6862136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87725367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88F55661-73DC-7349-9670-E433E4E9E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314051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6D063E-615C-8F4D-8246-DE652707E8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6443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C1F4EF-37D4-4D47-94E7-7D25CF1C95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35279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DDD5403-8BA4-AB4F-8271-D1222B1077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40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9/14/18</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9573676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B77BA3D-4F35-464A-8307-2FE8579AC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6267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BDC85EC8-C61A-3E44-A805-2BCF04D2EE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4210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0E93BBE-7405-D346-94F6-4935F65AC6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72877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79A82E-4091-FA42-B82D-9B0B8449F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4372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FB12A67-90A3-A44A-A768-A18AA1AE8B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512449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2AAC2F0-1834-1B4F-B81B-3BA4B75D90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74643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132D92B-A0D2-A34E-891E-0E64DFB03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6846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CD20DAEA-AF5A-3B44-8B72-199D01946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57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FAE1CA5-3957-2A43-8EC3-632DD83D08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9341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4A7D8FE-8870-EC4B-B646-778AFD82F3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376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3460298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B014E-49F4-BD48-B77D-4C0629356CEA}" type="slidenum">
              <a:rPr lang="en-US"/>
              <a:pPr>
                <a:defRPr/>
              </a:pPr>
              <a:t>‹#›</a:t>
            </a:fld>
            <a:endParaRPr lang="en-US"/>
          </a:p>
        </p:txBody>
      </p:sp>
    </p:spTree>
    <p:extLst>
      <p:ext uri="{BB962C8B-B14F-4D97-AF65-F5344CB8AC3E}">
        <p14:creationId xmlns:p14="http://schemas.microsoft.com/office/powerpoint/2010/main" val="128703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4CC9EB7-04C3-7547-AF5D-F53BAEEFED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54662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157A0D0-88B6-3A4C-989C-778DD2D63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32595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8F00234-A598-DA40-8B63-3F7456552B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94094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90B2747A-4C9B-C748-AF31-67E458F638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76062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6C924CF-8973-CA46-835F-308B426F2F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5872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841FB5A-050E-C141-89BA-51129F4892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5648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B5E8553-C3FC-1447-9ABB-C56548BD64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41224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D6A4F09-C372-5949-A651-12BE8D831C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0453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B6EA332-CCFD-C14A-BDC4-52B13A6835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40039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928BCC10-6506-894D-9868-D65C2DC13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7641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68B535-7A5B-7D45-8037-350E37F7F876}" type="slidenum">
              <a:rPr lang="en-US"/>
              <a:pPr>
                <a:defRPr/>
              </a:pPr>
              <a:t>‹#›</a:t>
            </a:fld>
            <a:endParaRPr lang="en-US"/>
          </a:p>
        </p:txBody>
      </p:sp>
    </p:spTree>
    <p:extLst>
      <p:ext uri="{BB962C8B-B14F-4D97-AF65-F5344CB8AC3E}">
        <p14:creationId xmlns:p14="http://schemas.microsoft.com/office/powerpoint/2010/main" val="39159902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754745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594439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814295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7802513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9/14/18</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7210370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9/14/18</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7017801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9/14/18</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31717416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2273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9/14/18</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6872688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111747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0C338-596D-0D49-A374-7E27DDBD98A7}" type="slidenum">
              <a:rPr lang="en-US"/>
              <a:pPr>
                <a:defRPr/>
              </a:pPr>
              <a:t>‹#›</a:t>
            </a:fld>
            <a:endParaRPr lang="en-US"/>
          </a:p>
        </p:txBody>
      </p:sp>
    </p:spTree>
    <p:extLst>
      <p:ext uri="{BB962C8B-B14F-4D97-AF65-F5344CB8AC3E}">
        <p14:creationId xmlns:p14="http://schemas.microsoft.com/office/powerpoint/2010/main" val="14492699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9/14/18</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6773259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209120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237948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37344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31592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86067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05378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8663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819484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763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E17E42-9C6F-3A4D-A8D4-A0090CFE5002}" type="slidenum">
              <a:rPr lang="en-US"/>
              <a:pPr>
                <a:defRPr/>
              </a:pPr>
              <a:t>‹#›</a:t>
            </a:fld>
            <a:endParaRPr lang="en-US"/>
          </a:p>
        </p:txBody>
      </p:sp>
    </p:spTree>
    <p:extLst>
      <p:ext uri="{BB962C8B-B14F-4D97-AF65-F5344CB8AC3E}">
        <p14:creationId xmlns:p14="http://schemas.microsoft.com/office/powerpoint/2010/main" val="27118496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06635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58284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DDCFBC9-6C76-1A4C-A68F-50AEC8D7784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244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AA91A8-189E-D64D-BF78-33D1B5FB8F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0541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3FCEABF-8CCE-0C40-AD2B-F743F9904F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960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BF841B1-AA5B-E145-8133-808329DA23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8115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D8855AC-62F8-E742-B6AC-25A42CE20A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54685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A758C95-5938-FA4B-9321-B5650158C3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89946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A0401BF-86C3-5C42-8276-64C1199C92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78046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0BB768-E1B2-0841-9DE4-E42D3F5224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911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4CB022-70A8-A646-AF01-EE4690E92ED3}" type="slidenum">
              <a:rPr lang="en-US"/>
              <a:pPr>
                <a:defRPr/>
              </a:pPr>
              <a:t>‹#›</a:t>
            </a:fld>
            <a:endParaRPr lang="en-US"/>
          </a:p>
        </p:txBody>
      </p:sp>
    </p:spTree>
    <p:extLst>
      <p:ext uri="{BB962C8B-B14F-4D97-AF65-F5344CB8AC3E}">
        <p14:creationId xmlns:p14="http://schemas.microsoft.com/office/powerpoint/2010/main" val="9279991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B754BA-DC0A-8E43-93FC-6DBA2B4A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6018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C5FD2B4-3DEE-0843-8DCD-F437BE8B5A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70265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E23DA4-76CC-A04C-9A4C-1467E8EA13F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845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2974880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41632496"/>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57673263"/>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56140214"/>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51881983"/>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033423"/>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5194377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1C8C65-58BA-2941-A64F-6CD28A8B413D}" type="slidenum">
              <a:rPr lang="en-US"/>
              <a:pPr>
                <a:defRPr/>
              </a:pPr>
              <a:t>‹#›</a:t>
            </a:fld>
            <a:endParaRPr lang="en-US"/>
          </a:p>
        </p:txBody>
      </p:sp>
    </p:spTree>
    <p:extLst>
      <p:ext uri="{BB962C8B-B14F-4D97-AF65-F5344CB8AC3E}">
        <p14:creationId xmlns:p14="http://schemas.microsoft.com/office/powerpoint/2010/main" val="8439743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40304133"/>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0745363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0131795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85565404"/>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373317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8492DE-B4DC-C148-BD55-CB15279DB964}" type="slidenum">
              <a:rPr lang="en-US"/>
              <a:pPr>
                <a:defRPr/>
              </a:pPr>
              <a:t>‹#›</a:t>
            </a:fld>
            <a:endParaRPr lang="en-US"/>
          </a:p>
        </p:txBody>
      </p:sp>
    </p:spTree>
    <p:extLst>
      <p:ext uri="{BB962C8B-B14F-4D97-AF65-F5344CB8AC3E}">
        <p14:creationId xmlns:p14="http://schemas.microsoft.com/office/powerpoint/2010/main" val="215172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72E87-571A-A248-96D6-4B5B4A964A98}" type="slidenum">
              <a:rPr lang="en-US"/>
              <a:pPr>
                <a:defRPr/>
              </a:pPr>
              <a:t>‹#›</a:t>
            </a:fld>
            <a:endParaRPr lang="en-US"/>
          </a:p>
        </p:txBody>
      </p:sp>
    </p:spTree>
    <p:extLst>
      <p:ext uri="{BB962C8B-B14F-4D97-AF65-F5344CB8AC3E}">
        <p14:creationId xmlns:p14="http://schemas.microsoft.com/office/powerpoint/2010/main" val="12893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6223C3-6693-204E-BB54-FF3FBA8B52FB}" type="slidenum">
              <a:rPr lang="en-US"/>
              <a:pPr>
                <a:defRPr/>
              </a:pPr>
              <a:t>‹#›</a:t>
            </a:fld>
            <a:endParaRPr lang="en-US"/>
          </a:p>
        </p:txBody>
      </p:sp>
    </p:spTree>
    <p:extLst>
      <p:ext uri="{BB962C8B-B14F-4D97-AF65-F5344CB8AC3E}">
        <p14:creationId xmlns:p14="http://schemas.microsoft.com/office/powerpoint/2010/main" val="1158525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76BBC-CBB2-E346-A99B-D415061EABBE}" type="slidenum">
              <a:rPr lang="en-US"/>
              <a:pPr>
                <a:defRPr/>
              </a:pPr>
              <a:t>‹#›</a:t>
            </a:fld>
            <a:endParaRPr lang="en-US"/>
          </a:p>
        </p:txBody>
      </p:sp>
    </p:spTree>
    <p:extLst>
      <p:ext uri="{BB962C8B-B14F-4D97-AF65-F5344CB8AC3E}">
        <p14:creationId xmlns:p14="http://schemas.microsoft.com/office/powerpoint/2010/main" val="2277338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2633735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230DB8-1D6D-C547-BD6E-BF9C34023827}" type="slidenum">
              <a:rPr lang="en-US"/>
              <a:pPr>
                <a:defRPr/>
              </a:pPr>
              <a:t>‹#›</a:t>
            </a:fld>
            <a:endParaRPr lang="en-US"/>
          </a:p>
        </p:txBody>
      </p:sp>
    </p:spTree>
    <p:extLst>
      <p:ext uri="{BB962C8B-B14F-4D97-AF65-F5344CB8AC3E}">
        <p14:creationId xmlns:p14="http://schemas.microsoft.com/office/powerpoint/2010/main" val="2930043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E396A1-632C-F443-8B6E-41F701DBE5FB}" type="slidenum">
              <a:rPr lang="en-US"/>
              <a:pPr>
                <a:defRPr/>
              </a:pPr>
              <a:t>‹#›</a:t>
            </a:fld>
            <a:endParaRPr lang="en-US"/>
          </a:p>
        </p:txBody>
      </p:sp>
    </p:spTree>
    <p:extLst>
      <p:ext uri="{BB962C8B-B14F-4D97-AF65-F5344CB8AC3E}">
        <p14:creationId xmlns:p14="http://schemas.microsoft.com/office/powerpoint/2010/main" val="1767797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19154C3-196E-6D49-96BE-7E250C4799A6}" type="slidenum">
              <a:rPr lang="en-US"/>
              <a:pPr>
                <a:defRPr/>
              </a:pPr>
              <a:t>‹#›</a:t>
            </a:fld>
            <a:endParaRPr lang="en-US"/>
          </a:p>
        </p:txBody>
      </p:sp>
    </p:spTree>
    <p:extLst>
      <p:ext uri="{BB962C8B-B14F-4D97-AF65-F5344CB8AC3E}">
        <p14:creationId xmlns:p14="http://schemas.microsoft.com/office/powerpoint/2010/main" val="953336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1452516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1784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755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4719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8447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529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670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807128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359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7146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296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5848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662706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78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cs typeface="MS Gothic" charset="0"/>
              </a:defRPr>
            </a:lvl1pPr>
          </a:lstStyle>
          <a:p>
            <a:pPr>
              <a:defRPr/>
            </a:pPr>
            <a:fld id="{34992C34-07F5-5C4E-83F0-397B2D3C1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1425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1904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6972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715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206861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6820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2424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43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4868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331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0921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077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37186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48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328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69371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802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620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401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115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1867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5925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18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186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875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05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257418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96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22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86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466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02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94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82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64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32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2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3758712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6309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5731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03490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2175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7530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34871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26650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9772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4705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652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10.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3.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5.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51.xml"/><Relationship Id="rId1" Type="http://schemas.openxmlformats.org/officeDocument/2006/relationships/slideLayout" Target="../slideLayouts/slideLayout15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2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21.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2.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3.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4.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theme" Target="../theme/theme25.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6.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7.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8.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9.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30.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theme" Target="../theme/theme31.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2.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8.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3.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9.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4.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4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6.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7.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24"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2163589"/>
      </p:ext>
    </p:extLst>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681572"/>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defRPr>
      </a:lvl6pPr>
      <a:lvl7pPr marL="914400" algn="ctr" rtl="0" eaLnBrk="0" fontAlgn="base" hangingPunct="0">
        <a:spcBef>
          <a:spcPct val="0"/>
        </a:spcBef>
        <a:spcAft>
          <a:spcPct val="0"/>
        </a:spcAft>
        <a:defRPr sz="4400">
          <a:solidFill>
            <a:schemeClr val="tx2"/>
          </a:solidFill>
          <a:latin typeface="Arial" pitchFamily="-108" charset="0"/>
        </a:defRPr>
      </a:lvl7pPr>
      <a:lvl8pPr marL="1371600" algn="ctr" rtl="0" eaLnBrk="0" fontAlgn="base" hangingPunct="0">
        <a:spcBef>
          <a:spcPct val="0"/>
        </a:spcBef>
        <a:spcAft>
          <a:spcPct val="0"/>
        </a:spcAft>
        <a:defRPr sz="4400">
          <a:solidFill>
            <a:schemeClr val="tx2"/>
          </a:solidFill>
          <a:latin typeface="Arial" pitchFamily="-108" charset="0"/>
        </a:defRPr>
      </a:lvl8pPr>
      <a:lvl9pPr marL="1828800" algn="ctr" rtl="0" eaLnBrk="0" fontAlgn="base" hangingPunct="0">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70737457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SimSun" charset="0"/>
                <a:cs typeface="SimSun" charset="0"/>
              </a:defRPr>
            </a:lvl1pPr>
          </a:lstStyle>
          <a:p>
            <a:pPr>
              <a:defRPr/>
            </a:pPr>
            <a:fld id="{17101465-3324-1744-86C6-F951416098DC}"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341224218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54DED4BE-A32D-0A48-8246-5B0E97D662A0}" type="slidenum">
              <a:rPr lang="en-US"/>
              <a:pPr eaLnBrk="0" hangingPunct="0">
                <a:defRPr/>
              </a:pPr>
              <a:t>‹#›</a:t>
            </a:fld>
            <a:endParaRPr lang="en-US"/>
          </a:p>
        </p:txBody>
      </p:sp>
    </p:spTree>
    <p:extLst>
      <p:ext uri="{BB962C8B-B14F-4D97-AF65-F5344CB8AC3E}">
        <p14:creationId xmlns:p14="http://schemas.microsoft.com/office/powerpoint/2010/main" val="1973851222"/>
      </p:ext>
    </p:extLst>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AE31DC0F-3E38-934F-A999-AF2C0EB99E0C}"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124685"/>
      </p:ext>
    </p:extLst>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454500916"/>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6433" algn="ctr" rtl="0" eaLnBrk="0" fontAlgn="base" hangingPunct="0">
        <a:spcBef>
          <a:spcPct val="0"/>
        </a:spcBef>
        <a:spcAft>
          <a:spcPct val="0"/>
        </a:spcAft>
        <a:defRPr sz="4400">
          <a:solidFill>
            <a:schemeClr val="tx2"/>
          </a:solidFill>
          <a:latin typeface="Times New Roman" pitchFamily="-112" charset="0"/>
        </a:defRPr>
      </a:lvl6pPr>
      <a:lvl7pPr marL="912870" algn="ctr" rtl="0" eaLnBrk="0" fontAlgn="base" hangingPunct="0">
        <a:spcBef>
          <a:spcPct val="0"/>
        </a:spcBef>
        <a:spcAft>
          <a:spcPct val="0"/>
        </a:spcAft>
        <a:defRPr sz="4400">
          <a:solidFill>
            <a:schemeClr val="tx2"/>
          </a:solidFill>
          <a:latin typeface="Times New Roman" pitchFamily="-112" charset="0"/>
        </a:defRPr>
      </a:lvl7pPr>
      <a:lvl8pPr marL="1369288" algn="ctr" rtl="0" eaLnBrk="0" fontAlgn="base" hangingPunct="0">
        <a:spcBef>
          <a:spcPct val="0"/>
        </a:spcBef>
        <a:spcAft>
          <a:spcPct val="0"/>
        </a:spcAft>
        <a:defRPr sz="4400">
          <a:solidFill>
            <a:schemeClr val="tx2"/>
          </a:solidFill>
          <a:latin typeface="Times New Roman" pitchFamily="-112" charset="0"/>
        </a:defRPr>
      </a:lvl8pPr>
      <a:lvl9pPr marL="1825734" algn="ctr" rtl="0" eaLnBrk="0" fontAlgn="base" hangingPunct="0">
        <a:spcBef>
          <a:spcPct val="0"/>
        </a:spcBef>
        <a:spcAft>
          <a:spcPct val="0"/>
        </a:spcAft>
        <a:defRPr sz="4400">
          <a:solidFill>
            <a:schemeClr val="tx2"/>
          </a:solidFill>
          <a:latin typeface="Times New Roman" pitchFamily="-112" charset="0"/>
        </a:defRPr>
      </a:lvl9pPr>
    </p:titleStyle>
    <p:bodyStyle>
      <a:lvl1pPr marL="342322" indent="-34232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94" indent="-28527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66" indent="-2282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510" indent="-2282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932" indent="-2282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80" tIns="45640" rIns="91280" bIns="4564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9/14/18</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80" tIns="45640" rIns="91280" bIns="4564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80" tIns="45640" rIns="91280" bIns="4564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200696494"/>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33" algn="ctr" rtl="0" fontAlgn="base">
        <a:spcBef>
          <a:spcPct val="0"/>
        </a:spcBef>
        <a:spcAft>
          <a:spcPct val="0"/>
        </a:spcAft>
        <a:defRPr sz="4400">
          <a:solidFill>
            <a:schemeClr val="tx1"/>
          </a:solidFill>
          <a:latin typeface="Calibri" charset="0"/>
          <a:ea typeface="ＭＳ Ｐゴシック" charset="0"/>
        </a:defRPr>
      </a:lvl6pPr>
      <a:lvl7pPr marL="912870" algn="ctr" rtl="0" fontAlgn="base">
        <a:spcBef>
          <a:spcPct val="0"/>
        </a:spcBef>
        <a:spcAft>
          <a:spcPct val="0"/>
        </a:spcAft>
        <a:defRPr sz="4400">
          <a:solidFill>
            <a:schemeClr val="tx1"/>
          </a:solidFill>
          <a:latin typeface="Calibri" charset="0"/>
          <a:ea typeface="ＭＳ Ｐゴシック" charset="0"/>
        </a:defRPr>
      </a:lvl7pPr>
      <a:lvl8pPr marL="1369288" algn="ctr" rtl="0" fontAlgn="base">
        <a:spcBef>
          <a:spcPct val="0"/>
        </a:spcBef>
        <a:spcAft>
          <a:spcPct val="0"/>
        </a:spcAft>
        <a:defRPr sz="4400">
          <a:solidFill>
            <a:schemeClr val="tx1"/>
          </a:solidFill>
          <a:latin typeface="Calibri" charset="0"/>
          <a:ea typeface="ＭＳ Ｐゴシック" charset="0"/>
        </a:defRPr>
      </a:lvl8pPr>
      <a:lvl9pPr marL="1825734" algn="ctr" rtl="0" fontAlgn="base">
        <a:spcBef>
          <a:spcPct val="0"/>
        </a:spcBef>
        <a:spcAft>
          <a:spcPct val="0"/>
        </a:spcAft>
        <a:defRPr sz="4400">
          <a:solidFill>
            <a:schemeClr val="tx1"/>
          </a:solidFill>
          <a:latin typeface="Calibri" charset="0"/>
          <a:ea typeface="ＭＳ Ｐゴシック" charset="0"/>
        </a:defRPr>
      </a:lvl9pPr>
    </p:titleStyle>
    <p:bodyStyle>
      <a:lvl1pPr marL="342322" indent="-342322"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94" indent="-285274"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66" indent="-22821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510" indent="-22821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932" indent="-22821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363" indent="-228217" algn="l" defTabSz="9128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00" indent="-228217" algn="l" defTabSz="9128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20" indent="-228217" algn="l" defTabSz="9128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61" indent="-228217" algn="l" defTabSz="9128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70" rtl="0" eaLnBrk="1" latinLnBrk="0" hangingPunct="1">
        <a:defRPr sz="1800" kern="1200">
          <a:solidFill>
            <a:schemeClr val="tx1"/>
          </a:solidFill>
          <a:latin typeface="+mn-lt"/>
          <a:ea typeface="+mn-ea"/>
          <a:cs typeface="+mn-cs"/>
        </a:defRPr>
      </a:lvl1pPr>
      <a:lvl2pPr marL="456433" algn="l" defTabSz="912870" rtl="0" eaLnBrk="1" latinLnBrk="0" hangingPunct="1">
        <a:defRPr sz="1800" kern="1200">
          <a:solidFill>
            <a:schemeClr val="tx1"/>
          </a:solidFill>
          <a:latin typeface="+mn-lt"/>
          <a:ea typeface="+mn-ea"/>
          <a:cs typeface="+mn-cs"/>
        </a:defRPr>
      </a:lvl2pPr>
      <a:lvl3pPr marL="912870" algn="l" defTabSz="912870" rtl="0" eaLnBrk="1" latinLnBrk="0" hangingPunct="1">
        <a:defRPr sz="1800" kern="1200">
          <a:solidFill>
            <a:schemeClr val="tx1"/>
          </a:solidFill>
          <a:latin typeface="+mn-lt"/>
          <a:ea typeface="+mn-ea"/>
          <a:cs typeface="+mn-cs"/>
        </a:defRPr>
      </a:lvl3pPr>
      <a:lvl4pPr marL="1369288" algn="l" defTabSz="912870" rtl="0" eaLnBrk="1" latinLnBrk="0" hangingPunct="1">
        <a:defRPr sz="1800" kern="1200">
          <a:solidFill>
            <a:schemeClr val="tx1"/>
          </a:solidFill>
          <a:latin typeface="+mn-lt"/>
          <a:ea typeface="+mn-ea"/>
          <a:cs typeface="+mn-cs"/>
        </a:defRPr>
      </a:lvl4pPr>
      <a:lvl5pPr marL="1825734" algn="l" defTabSz="912870" rtl="0" eaLnBrk="1" latinLnBrk="0" hangingPunct="1">
        <a:defRPr sz="1800" kern="1200">
          <a:solidFill>
            <a:schemeClr val="tx1"/>
          </a:solidFill>
          <a:latin typeface="+mn-lt"/>
          <a:ea typeface="+mn-ea"/>
          <a:cs typeface="+mn-cs"/>
        </a:defRPr>
      </a:lvl5pPr>
      <a:lvl6pPr marL="2282149" algn="l" defTabSz="912870" rtl="0" eaLnBrk="1" latinLnBrk="0" hangingPunct="1">
        <a:defRPr sz="1800" kern="1200">
          <a:solidFill>
            <a:schemeClr val="tx1"/>
          </a:solidFill>
          <a:latin typeface="+mn-lt"/>
          <a:ea typeface="+mn-ea"/>
          <a:cs typeface="+mn-cs"/>
        </a:defRPr>
      </a:lvl6pPr>
      <a:lvl7pPr marL="2738576" algn="l" defTabSz="912870" rtl="0" eaLnBrk="1" latinLnBrk="0" hangingPunct="1">
        <a:defRPr sz="1800" kern="1200">
          <a:solidFill>
            <a:schemeClr val="tx1"/>
          </a:solidFill>
          <a:latin typeface="+mn-lt"/>
          <a:ea typeface="+mn-ea"/>
          <a:cs typeface="+mn-cs"/>
        </a:defRPr>
      </a:lvl7pPr>
      <a:lvl8pPr marL="3195003" algn="l" defTabSz="912870" rtl="0" eaLnBrk="1" latinLnBrk="0" hangingPunct="1">
        <a:defRPr sz="1800" kern="1200">
          <a:solidFill>
            <a:schemeClr val="tx1"/>
          </a:solidFill>
          <a:latin typeface="+mn-lt"/>
          <a:ea typeface="+mn-ea"/>
          <a:cs typeface="+mn-cs"/>
        </a:defRPr>
      </a:lvl8pPr>
      <a:lvl9pPr marL="3651436" algn="l" defTabSz="91287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2798802197"/>
      </p:ext>
    </p:extLst>
  </p:cSld>
  <p:clrMap bg1="lt1" tx1="dk1" bg2="lt2" tx2="dk2" accent1="accent1" accent2="accent2" accent3="accent3" accent4="accent4" accent5="accent5" accent6="accent6" hlink="hlink" folHlink="folHlink"/>
  <p:sldLayoutIdLst>
    <p:sldLayoutId id="2147484353" r:id="rId1"/>
    <p:sldLayoutId id="2147484354"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33" algn="ctr" rtl="0" fontAlgn="base">
        <a:spcBef>
          <a:spcPct val="0"/>
        </a:spcBef>
        <a:spcAft>
          <a:spcPct val="0"/>
        </a:spcAft>
        <a:defRPr sz="4400" b="1">
          <a:solidFill>
            <a:schemeClr val="tx1"/>
          </a:solidFill>
          <a:latin typeface="Arial" pitchFamily="-105" charset="0"/>
        </a:defRPr>
      </a:lvl6pPr>
      <a:lvl7pPr marL="912870" algn="ctr" rtl="0" fontAlgn="base">
        <a:spcBef>
          <a:spcPct val="0"/>
        </a:spcBef>
        <a:spcAft>
          <a:spcPct val="0"/>
        </a:spcAft>
        <a:defRPr sz="4400" b="1">
          <a:solidFill>
            <a:schemeClr val="tx1"/>
          </a:solidFill>
          <a:latin typeface="Arial" pitchFamily="-105" charset="0"/>
        </a:defRPr>
      </a:lvl7pPr>
      <a:lvl8pPr marL="1369288" algn="ctr" rtl="0" fontAlgn="base">
        <a:spcBef>
          <a:spcPct val="0"/>
        </a:spcBef>
        <a:spcAft>
          <a:spcPct val="0"/>
        </a:spcAft>
        <a:defRPr sz="4400" b="1">
          <a:solidFill>
            <a:schemeClr val="tx1"/>
          </a:solidFill>
          <a:latin typeface="Arial" pitchFamily="-105" charset="0"/>
        </a:defRPr>
      </a:lvl8pPr>
      <a:lvl9pPr marL="1825734" algn="ctr" rtl="0" fontAlgn="base">
        <a:spcBef>
          <a:spcPct val="0"/>
        </a:spcBef>
        <a:spcAft>
          <a:spcPct val="0"/>
        </a:spcAft>
        <a:defRPr sz="4400" b="1">
          <a:solidFill>
            <a:schemeClr val="tx1"/>
          </a:solidFill>
          <a:latin typeface="Arial" pitchFamily="-105"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5"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5"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5"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347520"/>
      </p:ext>
    </p:extLst>
  </p:cSld>
  <p:clrMap bg1="dk2" tx1="lt1" bg2="dk1" tx2="lt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1576C66D-1D00-E447-BB62-EC38E23CC7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25" r:id="rId4"/>
    <p:sldLayoutId id="2147484101" r:id="rId5"/>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106549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507887"/>
      </p:ext>
    </p:extLst>
  </p:cSld>
  <p:clrMap bg1="dk2" tx1="lt1" bg2="dk1" tx2="lt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311554"/>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3"/>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fld id="{64661B17-5CBF-7B4E-ABAC-1D4408D5D2A3}" type="slidenum">
              <a:rPr lang="en-US" sz="1800" smtClean="0">
                <a:latin typeface="Arial" charset="0"/>
                <a:cs typeface="DejaVu Sans" charset="0"/>
              </a:rPr>
              <a:pPr defTabSz="32103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50796795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ctr" defTabSz="32103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88" indent="-200649"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60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641"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92"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725"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759"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81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858"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79" indent="-240779" algn="l" defTabSz="32103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88" indent="-200649" algn="l" defTabSz="32103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600" indent="-160520" algn="l" defTabSz="32103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641"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92"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725"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759"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810"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858"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39" rtl="0" eaLnBrk="1" latinLnBrk="0" hangingPunct="1">
        <a:defRPr sz="1300" kern="1200">
          <a:solidFill>
            <a:schemeClr val="tx1"/>
          </a:solidFill>
          <a:latin typeface="+mn-lt"/>
          <a:ea typeface="+mn-ea"/>
          <a:cs typeface="+mn-cs"/>
        </a:defRPr>
      </a:lvl1pPr>
      <a:lvl2pPr marL="321039" algn="l" defTabSz="321039" rtl="0" eaLnBrk="1" latinLnBrk="0" hangingPunct="1">
        <a:defRPr sz="1300" kern="1200">
          <a:solidFill>
            <a:schemeClr val="tx1"/>
          </a:solidFill>
          <a:latin typeface="+mn-lt"/>
          <a:ea typeface="+mn-ea"/>
          <a:cs typeface="+mn-cs"/>
        </a:defRPr>
      </a:lvl2pPr>
      <a:lvl3pPr marL="642078" algn="l" defTabSz="321039" rtl="0" eaLnBrk="1" latinLnBrk="0" hangingPunct="1">
        <a:defRPr sz="1300" kern="1200">
          <a:solidFill>
            <a:schemeClr val="tx1"/>
          </a:solidFill>
          <a:latin typeface="+mn-lt"/>
          <a:ea typeface="+mn-ea"/>
          <a:cs typeface="+mn-cs"/>
        </a:defRPr>
      </a:lvl3pPr>
      <a:lvl4pPr marL="963119" algn="l" defTabSz="321039" rtl="0" eaLnBrk="1" latinLnBrk="0" hangingPunct="1">
        <a:defRPr sz="1300" kern="1200">
          <a:solidFill>
            <a:schemeClr val="tx1"/>
          </a:solidFill>
          <a:latin typeface="+mn-lt"/>
          <a:ea typeface="+mn-ea"/>
          <a:cs typeface="+mn-cs"/>
        </a:defRPr>
      </a:lvl4pPr>
      <a:lvl5pPr marL="1284156" algn="l" defTabSz="321039" rtl="0" eaLnBrk="1" latinLnBrk="0" hangingPunct="1">
        <a:defRPr sz="1300" kern="1200">
          <a:solidFill>
            <a:schemeClr val="tx1"/>
          </a:solidFill>
          <a:latin typeface="+mn-lt"/>
          <a:ea typeface="+mn-ea"/>
          <a:cs typeface="+mn-cs"/>
        </a:defRPr>
      </a:lvl5pPr>
      <a:lvl6pPr marL="1605205" algn="l" defTabSz="321039" rtl="0" eaLnBrk="1" latinLnBrk="0" hangingPunct="1">
        <a:defRPr sz="1300" kern="1200">
          <a:solidFill>
            <a:schemeClr val="tx1"/>
          </a:solidFill>
          <a:latin typeface="+mn-lt"/>
          <a:ea typeface="+mn-ea"/>
          <a:cs typeface="+mn-cs"/>
        </a:defRPr>
      </a:lvl6pPr>
      <a:lvl7pPr marL="1926246" algn="l" defTabSz="321039" rtl="0" eaLnBrk="1" latinLnBrk="0" hangingPunct="1">
        <a:defRPr sz="1300" kern="1200">
          <a:solidFill>
            <a:schemeClr val="tx1"/>
          </a:solidFill>
          <a:latin typeface="+mn-lt"/>
          <a:ea typeface="+mn-ea"/>
          <a:cs typeface="+mn-cs"/>
        </a:defRPr>
      </a:lvl7pPr>
      <a:lvl8pPr marL="2247291" algn="l" defTabSz="321039" rtl="0" eaLnBrk="1" latinLnBrk="0" hangingPunct="1">
        <a:defRPr sz="1300" kern="1200">
          <a:solidFill>
            <a:schemeClr val="tx1"/>
          </a:solidFill>
          <a:latin typeface="+mn-lt"/>
          <a:ea typeface="+mn-ea"/>
          <a:cs typeface="+mn-cs"/>
        </a:defRPr>
      </a:lvl8pPr>
      <a:lvl9pPr marL="2568315" algn="l" defTabSz="321039"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9/14/18</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856666061"/>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401000188"/>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 id="2147484701" r:id="rId14"/>
    <p:sldLayoutId id="2147484702" r:id="rId15"/>
    <p:sldLayoutId id="2147484703" r:id="rId16"/>
    <p:sldLayoutId id="2147484704" r:id="rId17"/>
    <p:sldLayoutId id="2147484705" r:id="rId18"/>
    <p:sldLayoutId id="2147484706" r:id="rId19"/>
    <p:sldLayoutId id="2147484707" r:id="rId20"/>
    <p:sldLayoutId id="2147484708" r:id="rId21"/>
    <p:sldLayoutId id="2147484709"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16039090"/>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a:ea typeface="ＭＳ Ｐゴシック"/>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a:ea typeface="ＭＳ Ｐゴシック"/>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a:ea typeface="ＭＳ Ｐゴシック"/>
              </a:rPr>
              <a:pPr defTabSz="321167" eaLnBrk="0" hangingPunct="0">
                <a:buSzPct val="100000"/>
              </a:pPr>
              <a:t>‹#›</a:t>
            </a:fld>
            <a:endParaRPr lang="en-US" sz="1800">
              <a:latin typeface="Arial"/>
              <a:ea typeface="ＭＳ Ｐゴシック"/>
            </a:endParaRPr>
          </a:p>
        </p:txBody>
      </p:sp>
    </p:spTree>
    <p:extLst>
      <p:ext uri="{BB962C8B-B14F-4D97-AF65-F5344CB8AC3E}">
        <p14:creationId xmlns:p14="http://schemas.microsoft.com/office/powerpoint/2010/main" val="1416867291"/>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25414688"/>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402953680"/>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808"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EA2220D1-4E77-6C47-BD00-A98F6DECC7C4}"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64007"/>
      </p:ext>
    </p:extLst>
  </p:cSld>
  <p:clrMap bg1="dk2" tx1="lt1" bg2="dk1" tx2="lt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D57CCA1F-9353-1E4C-8ECD-1719F3F18017}"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807919"/>
      </p:ext>
    </p:extLst>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9/14/18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2259730"/>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08093231"/>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DCD7E4-86BC-C74E-880A-E1A4A1DC98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345868"/>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a:defRPr/>
            </a:pPr>
            <a:fld id="{B1AA8B02-3AE1-2B45-9843-293FB48D368D}" type="slidenum">
              <a:rPr lang="en-US"/>
              <a:pPr>
                <a:defRPr/>
              </a:pPr>
              <a:t>‹#›</a:t>
            </a:fld>
            <a:endParaRPr lang="en-US"/>
          </a:p>
        </p:txBody>
      </p:sp>
    </p:spTree>
    <p:extLst>
      <p:ext uri="{BB962C8B-B14F-4D97-AF65-F5344CB8AC3E}">
        <p14:creationId xmlns:p14="http://schemas.microsoft.com/office/powerpoint/2010/main" val="4051174554"/>
      </p:ext>
    </p:extLst>
  </p:cSld>
  <p:clrMap bg1="dk2" tx1="lt1" bg2="dk1" tx2="lt2" accent1="accent1" accent2="accent2" accent3="accent3" accent4="accent4" accent5="accent5" accent6="accent6" hlink="hlink" folHlink="folHlink"/>
  <p:sldLayoutIdLst>
    <p:sldLayoutId id="2147484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52298586"/>
      </p:ext>
    </p:extLst>
  </p:cSld>
  <p:clrMap bg1="dk2" tx1="lt1" bg2="dk1" tx2="lt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7CB7CFC-30FD-3547-B67C-83A99B805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78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778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Arial" charset="0"/>
              </a:defRPr>
            </a:lvl1pPr>
          </a:lstStyle>
          <a:p>
            <a:pPr>
              <a:defRPr/>
            </a:pPr>
            <a:fld id="{2347943F-820C-6D4B-8A8B-0A2D7ACE42F7}" type="slidenum">
              <a:rPr lang="en-US"/>
              <a:pPr>
                <a:defRPr/>
              </a:pPr>
              <a:t>‹#›</a:t>
            </a:fld>
            <a:endParaRPr lang="en-US"/>
          </a:p>
        </p:txBody>
      </p:sp>
    </p:spTree>
    <p:extLst>
      <p:ext uri="{BB962C8B-B14F-4D97-AF65-F5344CB8AC3E}">
        <p14:creationId xmlns:p14="http://schemas.microsoft.com/office/powerpoint/2010/main" val="746609367"/>
      </p:ext>
    </p:extLst>
  </p:cSld>
  <p:clrMap bg1="dk2" tx1="lt1" bg2="dk1" tx2="lt2" accent1="accent1" accent2="accent2" accent3="accent3" accent4="accent4" accent5="accent5" accent6="accent6" hlink="hlink" folHlink="folHlink"/>
  <p:sldLayoutIdLst>
    <p:sldLayoutId id="2147484128" r:id="rId1"/>
    <p:sldLayoutId id="214748412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2CF40760-7F23-A545-8896-2D6004A6E73F}" type="slidenum">
              <a:rPr lang="en-US"/>
              <a:pPr>
                <a:defRPr/>
              </a:pPr>
              <a:t>‹#›</a:t>
            </a:fld>
            <a:endParaRPr lang="en-US"/>
          </a:p>
        </p:txBody>
      </p:sp>
    </p:spTree>
    <p:extLst>
      <p:ext uri="{BB962C8B-B14F-4D97-AF65-F5344CB8AC3E}">
        <p14:creationId xmlns:p14="http://schemas.microsoft.com/office/powerpoint/2010/main" val="85346327"/>
      </p:ext>
    </p:extLst>
  </p:cSld>
  <p:clrMap bg1="lt1" tx1="dk1" bg2="lt2" tx2="dk2" accent1="accent1" accent2="accent2" accent3="accent3" accent4="accent4" accent5="accent5" accent6="accent6" hlink="hlink" folHlink="folHlink"/>
  <p:sldLayoutIdLst>
    <p:sldLayoutId id="2147484131"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882518"/>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a:defRPr/>
            </a:pPr>
            <a:fld id="{9E716397-95F6-7347-99C1-7858D3F385CC}" type="slidenum">
              <a:rPr lang="en-US"/>
              <a:pPr>
                <a:defRPr/>
              </a:pPr>
              <a:t>‹#›</a:t>
            </a:fld>
            <a:endParaRPr lang="en-US"/>
          </a:p>
        </p:txBody>
      </p:sp>
    </p:spTree>
    <p:extLst>
      <p:ext uri="{BB962C8B-B14F-4D97-AF65-F5344CB8AC3E}">
        <p14:creationId xmlns:p14="http://schemas.microsoft.com/office/powerpoint/2010/main" val="3294759162"/>
      </p:ext>
    </p:extLst>
  </p:cSld>
  <p:clrMap bg1="dk2" tx1="lt1" bg2="dk1" tx2="lt2" accent1="accent1" accent2="accent2" accent3="accent3" accent4="accent4" accent5="accent5" accent6="accent6" hlink="hlink" folHlink="folHlink"/>
  <p:sldLayoutIdLst>
    <p:sldLayoutId id="21474841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cs typeface="MS Gothic" charset="0"/>
              </a:rPr>
              <a:t>The  New Testament          Comes Together</a:t>
            </a:r>
          </a:p>
        </p:txBody>
      </p:sp>
    </p:spTree>
    <p:extLst>
      <p:ext uri="{BB962C8B-B14F-4D97-AF65-F5344CB8AC3E}">
        <p14:creationId xmlns:p14="http://schemas.microsoft.com/office/powerpoint/2010/main" val="3980306756"/>
      </p:ext>
    </p:extLst>
  </p:cSld>
  <p:clrMap bg1="lt1" tx1="dk1" bg2="lt2" tx2="dk2" accent1="accent1" accent2="accent2" accent3="accent3" accent4="accent4" accent5="accent5" accent6="accent6" hlink="hlink" folHlink="folHlink"/>
  <p:sldLayoutIdLst>
    <p:sldLayoutId id="2147484146" r:id="rId1"/>
    <p:sldLayoutId id="2147484147" r:id="rId2"/>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0.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82.jpe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54.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91.wmf"/><Relationship Id="rId4" Type="http://schemas.openxmlformats.org/officeDocument/2006/relationships/image" Target="../media/image90.jpeg"/></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4.xml"/><Relationship Id="rId1" Type="http://schemas.openxmlformats.org/officeDocument/2006/relationships/slideLayout" Target="../slideLayouts/slideLayout55.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2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24.xml"/><Relationship Id="rId5" Type="http://schemas.openxmlformats.org/officeDocument/2006/relationships/image" Target="../media/image102.jpeg"/><Relationship Id="rId4" Type="http://schemas.openxmlformats.org/officeDocument/2006/relationships/image" Target="../media/image101.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23.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0.xml"/><Relationship Id="rId1" Type="http://schemas.openxmlformats.org/officeDocument/2006/relationships/vmlDrawing" Target="../drawings/vmlDrawing1.vml"/><Relationship Id="rId5" Type="http://schemas.openxmlformats.org/officeDocument/2006/relationships/image" Target="../media/image106.emf"/><Relationship Id="rId4" Type="http://schemas.openxmlformats.org/officeDocument/2006/relationships/oleObject" Target="../embeddings/oleObject1.bin"/></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87.xml"/><Relationship Id="rId4" Type="http://schemas.openxmlformats.org/officeDocument/2006/relationships/image" Target="../media/image10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7.xml"/><Relationship Id="rId1" Type="http://schemas.openxmlformats.org/officeDocument/2006/relationships/slideLayout" Target="../slideLayouts/slideLayout20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204.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204.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0.xml"/><Relationship Id="rId1" Type="http://schemas.openxmlformats.org/officeDocument/2006/relationships/slideLayout" Target="../slideLayouts/slideLayout20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1.xml"/><Relationship Id="rId1" Type="http://schemas.openxmlformats.org/officeDocument/2006/relationships/slideLayout" Target="../slideLayouts/slideLayout20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2.xml"/><Relationship Id="rId1" Type="http://schemas.openxmlformats.org/officeDocument/2006/relationships/slideLayout" Target="../slideLayouts/slideLayout20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3.xml"/><Relationship Id="rId1" Type="http://schemas.openxmlformats.org/officeDocument/2006/relationships/slideLayout" Target="../slideLayouts/slideLayout20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4.xml"/><Relationship Id="rId1" Type="http://schemas.openxmlformats.org/officeDocument/2006/relationships/slideLayout" Target="../slideLayouts/slideLayout204.xml"/></Relationships>
</file>

<file path=ppt/slides/_rels/slide14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5.xml"/><Relationship Id="rId1" Type="http://schemas.openxmlformats.org/officeDocument/2006/relationships/slideLayout" Target="../slideLayouts/slideLayout204.xml"/></Relationships>
</file>

<file path=ppt/slides/_rels/slide1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6.xml"/><Relationship Id="rId1" Type="http://schemas.openxmlformats.org/officeDocument/2006/relationships/slideLayout" Target="../slideLayouts/slideLayout20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7.xml"/><Relationship Id="rId1" Type="http://schemas.openxmlformats.org/officeDocument/2006/relationships/slideLayout" Target="../slideLayouts/slideLayout204.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8.xml"/><Relationship Id="rId1" Type="http://schemas.openxmlformats.org/officeDocument/2006/relationships/slideLayout" Target="../slideLayouts/slideLayout20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9.xml"/><Relationship Id="rId1" Type="http://schemas.openxmlformats.org/officeDocument/2006/relationships/slideLayout" Target="../slideLayouts/slideLayout20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0.xml"/><Relationship Id="rId1" Type="http://schemas.openxmlformats.org/officeDocument/2006/relationships/slideLayout" Target="../slideLayouts/slideLayout20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1.xml"/><Relationship Id="rId1" Type="http://schemas.openxmlformats.org/officeDocument/2006/relationships/slideLayout" Target="../slideLayouts/slideLayout20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2.xml"/><Relationship Id="rId1" Type="http://schemas.openxmlformats.org/officeDocument/2006/relationships/slideLayout" Target="../slideLayouts/slideLayout20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3.xml"/><Relationship Id="rId1" Type="http://schemas.openxmlformats.org/officeDocument/2006/relationships/slideLayout" Target="../slideLayouts/slideLayout20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4.xml"/><Relationship Id="rId1" Type="http://schemas.openxmlformats.org/officeDocument/2006/relationships/slideLayout" Target="../slideLayouts/slideLayout20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5.xml"/><Relationship Id="rId1" Type="http://schemas.openxmlformats.org/officeDocument/2006/relationships/slideLayout" Target="../slideLayouts/slideLayout20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6.xml"/><Relationship Id="rId1" Type="http://schemas.openxmlformats.org/officeDocument/2006/relationships/slideLayout" Target="../slideLayouts/slideLayout204.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09.xml"/></Relationships>
</file>

<file path=ppt/slides/_rels/slide15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170.xml"/><Relationship Id="rId1" Type="http://schemas.openxmlformats.org/officeDocument/2006/relationships/themeOverride" Target="../theme/themeOverride10.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30.jpeg"/><Relationship Id="rId1" Type="http://schemas.openxmlformats.org/officeDocument/2006/relationships/slideLayout" Target="../slideLayouts/slideLayout242.xml"/><Relationship Id="rId4" Type="http://schemas.openxmlformats.org/officeDocument/2006/relationships/image" Target="../media/image109.jpeg"/></Relationships>
</file>

<file path=ppt/slides/_rels/slide1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8.xml"/><Relationship Id="rId1" Type="http://schemas.openxmlformats.org/officeDocument/2006/relationships/slideLayout" Target="../slideLayouts/slideLayout248.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9.xml"/><Relationship Id="rId1" Type="http://schemas.openxmlformats.org/officeDocument/2006/relationships/slideLayout" Target="../slideLayouts/slideLayout24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40.xml"/><Relationship Id="rId1" Type="http://schemas.openxmlformats.org/officeDocument/2006/relationships/slideLayout" Target="../slideLayouts/slideLayout248.xml"/></Relationships>
</file>

<file path=ppt/slides/_rels/slide1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41.xml"/><Relationship Id="rId1" Type="http://schemas.openxmlformats.org/officeDocument/2006/relationships/slideLayout" Target="../slideLayouts/slideLayout248.xml"/></Relationships>
</file>

<file path=ppt/slides/_rels/slide1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2.xml"/><Relationship Id="rId1" Type="http://schemas.openxmlformats.org/officeDocument/2006/relationships/slideLayout" Target="../slideLayouts/slideLayout248.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3.xml"/><Relationship Id="rId1" Type="http://schemas.openxmlformats.org/officeDocument/2006/relationships/slideLayout" Target="../slideLayouts/slideLayout248.xml"/></Relationships>
</file>

<file path=ppt/slides/_rels/slide16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4.xml"/><Relationship Id="rId1" Type="http://schemas.openxmlformats.org/officeDocument/2006/relationships/slideLayout" Target="../slideLayouts/slideLayout248.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5.xml"/><Relationship Id="rId1" Type="http://schemas.openxmlformats.org/officeDocument/2006/relationships/slideLayout" Target="../slideLayouts/slideLayout248.xml"/></Relationships>
</file>

<file path=ppt/slides/_rels/slide16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6.xml"/><Relationship Id="rId1" Type="http://schemas.openxmlformats.org/officeDocument/2006/relationships/slideLayout" Target="../slideLayouts/slideLayout248.xml"/></Relationships>
</file>

<file path=ppt/slides/_rels/slide1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7.xml"/><Relationship Id="rId1" Type="http://schemas.openxmlformats.org/officeDocument/2006/relationships/slideLayout" Target="../slideLayouts/slideLayout248.xml"/></Relationships>
</file>

<file path=ppt/slides/_rels/slide16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8.xml"/><Relationship Id="rId1" Type="http://schemas.openxmlformats.org/officeDocument/2006/relationships/slideLayout" Target="../slideLayouts/slideLayout248.xml"/></Relationships>
</file>

<file path=ppt/slides/_rels/slide1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9.xml"/><Relationship Id="rId1" Type="http://schemas.openxmlformats.org/officeDocument/2006/relationships/slideLayout" Target="../slideLayouts/slideLayout24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17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0.xml"/><Relationship Id="rId1" Type="http://schemas.openxmlformats.org/officeDocument/2006/relationships/slideLayout" Target="../slideLayouts/slideLayout248.xml"/></Relationships>
</file>

<file path=ppt/slides/_rels/slide17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09.xml"/></Relationships>
</file>

<file path=ppt/slides/_rels/slide17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43.jpeg"/><Relationship Id="rId1" Type="http://schemas.openxmlformats.org/officeDocument/2006/relationships/slideLayout" Target="../slideLayouts/slideLayout253.xml"/><Relationship Id="rId4" Type="http://schemas.openxmlformats.org/officeDocument/2006/relationships/image" Target="../media/image109.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51.xml"/><Relationship Id="rId1" Type="http://schemas.openxmlformats.org/officeDocument/2006/relationships/slideLayout" Target="../slideLayouts/slideLayout248.xml"/></Relationships>
</file>

<file path=ppt/slides/_rels/slide17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52.xml"/><Relationship Id="rId1" Type="http://schemas.openxmlformats.org/officeDocument/2006/relationships/slideLayout" Target="../slideLayouts/slideLayout248.xml"/></Relationships>
</file>

<file path=ppt/slides/_rels/slide1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53.xml"/><Relationship Id="rId1" Type="http://schemas.openxmlformats.org/officeDocument/2006/relationships/slideLayout" Target="../slideLayouts/slideLayout24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4.xml"/><Relationship Id="rId1" Type="http://schemas.openxmlformats.org/officeDocument/2006/relationships/slideLayout" Target="../slideLayouts/slideLayout248.xml"/></Relationships>
</file>

<file path=ppt/slides/_rels/slide17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5.xml"/><Relationship Id="rId1" Type="http://schemas.openxmlformats.org/officeDocument/2006/relationships/slideLayout" Target="../slideLayouts/slideLayout248.xml"/></Relationships>
</file>

<file path=ppt/slides/_rels/slide1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6.xml"/><Relationship Id="rId1" Type="http://schemas.openxmlformats.org/officeDocument/2006/relationships/slideLayout" Target="../slideLayouts/slideLayout248.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7.xml"/><Relationship Id="rId1" Type="http://schemas.openxmlformats.org/officeDocument/2006/relationships/slideLayout" Target="../slideLayouts/slideLayout248.xml"/></Relationships>
</file>

<file path=ppt/slides/_rels/slide1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8.xml"/><Relationship Id="rId1" Type="http://schemas.openxmlformats.org/officeDocument/2006/relationships/slideLayout" Target="../slideLayouts/slideLayout248.xml"/></Relationships>
</file>

<file path=ppt/slides/_rels/slide18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9.xml"/><Relationship Id="rId1" Type="http://schemas.openxmlformats.org/officeDocument/2006/relationships/slideLayout" Target="../slideLayouts/slideLayout248.xml"/></Relationships>
</file>

<file path=ppt/slides/_rels/slide1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0.xml"/><Relationship Id="rId1" Type="http://schemas.openxmlformats.org/officeDocument/2006/relationships/slideLayout" Target="../slideLayouts/slideLayout248.xml"/></Relationships>
</file>

<file path=ppt/slides/_rels/slide1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1.xml"/><Relationship Id="rId1" Type="http://schemas.openxmlformats.org/officeDocument/2006/relationships/slideLayout" Target="../slideLayouts/slideLayout248.xml"/></Relationships>
</file>

<file path=ppt/slides/_rels/slide18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2.xml"/><Relationship Id="rId1" Type="http://schemas.openxmlformats.org/officeDocument/2006/relationships/slideLayout" Target="../slideLayouts/slideLayout248.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3.xml"/><Relationship Id="rId1" Type="http://schemas.openxmlformats.org/officeDocument/2006/relationships/slideLayout" Target="../slideLayouts/slideLayout248.xml"/></Relationships>
</file>

<file path=ppt/slides/_rels/slide18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4.xml"/><Relationship Id="rId1" Type="http://schemas.openxmlformats.org/officeDocument/2006/relationships/slideLayout" Target="../slideLayouts/slideLayout24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5.xml"/><Relationship Id="rId1" Type="http://schemas.openxmlformats.org/officeDocument/2006/relationships/slideLayout" Target="../slideLayouts/slideLayout248.xml"/></Relationships>
</file>

<file path=ppt/slides/_rels/slide18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6.xml"/><Relationship Id="rId1" Type="http://schemas.openxmlformats.org/officeDocument/2006/relationships/slideLayout" Target="../slideLayouts/slideLayout24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4.xml"/><Relationship Id="rId1" Type="http://schemas.openxmlformats.org/officeDocument/2006/relationships/themeOverride" Target="../theme/themeOverride1.xml"/><Relationship Id="rId4" Type="http://schemas.openxmlformats.org/officeDocument/2006/relationships/image" Target="../media/image15.emf"/></Relationships>
</file>

<file path=ppt/slides/_rels/slide19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09.xml"/></Relationships>
</file>

<file path=ppt/slides/_rels/slide1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9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7.xml"/><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8.xml"/><Relationship Id="rId1" Type="http://schemas.openxmlformats.org/officeDocument/2006/relationships/slideLayout" Target="../slideLayouts/slideLayout1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9.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61.jpeg"/><Relationship Id="rId1" Type="http://schemas.openxmlformats.org/officeDocument/2006/relationships/slideLayout" Target="../slideLayouts/slideLayout264.xml"/><Relationship Id="rId4" Type="http://schemas.openxmlformats.org/officeDocument/2006/relationships/image" Target="../media/image109.jpeg"/></Relationships>
</file>

<file path=ppt/slides/_rels/slide19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70.xml"/><Relationship Id="rId1" Type="http://schemas.openxmlformats.org/officeDocument/2006/relationships/slideLayout" Target="../slideLayouts/slideLayout2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4.xml"/><Relationship Id="rId1" Type="http://schemas.openxmlformats.org/officeDocument/2006/relationships/themeOverride" Target="../theme/themeOverride2.xml"/><Relationship Id="rId4" Type="http://schemas.openxmlformats.org/officeDocument/2006/relationships/image" Target="../media/image16.jpeg"/></Relationships>
</file>

<file path=ppt/slides/_rels/slide20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1.xml"/><Relationship Id="rId1" Type="http://schemas.openxmlformats.org/officeDocument/2006/relationships/slideLayout" Target="../slideLayouts/slideLayout281.xml"/></Relationships>
</file>

<file path=ppt/slides/_rels/slide2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72.xml"/><Relationship Id="rId1" Type="http://schemas.openxmlformats.org/officeDocument/2006/relationships/slideLayout" Target="../slideLayouts/slideLayout28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73.xml"/><Relationship Id="rId1" Type="http://schemas.openxmlformats.org/officeDocument/2006/relationships/slideLayout" Target="../slideLayouts/slideLayout281.xml"/></Relationships>
</file>

<file path=ppt/slides/_rels/slide20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74.xml"/><Relationship Id="rId1" Type="http://schemas.openxmlformats.org/officeDocument/2006/relationships/slideLayout" Target="../slideLayouts/slideLayout281.xml"/></Relationships>
</file>

<file path=ppt/slides/_rels/slide20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75.xml"/><Relationship Id="rId1" Type="http://schemas.openxmlformats.org/officeDocument/2006/relationships/slideLayout" Target="../slideLayouts/slideLayout28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6.xml"/><Relationship Id="rId1" Type="http://schemas.openxmlformats.org/officeDocument/2006/relationships/slideLayout" Target="../slideLayouts/slideLayout28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7.xml"/><Relationship Id="rId1" Type="http://schemas.openxmlformats.org/officeDocument/2006/relationships/slideLayout" Target="../slideLayouts/slideLayout281.xml"/></Relationships>
</file>

<file path=ppt/slides/_rels/slide20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8.xml"/><Relationship Id="rId1" Type="http://schemas.openxmlformats.org/officeDocument/2006/relationships/slideLayout" Target="../slideLayouts/slideLayout28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9.xml"/><Relationship Id="rId1" Type="http://schemas.openxmlformats.org/officeDocument/2006/relationships/slideLayout" Target="../slideLayouts/slideLayout281.xml"/></Relationships>
</file>

<file path=ppt/slides/_rels/slide20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0.xml"/><Relationship Id="rId1" Type="http://schemas.openxmlformats.org/officeDocument/2006/relationships/slideLayout" Target="../slideLayouts/slideLayout28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4.xml"/><Relationship Id="rId1" Type="http://schemas.openxmlformats.org/officeDocument/2006/relationships/themeOverride" Target="../theme/themeOverride3.xml"/><Relationship Id="rId4" Type="http://schemas.openxmlformats.org/officeDocument/2006/relationships/image" Target="../media/image16.jpeg"/></Relationships>
</file>

<file path=ppt/slides/_rels/slide21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81.xml"/><Relationship Id="rId1" Type="http://schemas.openxmlformats.org/officeDocument/2006/relationships/slideLayout" Target="../slideLayouts/slideLayout281.xml"/></Relationships>
</file>

<file path=ppt/slides/_rels/slide2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2.xml"/><Relationship Id="rId1" Type="http://schemas.openxmlformats.org/officeDocument/2006/relationships/slideLayout" Target="../slideLayouts/slideLayout281.xml"/></Relationships>
</file>

<file path=ppt/slides/_rels/slide21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83.xml"/><Relationship Id="rId1" Type="http://schemas.openxmlformats.org/officeDocument/2006/relationships/slideLayout" Target="../slideLayouts/slideLayout281.xml"/></Relationships>
</file>

<file path=ppt/slides/_rels/slide21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84.xml"/><Relationship Id="rId1" Type="http://schemas.openxmlformats.org/officeDocument/2006/relationships/slideLayout" Target="../slideLayouts/slideLayout281.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5.xml"/><Relationship Id="rId1" Type="http://schemas.openxmlformats.org/officeDocument/2006/relationships/slideLayout" Target="../slideLayouts/slideLayout281.xml"/></Relationships>
</file>

<file path=ppt/slides/_rels/slide2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6.xml"/><Relationship Id="rId1" Type="http://schemas.openxmlformats.org/officeDocument/2006/relationships/slideLayout" Target="../slideLayouts/slideLayout281.xml"/></Relationships>
</file>

<file path=ppt/slides/_rels/slide2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9.xml"/><Relationship Id="rId1" Type="http://schemas.openxmlformats.org/officeDocument/2006/relationships/slideLayout" Target="../slideLayouts/slideLayout29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4.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7.png"/></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9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1.xml"/><Relationship Id="rId1" Type="http://schemas.openxmlformats.org/officeDocument/2006/relationships/slideLayout" Target="../slideLayouts/slideLayout304.xml"/></Relationships>
</file>

<file path=ppt/slides/_rels/slide22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2.xml"/><Relationship Id="rId1" Type="http://schemas.openxmlformats.org/officeDocument/2006/relationships/slideLayout" Target="../slideLayouts/slideLayout24.xml"/><Relationship Id="rId4" Type="http://schemas.openxmlformats.org/officeDocument/2006/relationships/image" Target="../media/image181.jpeg"/></Relationships>
</file>

<file path=ppt/slides/_rels/slide22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3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2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83.jpeg"/><Relationship Id="rId1" Type="http://schemas.openxmlformats.org/officeDocument/2006/relationships/slideLayout" Target="../slideLayouts/slideLayout310.xml"/><Relationship Id="rId4" Type="http://schemas.openxmlformats.org/officeDocument/2006/relationships/image" Target="../media/image109.jpeg"/></Relationships>
</file>

<file path=ppt/slides/_rels/slide22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3.xml"/><Relationship Id="rId1" Type="http://schemas.openxmlformats.org/officeDocument/2006/relationships/slideLayout" Target="../slideLayouts/slideLayout327.xml"/></Relationships>
</file>

<file path=ppt/slides/_rels/slide22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94.xml"/><Relationship Id="rId1" Type="http://schemas.openxmlformats.org/officeDocument/2006/relationships/slideLayout" Target="../slideLayouts/slideLayout32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95.xml"/><Relationship Id="rId1" Type="http://schemas.openxmlformats.org/officeDocument/2006/relationships/slideLayout" Target="../slideLayouts/slideLayout32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6.xml"/><Relationship Id="rId1" Type="http://schemas.openxmlformats.org/officeDocument/2006/relationships/slideLayout" Target="../slideLayouts/slideLayout32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4.xml"/><Relationship Id="rId1" Type="http://schemas.openxmlformats.org/officeDocument/2006/relationships/themeOverride" Target="../theme/themeOverride5.xml"/></Relationships>
</file>

<file path=ppt/slides/_rels/slide23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7.xml"/><Relationship Id="rId1" Type="http://schemas.openxmlformats.org/officeDocument/2006/relationships/slideLayout" Target="../slideLayouts/slideLayout327.xml"/></Relationships>
</file>

<file path=ppt/slides/_rels/slide23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8.xml"/><Relationship Id="rId1" Type="http://schemas.openxmlformats.org/officeDocument/2006/relationships/slideLayout" Target="../slideLayouts/slideLayout327.xml"/></Relationships>
</file>

<file path=ppt/slides/_rels/slide23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9.xml"/><Relationship Id="rId1" Type="http://schemas.openxmlformats.org/officeDocument/2006/relationships/slideLayout" Target="../slideLayouts/slideLayout327.xml"/></Relationships>
</file>

<file path=ppt/slides/_rels/slide23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00.xml"/><Relationship Id="rId1" Type="http://schemas.openxmlformats.org/officeDocument/2006/relationships/slideLayout" Target="../slideLayouts/slideLayout327.xml"/></Relationships>
</file>

<file path=ppt/slides/_rels/slide23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01.xml"/><Relationship Id="rId1" Type="http://schemas.openxmlformats.org/officeDocument/2006/relationships/slideLayout" Target="../slideLayouts/slideLayout327.xml"/></Relationships>
</file>

<file path=ppt/slides/_rels/slide23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02.xml"/><Relationship Id="rId1" Type="http://schemas.openxmlformats.org/officeDocument/2006/relationships/slideLayout" Target="../slideLayouts/slideLayout327.xml"/></Relationships>
</file>

<file path=ppt/slides/_rels/slide23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3.xml"/><Relationship Id="rId1" Type="http://schemas.openxmlformats.org/officeDocument/2006/relationships/slideLayout" Target="../slideLayouts/slideLayout327.xml"/></Relationships>
</file>

<file path=ppt/slides/_rels/slide23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04.xml"/><Relationship Id="rId1" Type="http://schemas.openxmlformats.org/officeDocument/2006/relationships/slideLayout" Target="../slideLayouts/slideLayout327.xml"/></Relationships>
</file>

<file path=ppt/slides/_rels/slide23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05.xml"/><Relationship Id="rId1" Type="http://schemas.openxmlformats.org/officeDocument/2006/relationships/slideLayout" Target="../slideLayouts/slideLayout327.xml"/></Relationships>
</file>

<file path=ppt/slides/_rels/slide23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6.xml"/><Relationship Id="rId1" Type="http://schemas.openxmlformats.org/officeDocument/2006/relationships/slideLayout" Target="../slideLayouts/slideLayout32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90.xml"/></Relationships>
</file>

<file path=ppt/slides/_rels/slide24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7.xml"/><Relationship Id="rId1" Type="http://schemas.openxmlformats.org/officeDocument/2006/relationships/slideLayout" Target="../slideLayouts/slideLayout327.xml"/></Relationships>
</file>

<file path=ppt/slides/_rels/slide24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8.xml"/><Relationship Id="rId1" Type="http://schemas.openxmlformats.org/officeDocument/2006/relationships/slideLayout" Target="../slideLayouts/slideLayout327.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9.xml"/><Relationship Id="rId1" Type="http://schemas.openxmlformats.org/officeDocument/2006/relationships/slideLayout" Target="../slideLayouts/slideLayout327.xml"/></Relationships>
</file>

<file path=ppt/slides/_rels/slide24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10.xml"/><Relationship Id="rId1" Type="http://schemas.openxmlformats.org/officeDocument/2006/relationships/slideLayout" Target="../slideLayouts/slideLayout327.xml"/></Relationships>
</file>

<file path=ppt/slides/_rels/slide24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11.xml"/><Relationship Id="rId1" Type="http://schemas.openxmlformats.org/officeDocument/2006/relationships/slideLayout" Target="../slideLayouts/slideLayout327.xml"/></Relationships>
</file>

<file path=ppt/slides/_rels/slide24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12.xml"/><Relationship Id="rId1" Type="http://schemas.openxmlformats.org/officeDocument/2006/relationships/slideLayout" Target="../slideLayouts/slideLayout327.xml"/></Relationships>
</file>

<file path=ppt/slides/_rels/slide2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09.xml"/></Relationships>
</file>

<file path=ppt/slides/_rels/slide24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02.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2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03.jpeg"/><Relationship Id="rId1" Type="http://schemas.openxmlformats.org/officeDocument/2006/relationships/slideLayout" Target="../slideLayouts/slideLayout321.xml"/><Relationship Id="rId4" Type="http://schemas.openxmlformats.org/officeDocument/2006/relationships/image" Target="../media/image109.jpeg"/></Relationships>
</file>

<file path=ppt/slides/_rels/slide251.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13.xml"/><Relationship Id="rId1" Type="http://schemas.openxmlformats.org/officeDocument/2006/relationships/slideLayout" Target="../slideLayouts/slideLayout327.xml"/></Relationships>
</file>

<file path=ppt/slides/_rels/slide252.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14.xml"/><Relationship Id="rId1" Type="http://schemas.openxmlformats.org/officeDocument/2006/relationships/slideLayout" Target="../slideLayouts/slideLayout327.xml"/></Relationships>
</file>

<file path=ppt/slides/_rels/slide25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5.xml"/><Relationship Id="rId1" Type="http://schemas.openxmlformats.org/officeDocument/2006/relationships/slideLayout" Target="../slideLayouts/slideLayout327.xml"/></Relationships>
</file>

<file path=ppt/slides/_rels/slide25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16.xml"/><Relationship Id="rId1" Type="http://schemas.openxmlformats.org/officeDocument/2006/relationships/slideLayout" Target="../slideLayouts/slideLayout327.xml"/></Relationships>
</file>

<file path=ppt/slides/_rels/slide255.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7.xml"/><Relationship Id="rId1" Type="http://schemas.openxmlformats.org/officeDocument/2006/relationships/slideLayout" Target="../slideLayouts/slideLayout32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8.xml"/><Relationship Id="rId1" Type="http://schemas.openxmlformats.org/officeDocument/2006/relationships/slideLayout" Target="../slideLayouts/slideLayout327.xml"/></Relationships>
</file>

<file path=ppt/slides/_rels/slide25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9.xml"/><Relationship Id="rId1" Type="http://schemas.openxmlformats.org/officeDocument/2006/relationships/slideLayout" Target="../slideLayouts/slideLayout327.xml"/></Relationships>
</file>

<file path=ppt/slides/_rels/slide25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20.xml"/><Relationship Id="rId1" Type="http://schemas.openxmlformats.org/officeDocument/2006/relationships/slideLayout" Target="../slideLayouts/slideLayout327.xml"/></Relationships>
</file>

<file path=ppt/slides/_rels/slide25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21.xml"/><Relationship Id="rId1" Type="http://schemas.openxmlformats.org/officeDocument/2006/relationships/slideLayout" Target="../slideLayouts/slideLayout32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2.xml"/><Relationship Id="rId1" Type="http://schemas.openxmlformats.org/officeDocument/2006/relationships/slideLayout" Target="../slideLayouts/slideLayout327.xml"/></Relationships>
</file>

<file path=ppt/slides/_rels/slide26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23.xml"/><Relationship Id="rId1" Type="http://schemas.openxmlformats.org/officeDocument/2006/relationships/slideLayout" Target="../slideLayouts/slideLayout327.xml"/></Relationships>
</file>

<file path=ppt/slides/_rels/slide26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24.xml"/><Relationship Id="rId1" Type="http://schemas.openxmlformats.org/officeDocument/2006/relationships/slideLayout" Target="../slideLayouts/slideLayout327.xml"/></Relationships>
</file>

<file path=ppt/slides/_rels/slide26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26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9.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16.jpeg"/><Relationship Id="rId1" Type="http://schemas.openxmlformats.org/officeDocument/2006/relationships/slideLayout" Target="../slideLayouts/slideLayout321.xml"/><Relationship Id="rId4" Type="http://schemas.openxmlformats.org/officeDocument/2006/relationships/image" Target="../media/image109.jpeg"/></Relationships>
</file>

<file path=ppt/slides/_rels/slide26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25.xml"/><Relationship Id="rId1" Type="http://schemas.openxmlformats.org/officeDocument/2006/relationships/slideLayout" Target="../slideLayouts/slideLayout32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26.xml"/><Relationship Id="rId1" Type="http://schemas.openxmlformats.org/officeDocument/2006/relationships/slideLayout" Target="../slideLayouts/slideLayout327.xml"/></Relationships>
</file>

<file path=ppt/slides/_rels/slide27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27.xml"/><Relationship Id="rId1" Type="http://schemas.openxmlformats.org/officeDocument/2006/relationships/slideLayout" Target="../slideLayouts/slideLayout327.xml"/></Relationships>
</file>

<file path=ppt/slides/_rels/slide27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28.xml"/><Relationship Id="rId1" Type="http://schemas.openxmlformats.org/officeDocument/2006/relationships/slideLayout" Target="../slideLayouts/slideLayout327.xml"/></Relationships>
</file>

<file path=ppt/slides/_rels/slide27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29.xml"/><Relationship Id="rId1" Type="http://schemas.openxmlformats.org/officeDocument/2006/relationships/slideLayout" Target="../slideLayouts/slideLayout327.xml"/></Relationships>
</file>

<file path=ppt/slides/_rels/slide27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30.xml"/><Relationship Id="rId1" Type="http://schemas.openxmlformats.org/officeDocument/2006/relationships/slideLayout" Target="../slideLayouts/slideLayout327.xml"/></Relationships>
</file>

<file path=ppt/slides/_rels/slide27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31.xml"/><Relationship Id="rId1" Type="http://schemas.openxmlformats.org/officeDocument/2006/relationships/slideLayout" Target="../slideLayouts/slideLayout327.xml"/></Relationships>
</file>

<file path=ppt/slides/_rels/slide27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32.xml"/><Relationship Id="rId1" Type="http://schemas.openxmlformats.org/officeDocument/2006/relationships/slideLayout" Target="../slideLayouts/slideLayout327.xml"/></Relationships>
</file>

<file path=ppt/slides/_rels/slide27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33.xml"/><Relationship Id="rId1" Type="http://schemas.openxmlformats.org/officeDocument/2006/relationships/slideLayout" Target="../slideLayouts/slideLayout327.xml"/></Relationships>
</file>

<file path=ppt/slides/_rels/slide27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34.xml"/><Relationship Id="rId1" Type="http://schemas.openxmlformats.org/officeDocument/2006/relationships/slideLayout" Target="../slideLayouts/slideLayout32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35.xml"/><Relationship Id="rId1" Type="http://schemas.openxmlformats.org/officeDocument/2006/relationships/slideLayout" Target="../slideLayouts/slideLayout32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36.xml"/><Relationship Id="rId1" Type="http://schemas.openxmlformats.org/officeDocument/2006/relationships/slideLayout" Target="../slideLayouts/slideLayout327.xml"/></Relationships>
</file>

<file path=ppt/slides/_rels/slide28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37.xml"/><Relationship Id="rId1" Type="http://schemas.openxmlformats.org/officeDocument/2006/relationships/slideLayout" Target="../slideLayouts/slideLayout327.xml"/></Relationships>
</file>

<file path=ppt/slides/_rels/slide28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8.xml"/><Relationship Id="rId1" Type="http://schemas.openxmlformats.org/officeDocument/2006/relationships/slideLayout" Target="../slideLayouts/slideLayout327.xml"/></Relationships>
</file>

<file path=ppt/slides/_rels/slide28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39.xml"/><Relationship Id="rId1" Type="http://schemas.openxmlformats.org/officeDocument/2006/relationships/slideLayout" Target="../slideLayouts/slideLayout327.xml"/></Relationships>
</file>

<file path=ppt/slides/_rels/slide28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40.xml"/><Relationship Id="rId1" Type="http://schemas.openxmlformats.org/officeDocument/2006/relationships/slideLayout" Target="../slideLayouts/slideLayout327.xml"/></Relationships>
</file>

<file path=ppt/slides/_rels/slide28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41.xml"/><Relationship Id="rId1" Type="http://schemas.openxmlformats.org/officeDocument/2006/relationships/slideLayout" Target="../slideLayouts/slideLayout327.xml"/></Relationships>
</file>

<file path=ppt/slides/_rels/slide28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42.xml"/><Relationship Id="rId1" Type="http://schemas.openxmlformats.org/officeDocument/2006/relationships/slideLayout" Target="../slideLayouts/slideLayout327.xml"/></Relationships>
</file>

<file path=ppt/slides/_rels/slide28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43.xml"/><Relationship Id="rId1" Type="http://schemas.openxmlformats.org/officeDocument/2006/relationships/slideLayout" Target="../slideLayouts/slideLayout327.xml"/></Relationships>
</file>

<file path=ppt/slides/_rels/slide28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44.xml"/><Relationship Id="rId1" Type="http://schemas.openxmlformats.org/officeDocument/2006/relationships/slideLayout" Target="../slideLayouts/slideLayout327.xml"/></Relationships>
</file>

<file path=ppt/slides/_rels/slide28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45.xml"/><Relationship Id="rId1" Type="http://schemas.openxmlformats.org/officeDocument/2006/relationships/slideLayout" Target="../slideLayouts/slideLayout32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9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46.xml"/><Relationship Id="rId1" Type="http://schemas.openxmlformats.org/officeDocument/2006/relationships/slideLayout" Target="../slideLayouts/slideLayout327.xml"/></Relationships>
</file>

<file path=ppt/slides/_rels/slide29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47.xml"/><Relationship Id="rId1" Type="http://schemas.openxmlformats.org/officeDocument/2006/relationships/slideLayout" Target="../slideLayouts/slideLayout327.xml"/></Relationships>
</file>

<file path=ppt/slides/_rels/slide29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48.xml"/><Relationship Id="rId1" Type="http://schemas.openxmlformats.org/officeDocument/2006/relationships/slideLayout" Target="../slideLayouts/slideLayout327.xml"/></Relationships>
</file>

<file path=ppt/slides/_rels/slide29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49.xml"/><Relationship Id="rId1" Type="http://schemas.openxmlformats.org/officeDocument/2006/relationships/slideLayout" Target="../slideLayouts/slideLayout327.xml"/></Relationships>
</file>

<file path=ppt/slides/_rels/slide29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50.xml"/><Relationship Id="rId1" Type="http://schemas.openxmlformats.org/officeDocument/2006/relationships/slideLayout" Target="../slideLayouts/slideLayout327.xml"/></Relationships>
</file>

<file path=ppt/slides/_rels/slide2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51.xml"/><Relationship Id="rId1" Type="http://schemas.openxmlformats.org/officeDocument/2006/relationships/slideLayout" Target="../slideLayouts/slideLayout327.xml"/></Relationships>
</file>

<file path=ppt/slides/_rels/slide29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52.xml"/><Relationship Id="rId1" Type="http://schemas.openxmlformats.org/officeDocument/2006/relationships/slideLayout" Target="../slideLayouts/slideLayout327.xml"/></Relationships>
</file>

<file path=ppt/slides/_rels/slide29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53.xml"/><Relationship Id="rId1" Type="http://schemas.openxmlformats.org/officeDocument/2006/relationships/slideLayout" Target="../slideLayouts/slideLayout327.xml"/></Relationships>
</file>

<file path=ppt/slides/_rels/slide29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54.xml"/><Relationship Id="rId1" Type="http://schemas.openxmlformats.org/officeDocument/2006/relationships/slideLayout" Target="../slideLayouts/slideLayout327.xml"/></Relationships>
</file>

<file path=ppt/slides/_rels/slide29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55.xml"/><Relationship Id="rId1" Type="http://schemas.openxmlformats.org/officeDocument/2006/relationships/slideLayout" Target="../slideLayouts/slideLayout3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0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56.xml"/><Relationship Id="rId1" Type="http://schemas.openxmlformats.org/officeDocument/2006/relationships/slideLayout" Target="../slideLayouts/slideLayout327.xml"/></Relationships>
</file>

<file path=ppt/slides/_rels/slide30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57.xml"/><Relationship Id="rId1" Type="http://schemas.openxmlformats.org/officeDocument/2006/relationships/slideLayout" Target="../slideLayouts/slideLayout327.xml"/></Relationships>
</file>

<file path=ppt/slides/_rels/slide30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58.xml"/><Relationship Id="rId1" Type="http://schemas.openxmlformats.org/officeDocument/2006/relationships/slideLayout" Target="../slideLayouts/slideLayout327.xml"/></Relationships>
</file>

<file path=ppt/slides/_rels/slide30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59.xml"/><Relationship Id="rId1" Type="http://schemas.openxmlformats.org/officeDocument/2006/relationships/slideLayout" Target="../slideLayouts/slideLayout327.xml"/></Relationships>
</file>

<file path=ppt/slides/_rels/slide30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60.xml"/><Relationship Id="rId1" Type="http://schemas.openxmlformats.org/officeDocument/2006/relationships/slideLayout" Target="../slideLayouts/slideLayout327.xml"/></Relationships>
</file>

<file path=ppt/slides/_rels/slide305.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61.xml"/><Relationship Id="rId1" Type="http://schemas.openxmlformats.org/officeDocument/2006/relationships/slideLayout" Target="../slideLayouts/slideLayout327.xml"/></Relationships>
</file>

<file path=ppt/slides/_rels/slide30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62.xml"/><Relationship Id="rId1" Type="http://schemas.openxmlformats.org/officeDocument/2006/relationships/slideLayout" Target="../slideLayouts/slideLayout327.xml"/></Relationships>
</file>

<file path=ppt/slides/_rels/slide307.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63.xml"/><Relationship Id="rId1" Type="http://schemas.openxmlformats.org/officeDocument/2006/relationships/slideLayout" Target="../slideLayouts/slideLayout327.xml"/></Relationships>
</file>

<file path=ppt/slides/_rels/slide30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64.xml"/><Relationship Id="rId1" Type="http://schemas.openxmlformats.org/officeDocument/2006/relationships/slideLayout" Target="../slideLayouts/slideLayout327.xml"/></Relationships>
</file>

<file path=ppt/slides/_rels/slide30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65.xml"/><Relationship Id="rId1" Type="http://schemas.openxmlformats.org/officeDocument/2006/relationships/slideLayout" Target="../slideLayouts/slideLayout32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10.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66.xml"/><Relationship Id="rId1" Type="http://schemas.openxmlformats.org/officeDocument/2006/relationships/slideLayout" Target="../slideLayouts/slideLayout327.xml"/></Relationships>
</file>

<file path=ppt/slides/_rels/slide311.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67.xml"/><Relationship Id="rId1" Type="http://schemas.openxmlformats.org/officeDocument/2006/relationships/slideLayout" Target="../slideLayouts/slideLayout327.xml"/></Relationships>
</file>

<file path=ppt/slides/_rels/slide312.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68.xml"/><Relationship Id="rId1" Type="http://schemas.openxmlformats.org/officeDocument/2006/relationships/slideLayout" Target="../slideLayouts/slideLayout327.xml"/></Relationships>
</file>

<file path=ppt/slides/_rels/slide31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69.xml"/><Relationship Id="rId1" Type="http://schemas.openxmlformats.org/officeDocument/2006/relationships/slideLayout" Target="../slideLayouts/slideLayout327.xml"/></Relationships>
</file>

<file path=ppt/slides/_rels/slide314.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70.xml"/><Relationship Id="rId1" Type="http://schemas.openxmlformats.org/officeDocument/2006/relationships/slideLayout" Target="../slideLayouts/slideLayout327.xml"/></Relationships>
</file>

<file path=ppt/slides/_rels/slide3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9.jpeg"/><Relationship Id="rId1" Type="http://schemas.openxmlformats.org/officeDocument/2006/relationships/slideLayout" Target="../slideLayouts/slideLayout220.xml"/><Relationship Id="rId4" Type="http://schemas.openxmlformats.org/officeDocument/2006/relationships/hyperlink" Target="http://www.LumoProject.com" TargetMode="Externa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337.xml"/><Relationship Id="rId1" Type="http://schemas.openxmlformats.org/officeDocument/2006/relationships/themeOverride" Target="../theme/themeOverride11.xml"/><Relationship Id="rId4" Type="http://schemas.openxmlformats.org/officeDocument/2006/relationships/image" Target="../media/image261.png"/></Relationships>
</file>

<file path=ppt/slides/_rels/slide31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slideLayout" Target="../slideLayouts/slideLayout337.xml"/><Relationship Id="rId1" Type="http://schemas.openxmlformats.org/officeDocument/2006/relationships/themeOverride" Target="../theme/themeOverride12.xml"/></Relationships>
</file>

<file path=ppt/slides/_rels/slide31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337.xml"/><Relationship Id="rId1" Type="http://schemas.openxmlformats.org/officeDocument/2006/relationships/themeOverride" Target="../theme/themeOverride13.xml"/></Relationships>
</file>

<file path=ppt/slides/_rels/slide31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337.xml"/><Relationship Id="rId1" Type="http://schemas.openxmlformats.org/officeDocument/2006/relationships/themeOverride" Target="../theme/themeOverr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4.xml"/></Relationships>
</file>

<file path=ppt/slides/_rels/slide322.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43.xml"/></Relationships>
</file>

<file path=ppt/slides/_rels/slide32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73.xml"/><Relationship Id="rId1" Type="http://schemas.openxmlformats.org/officeDocument/2006/relationships/slideLayout" Target="../slideLayouts/slideLayout354.xml"/><Relationship Id="rId4" Type="http://schemas.openxmlformats.org/officeDocument/2006/relationships/image" Target="../media/image267.png"/></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8.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9.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139.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51.xml"/><Relationship Id="rId1" Type="http://schemas.openxmlformats.org/officeDocument/2006/relationships/themeOverride" Target="../theme/themeOverride7.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139.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4.xml"/><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5.xml"/><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7.xml"/><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2.xml"/><Relationship Id="rId1" Type="http://schemas.openxmlformats.org/officeDocument/2006/relationships/slideLayout" Target="../slideLayouts/slideLayout24.xml"/><Relationship Id="rId4" Type="http://schemas.openxmlformats.org/officeDocument/2006/relationships/image" Target="../media/image70.jpeg"/></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0.xml"/><Relationship Id="rId1" Type="http://schemas.openxmlformats.org/officeDocument/2006/relationships/themeOverride" Target="../theme/themeOverride8.xml"/><Relationship Id="rId5" Type="http://schemas.openxmlformats.org/officeDocument/2006/relationships/image" Target="../media/image76.jpeg"/><Relationship Id="rId4" Type="http://schemas.openxmlformats.org/officeDocument/2006/relationships/image" Target="../media/image75.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0.xml"/><Relationship Id="rId1" Type="http://schemas.openxmlformats.org/officeDocument/2006/relationships/themeOverride" Target="../theme/themeOverride9.xml"/><Relationship Id="rId5" Type="http://schemas.openxmlformats.org/officeDocument/2006/relationships/image" Target="../media/image78.jpeg"/><Relationship Id="rId4" Type="http://schemas.openxmlformats.org/officeDocument/2006/relationships/image" Target="../media/image7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72720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title"/>
          </p:nvPr>
        </p:nvSpPr>
        <p:spPr>
          <a:xfrm>
            <a:off x="685800" y="0"/>
            <a:ext cx="7772400" cy="1981200"/>
          </a:xfrm>
        </p:spPr>
        <p:txBody>
          <a:bodyPr/>
          <a:lstStyle/>
          <a:p>
            <a:pPr eaLnBrk="1" hangingPunct="1">
              <a:defRPr/>
            </a:pPr>
            <a:r>
              <a:rPr lang="en-US" altLang="zh-CN" sz="11700" b="1" dirty="0">
                <a:solidFill>
                  <a:schemeClr val="tx2">
                    <a:lumMod val="40000"/>
                    <a:lumOff val="60000"/>
                  </a:schemeClr>
                </a:solidFill>
                <a:effectLst/>
                <a:latin typeface="隶变" charset="0"/>
                <a:ea typeface="隶变" charset="0"/>
                <a:cs typeface="隶变" charset="0"/>
              </a:rPr>
              <a:t>约</a:t>
            </a:r>
            <a:r>
              <a:rPr lang="zh-CN" altLang="en-US" sz="11700" b="1" dirty="0">
                <a:solidFill>
                  <a:schemeClr val="tx2">
                    <a:lumMod val="40000"/>
                    <a:lumOff val="60000"/>
                  </a:schemeClr>
                </a:solidFill>
                <a:effectLst/>
                <a:latin typeface="隶变" charset="0"/>
                <a:ea typeface="隶变" charset="0"/>
                <a:cs typeface="隶变" charset="0"/>
              </a:rPr>
              <a:t>翰福音</a:t>
            </a:r>
          </a:p>
        </p:txBody>
      </p:sp>
      <p:sp>
        <p:nvSpPr>
          <p:cNvPr id="47109" name="TextBox 4"/>
          <p:cNvSpPr txBox="1">
            <a:spLocks noChangeArrowheads="1"/>
          </p:cNvSpPr>
          <p:nvPr/>
        </p:nvSpPr>
        <p:spPr bwMode="auto">
          <a:xfrm>
            <a:off x="228600" y="3200400"/>
            <a:ext cx="36576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t>甚麽是得救的信心？</a:t>
            </a:r>
            <a:endParaRPr lang="en-US" sz="4000" dirty="0"/>
          </a:p>
        </p:txBody>
      </p:sp>
      <p:sp>
        <p:nvSpPr>
          <p:cNvPr id="47110" name="TextBox 5"/>
          <p:cNvSpPr txBox="1">
            <a:spLocks noChangeArrowheads="1"/>
          </p:cNvSpPr>
          <p:nvPr/>
        </p:nvSpPr>
        <p:spPr bwMode="auto">
          <a:xfrm>
            <a:off x="304800" y="5000625"/>
            <a:ext cx="4724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dirty="0"/>
              <a:t>跟假的信心有甚麽不同？</a:t>
            </a:r>
            <a:endParaRPr lang="en-US" sz="4000" dirty="0"/>
          </a:p>
        </p:txBody>
      </p:sp>
      <p:sp>
        <p:nvSpPr>
          <p:cNvPr id="8" name="Rectangle 7"/>
          <p:cNvSpPr>
            <a:spLocks noChangeArrowheads="1"/>
          </p:cNvSpPr>
          <p:nvPr/>
        </p:nvSpPr>
        <p:spPr bwMode="auto">
          <a:xfrm>
            <a:off x="0" y="6337908"/>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27" tIns="45714" rIns="91427" bIns="45714" anchor="ctr"/>
          <a:lstStyle/>
          <a:p>
            <a:pPr algn="ctr" eaLnBrk="0" fontAlgn="base" hangingPunct="0">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a:t>
            </a:r>
            <a:r>
              <a:rPr lang="zh-CN" altLang="en-US" sz="2000" b="1" kern="0" dirty="0">
                <a:solidFill>
                  <a:srgbClr val="FFFFFF"/>
                </a:solidFill>
                <a:effectLst>
                  <a:outerShdw blurRad="38100" dist="38100" dir="2700000" algn="tl">
                    <a:srgbClr val="000000"/>
                  </a:outerShdw>
                </a:effectLst>
                <a:latin typeface="Arial"/>
                <a:ea typeface="ＭＳ Ｐゴシック" charset="0"/>
                <a:cs typeface="Arial"/>
              </a:rPr>
              <a:t>新加坡神学院</a:t>
            </a:r>
            <a:r>
              <a:rPr lang="en-US" altLang="zh-CN" sz="2000" b="1" kern="0" dirty="0">
                <a:solidFill>
                  <a:srgbClr val="FFFFFF"/>
                </a:solidFill>
                <a:effectLst>
                  <a:outerShdw blurRad="38100" dist="38100" dir="2700000" algn="tl">
                    <a:srgbClr val="000000"/>
                  </a:outerShdw>
                </a:effectLst>
                <a:latin typeface="Arial"/>
                <a:ea typeface="ＭＳ Ｐゴシック" charset="0"/>
                <a:cs typeface="Arial"/>
              </a:rPr>
              <a:t>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73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4"/>
          <p:cNvSpPr txBox="1">
            <a:spLocks noChangeArrowheads="1"/>
          </p:cNvSpPr>
          <p:nvPr/>
        </p:nvSpPr>
        <p:spPr bwMode="auto">
          <a:xfrm>
            <a:off x="228600" y="1828800"/>
            <a:ext cx="8474075" cy="738188"/>
          </a:xfrm>
          <a:prstGeom prst="rect">
            <a:avLst/>
          </a:prstGeom>
          <a:solidFill>
            <a:srgbClr val="FF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200" b="1" dirty="0">
                <a:solidFill>
                  <a:srgbClr val="FFFFFF"/>
                </a:solidFill>
                <a:effectLst>
                  <a:outerShdw blurRad="38100" dist="38100" dir="2700000" algn="tl">
                    <a:srgbClr val="FFFFFF"/>
                  </a:outerShdw>
                </a:effectLst>
                <a:latin typeface="细圆" charset="0"/>
                <a:ea typeface="细圆" charset="0"/>
                <a:cs typeface="细圆" charset="0"/>
              </a:rPr>
              <a:t>乃由“耶稣所爱的那门徒”所著</a:t>
            </a:r>
          </a:p>
        </p:txBody>
      </p:sp>
    </p:spTree>
    <p:extLst>
      <p:ext uri="{BB962C8B-B14F-4D97-AF65-F5344CB8AC3E}">
        <p14:creationId xmlns:p14="http://schemas.microsoft.com/office/powerpoint/2010/main" val="3639620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3" descr="health-safety-sig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124200" y="4419600"/>
            <a:ext cx="6019800" cy="914400"/>
          </a:xfrm>
          <a:solidFill>
            <a:srgbClr val="000090"/>
          </a:solidFill>
        </p:spPr>
        <p:txBody>
          <a:bodyPr/>
          <a:lstStyle/>
          <a:p>
            <a:pPr>
              <a:defRPr/>
            </a:pPr>
            <a:r>
              <a:rPr lang="zh-TW" altLang="en-US" dirty="0"/>
              <a:t>标记</a:t>
            </a:r>
            <a:r>
              <a:rPr lang="zh-CN" altLang="en-US" dirty="0"/>
              <a:t>是对生命至关重要</a:t>
            </a:r>
            <a:endParaRPr lang="en-US" dirty="0">
              <a:latin typeface="Arial" charset="0"/>
              <a:ea typeface="ＭＳ Ｐゴシック" charset="0"/>
              <a:cs typeface="MS PGothic"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0" y="0"/>
            <a:ext cx="2057400" cy="2438400"/>
          </a:xfrm>
          <a:effectLst>
            <a:outerShdw blurRad="63500" dist="107763" dir="13500000" algn="ctr" rotWithShape="0">
              <a:srgbClr val="000000">
                <a:alpha val="74997"/>
              </a:srgbClr>
            </a:outerShdw>
          </a:effectLst>
        </p:spPr>
        <p:txBody>
          <a:bodyPr/>
          <a:lstStyle/>
          <a:p>
            <a:pPr eaLnBrk="1" hangingPunct="1">
              <a:defRPr/>
            </a:pPr>
            <a:r>
              <a:rPr lang="en-US" altLang="zh-CN" b="1" dirty="0">
                <a:latin typeface="SimHei" charset="0"/>
                <a:ea typeface="SimHei" charset="0"/>
                <a:cs typeface="SimHei" charset="0"/>
              </a:rPr>
              <a:t>神</a:t>
            </a:r>
            <a:r>
              <a:rPr lang="zh-CN" altLang="en-US" b="1" dirty="0">
                <a:latin typeface="SimHei" charset="0"/>
                <a:ea typeface="SimHei" charset="0"/>
                <a:cs typeface="SimHei" charset="0"/>
              </a:rPr>
              <a:t>的爱</a:t>
            </a:r>
            <a:endParaRPr lang="en-US" dirty="0">
              <a:latin typeface="Arial" charset="0"/>
              <a:ea typeface="ＭＳ Ｐゴシック" charset="0"/>
              <a:cs typeface="ＭＳ Ｐゴシック" charset="0"/>
            </a:endParaRPr>
          </a:p>
        </p:txBody>
      </p:sp>
      <p:pic>
        <p:nvPicPr>
          <p:cNvPr id="76804" name="Picture 4" descr="jesushealsblind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6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jesushealslam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ChangeArrowheads="1"/>
          </p:cNvSpPr>
          <p:nvPr/>
        </p:nvSpPr>
        <p:spPr bwMode="auto">
          <a:xfrm>
            <a:off x="2514600"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a:lstStyle/>
          <a:p>
            <a:pPr marL="342900" indent="-342900" algn="ctr">
              <a:spcBef>
                <a:spcPct val="20000"/>
              </a:spcBef>
              <a:buClr>
                <a:srgbClr val="86D1EC"/>
              </a:buClr>
              <a:buSzPct val="90000"/>
              <a:buBlip>
                <a:blip r:embed="rId5"/>
              </a:buBlip>
              <a:defRPr/>
            </a:pPr>
            <a:r>
              <a:rPr lang="en-US" altLang="zh-CN" sz="3200" b="1" dirty="0">
                <a:latin typeface="SimHei" charset="0"/>
                <a:ea typeface="SimHei" charset="0"/>
                <a:cs typeface="SimHei" charset="0"/>
              </a:rPr>
              <a:t>以</a:t>
            </a:r>
            <a:r>
              <a:rPr lang="zh-CN" altLang="en-US" sz="3200" b="1" dirty="0">
                <a:latin typeface="SimHei" charset="0"/>
                <a:ea typeface="SimHei" charset="0"/>
                <a:cs typeface="SimHei" charset="0"/>
              </a:rPr>
              <a:t>神迹显明</a:t>
            </a:r>
          </a:p>
        </p:txBody>
      </p:sp>
    </p:spTree>
    <p:extLst>
      <p:ext uri="{BB962C8B-B14F-4D97-AF65-F5344CB8AC3E}">
        <p14:creationId xmlns:p14="http://schemas.microsoft.com/office/powerpoint/2010/main" val="1653747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200707" name="Title 3"/>
          <p:cNvSpPr>
            <a:spLocks noGrp="1"/>
          </p:cNvSpPr>
          <p:nvPr>
            <p:ph type="title" idx="4294967295"/>
          </p:nvPr>
        </p:nvSpPr>
        <p:spPr>
          <a:xfrm>
            <a:off x="685800" y="0"/>
            <a:ext cx="7772400" cy="83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latin typeface="SimHei" charset="0"/>
              <a:ea typeface="SimHei" charset="0"/>
              <a:cs typeface="SimHei" charset="0"/>
            </a:endParaRPr>
          </a:p>
        </p:txBody>
      </p:sp>
      <p:sp>
        <p:nvSpPr>
          <p:cNvPr id="182277" name="TextBox 4"/>
          <p:cNvSpPr txBox="1">
            <a:spLocks noChangeArrowheads="1"/>
          </p:cNvSpPr>
          <p:nvPr/>
        </p:nvSpPr>
        <p:spPr bwMode="auto">
          <a:xfrm>
            <a:off x="228600" y="1371600"/>
            <a:ext cx="891540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chemeClr val="bg2"/>
                </a:solidFill>
                <a:latin typeface="SimHei" charset="0"/>
                <a:ea typeface="SimHei" charset="0"/>
                <a:cs typeface="SimHei" charset="0"/>
              </a:rPr>
              <a:t>记载了七个十架前的神迹</a:t>
            </a:r>
            <a:r>
              <a:rPr lang="en-US" altLang="ja-JP" sz="2500" b="1">
                <a:solidFill>
                  <a:schemeClr val="bg2"/>
                </a:solidFill>
                <a:latin typeface="SimHei" charset="0"/>
                <a:cs typeface="Arial" charset="0"/>
              </a:rPr>
              <a:t>:</a:t>
            </a:r>
          </a:p>
          <a:p>
            <a:pPr eaLnBrk="1" hangingPunct="1"/>
            <a:r>
              <a:rPr lang="en-US" sz="2500" b="1">
                <a:solidFill>
                  <a:schemeClr val="bg1"/>
                </a:solidFill>
                <a:latin typeface="SimHei" charset="0"/>
                <a:cs typeface="Arial" charset="0"/>
              </a:rPr>
              <a:t>1. </a:t>
            </a:r>
            <a:r>
              <a:rPr lang="zh-CN" altLang="en-US" sz="2500" b="1">
                <a:solidFill>
                  <a:schemeClr val="bg1"/>
                </a:solidFill>
                <a:latin typeface="SimHei" charset="0"/>
                <a:ea typeface="SimHei" charset="0"/>
                <a:cs typeface="SimHei" charset="0"/>
              </a:rPr>
              <a:t>于迦拿变水为酒</a:t>
            </a:r>
            <a:r>
              <a:rPr lang="en-US" altLang="zh-CN" sz="2500" b="1">
                <a:solidFill>
                  <a:schemeClr val="bg1"/>
                </a:solidFill>
                <a:latin typeface="SimHei" charset="0"/>
                <a:ea typeface="SimHei" charset="0"/>
                <a:cs typeface="SimHei" charset="0"/>
              </a:rPr>
              <a:t>(2:1-11)</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2. </a:t>
            </a:r>
            <a:r>
              <a:rPr lang="zh-CN" altLang="en-US" sz="2500" b="1">
                <a:solidFill>
                  <a:schemeClr val="bg1"/>
                </a:solidFill>
                <a:latin typeface="SimHei" charset="0"/>
                <a:ea typeface="SimHei" charset="0"/>
                <a:cs typeface="SimHei" charset="0"/>
              </a:rPr>
              <a:t>于迦百农医治大臣的儿子</a:t>
            </a:r>
            <a:r>
              <a:rPr lang="en-US" altLang="zh-CN" sz="2500" b="1">
                <a:solidFill>
                  <a:schemeClr val="bg1"/>
                </a:solidFill>
                <a:latin typeface="SimHei" charset="0"/>
                <a:ea typeface="SimHei" charset="0"/>
                <a:cs typeface="SimHei" charset="0"/>
              </a:rPr>
              <a:t>(4:46-54)</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3. </a:t>
            </a:r>
            <a:r>
              <a:rPr lang="zh-CN" altLang="en-US" sz="2500" b="1">
                <a:solidFill>
                  <a:schemeClr val="bg1"/>
                </a:solidFill>
                <a:latin typeface="SimHei" charset="0"/>
                <a:ea typeface="SimHei" charset="0"/>
                <a:cs typeface="SimHei" charset="0"/>
              </a:rPr>
              <a:t>于耶路撒冷毕士大池子旁医治病了三十八年的人</a:t>
            </a:r>
            <a:r>
              <a:rPr lang="en-US" altLang="zh-CN" sz="2500" b="1">
                <a:solidFill>
                  <a:schemeClr val="bg1"/>
                </a:solidFill>
                <a:latin typeface="SimHei" charset="0"/>
                <a:ea typeface="SimHei" charset="0"/>
                <a:cs typeface="SimHei" charset="0"/>
              </a:rPr>
              <a:t>(5:1-18)</a:t>
            </a:r>
          </a:p>
          <a:p>
            <a:pPr eaLnBrk="1" hangingPunct="1"/>
            <a:r>
              <a:rPr lang="en-US" sz="2500" b="1">
                <a:solidFill>
                  <a:schemeClr val="bg2"/>
                </a:solidFill>
                <a:latin typeface="SimHei" charset="0"/>
                <a:ea typeface="SimHei" charset="0"/>
                <a:cs typeface="SimHei" charset="0"/>
              </a:rPr>
              <a:t>4. </a:t>
            </a:r>
            <a:r>
              <a:rPr lang="zh-CN" altLang="en-US" sz="2500" b="1">
                <a:solidFill>
                  <a:schemeClr val="bg2"/>
                </a:solidFill>
                <a:latin typeface="SimHei" charset="0"/>
                <a:ea typeface="SimHei" charset="0"/>
                <a:cs typeface="SimHei" charset="0"/>
              </a:rPr>
              <a:t>于加利利海边喂饱</a:t>
            </a:r>
            <a:r>
              <a:rPr lang="en-US" altLang="zh-CN" sz="2500" b="1">
                <a:solidFill>
                  <a:schemeClr val="bg2"/>
                </a:solidFill>
                <a:latin typeface="SimHei" charset="0"/>
                <a:ea typeface="SimHei" charset="0"/>
                <a:cs typeface="SimHei" charset="0"/>
              </a:rPr>
              <a:t>5,000</a:t>
            </a:r>
            <a:r>
              <a:rPr lang="zh-CN" altLang="en-US" sz="2500" b="1">
                <a:solidFill>
                  <a:schemeClr val="bg2"/>
                </a:solidFill>
                <a:latin typeface="SimHei" charset="0"/>
                <a:ea typeface="SimHei" charset="0"/>
                <a:cs typeface="SimHei" charset="0"/>
              </a:rPr>
              <a:t>人</a:t>
            </a:r>
            <a:r>
              <a:rPr lang="en-US" altLang="zh-CN" sz="2500" b="1">
                <a:solidFill>
                  <a:schemeClr val="bg2"/>
                </a:solidFill>
                <a:latin typeface="SimHei" charset="0"/>
                <a:ea typeface="SimHei" charset="0"/>
                <a:cs typeface="SimHei" charset="0"/>
              </a:rPr>
              <a:t>(6:1-15)</a:t>
            </a:r>
            <a:endParaRPr lang="en-US" altLang="ja-JP" sz="2500" b="1">
              <a:solidFill>
                <a:schemeClr val="bg2"/>
              </a:solidFill>
              <a:latin typeface="SimHei" charset="0"/>
              <a:ea typeface="SimHei" charset="0"/>
              <a:cs typeface="SimHei" charset="0"/>
            </a:endParaRPr>
          </a:p>
          <a:p>
            <a:pPr eaLnBrk="1" hangingPunct="1"/>
            <a:r>
              <a:rPr lang="en-US" sz="2500" b="1">
                <a:solidFill>
                  <a:schemeClr val="bg2"/>
                </a:solidFill>
                <a:latin typeface="SimHei" charset="0"/>
                <a:ea typeface="SimHei" charset="0"/>
                <a:cs typeface="SimHei" charset="0"/>
              </a:rPr>
              <a:t>5. </a:t>
            </a:r>
            <a:r>
              <a:rPr lang="zh-CN" altLang="en-US" sz="2500" b="1">
                <a:solidFill>
                  <a:schemeClr val="bg2"/>
                </a:solidFill>
                <a:latin typeface="SimHei" charset="0"/>
                <a:ea typeface="SimHei" charset="0"/>
                <a:cs typeface="SimHei" charset="0"/>
              </a:rPr>
              <a:t>行走于加利利海的海面上</a:t>
            </a:r>
            <a:r>
              <a:rPr lang="en-US" altLang="zh-CN" sz="2500" b="1">
                <a:solidFill>
                  <a:schemeClr val="bg2"/>
                </a:solidFill>
                <a:latin typeface="SimHei" charset="0"/>
                <a:ea typeface="SimHei" charset="0"/>
                <a:cs typeface="SimHei" charset="0"/>
              </a:rPr>
              <a:t>(6:16-21)</a:t>
            </a:r>
            <a:endParaRPr lang="en-US" altLang="ja-JP" sz="2500" b="1">
              <a:solidFill>
                <a:schemeClr val="bg2"/>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6. </a:t>
            </a:r>
            <a:r>
              <a:rPr lang="zh-CN" altLang="en-US" sz="2500" b="1">
                <a:solidFill>
                  <a:schemeClr val="bg1"/>
                </a:solidFill>
                <a:latin typeface="SimHei" charset="0"/>
                <a:ea typeface="SimHei" charset="0"/>
                <a:cs typeface="SimHei" charset="0"/>
              </a:rPr>
              <a:t>于耶路撒冷医治生来瞎眼的</a:t>
            </a:r>
            <a:r>
              <a:rPr lang="en-US" altLang="zh-CN" sz="2500" b="1">
                <a:solidFill>
                  <a:schemeClr val="bg1"/>
                </a:solidFill>
                <a:latin typeface="SimHei" charset="0"/>
                <a:ea typeface="SimHei" charset="0"/>
                <a:cs typeface="SimHei" charset="0"/>
              </a:rPr>
              <a:t>(9:1-7)</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7. </a:t>
            </a:r>
            <a:r>
              <a:rPr lang="zh-CN" altLang="en-US" sz="2500" b="1">
                <a:solidFill>
                  <a:schemeClr val="bg1"/>
                </a:solidFill>
                <a:latin typeface="SimHei" charset="0"/>
                <a:ea typeface="SimHei" charset="0"/>
                <a:cs typeface="SimHei" charset="0"/>
              </a:rPr>
              <a:t>于伯大尼叫拉撒路从死里复活</a:t>
            </a:r>
            <a:r>
              <a:rPr lang="en-US" altLang="zh-CN" sz="2500" b="1">
                <a:solidFill>
                  <a:schemeClr val="bg1"/>
                </a:solidFill>
                <a:latin typeface="SimHei" charset="0"/>
                <a:ea typeface="SimHei" charset="0"/>
                <a:cs typeface="SimHei" charset="0"/>
              </a:rPr>
              <a:t>(11:1-45)</a:t>
            </a:r>
            <a:endParaRPr lang="en-US" sz="2500" b="1">
              <a:solidFill>
                <a:schemeClr val="bg1"/>
              </a:solidFill>
              <a:latin typeface="SimHei" charset="0"/>
              <a:ea typeface="SimHei" charset="0"/>
              <a:cs typeface="SimHei" charset="0"/>
            </a:endParaRPr>
          </a:p>
        </p:txBody>
      </p:sp>
      <p:sp>
        <p:nvSpPr>
          <p:cNvPr id="200709" name="TextBox 5"/>
          <p:cNvSpPr txBox="1">
            <a:spLocks noChangeArrowheads="1"/>
          </p:cNvSpPr>
          <p:nvPr/>
        </p:nvSpPr>
        <p:spPr bwMode="auto">
          <a:xfrm>
            <a:off x="0" y="9144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 </a:t>
            </a:r>
            <a:r>
              <a:rPr lang="en-US" b="1">
                <a:solidFill>
                  <a:schemeClr val="bg1"/>
                </a:solidFill>
                <a:latin typeface="SimHei" charset="0"/>
                <a:ea typeface="SimHei" charset="0"/>
                <a:cs typeface="SimHei"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1"/>
              </a:solidFill>
              <a:latin typeface="SimHei" charset="0"/>
              <a:cs typeface="Arial" charset="0"/>
            </a:endParaRPr>
          </a:p>
        </p:txBody>
      </p:sp>
      <p:sp>
        <p:nvSpPr>
          <p:cNvPr id="182279" name="TextBox 6"/>
          <p:cNvSpPr txBox="1">
            <a:spLocks noChangeArrowheads="1"/>
          </p:cNvSpPr>
          <p:nvPr/>
        </p:nvSpPr>
        <p:spPr bwMode="auto">
          <a:xfrm>
            <a:off x="228600" y="4924425"/>
            <a:ext cx="888365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chemeClr val="bg2"/>
                </a:solidFill>
                <a:latin typeface="SimHei" charset="0"/>
                <a:ea typeface="SimHei" charset="0"/>
                <a:cs typeface="SimHei" charset="0"/>
              </a:rPr>
              <a:t>约翰还记载了两个十架后的神迹，使神迹的数目增加到九个：</a:t>
            </a:r>
            <a:endParaRPr lang="en-US" altLang="ja-JP" sz="2500" b="1">
              <a:solidFill>
                <a:schemeClr val="bg2"/>
              </a:solidFill>
              <a:latin typeface="SimHei" charset="0"/>
              <a:cs typeface="Arial" charset="0"/>
            </a:endParaRPr>
          </a:p>
          <a:p>
            <a:pPr eaLnBrk="1" hangingPunct="1"/>
            <a:r>
              <a:rPr lang="en-US" sz="2500" b="1">
                <a:solidFill>
                  <a:schemeClr val="bg2"/>
                </a:solidFill>
                <a:latin typeface="SimHei" charset="0"/>
                <a:cs typeface="Arial" charset="0"/>
              </a:rPr>
              <a:t>1. </a:t>
            </a:r>
            <a:r>
              <a:rPr lang="zh-CN" altLang="en-US" sz="2500" b="1">
                <a:solidFill>
                  <a:schemeClr val="bg2"/>
                </a:solidFill>
                <a:latin typeface="SimHei" charset="0"/>
                <a:ea typeface="SimHei" charset="0"/>
                <a:cs typeface="SimHei" charset="0"/>
              </a:rPr>
              <a:t>基督的复活</a:t>
            </a:r>
            <a:r>
              <a:rPr lang="en-US" altLang="zh-CN" sz="2500" b="1">
                <a:solidFill>
                  <a:schemeClr val="bg2"/>
                </a:solidFill>
                <a:latin typeface="SimHei" charset="0"/>
                <a:ea typeface="SimHei" charset="0"/>
                <a:cs typeface="SimHei" charset="0"/>
              </a:rPr>
              <a:t>(20</a:t>
            </a:r>
            <a:r>
              <a:rPr lang="zh-CN" altLang="en-US" sz="2500" b="1">
                <a:solidFill>
                  <a:schemeClr val="bg2"/>
                </a:solidFill>
                <a:latin typeface="SimHei" charset="0"/>
                <a:ea typeface="SimHei" charset="0"/>
                <a:cs typeface="SimHei" charset="0"/>
              </a:rPr>
              <a:t>章</a:t>
            </a:r>
            <a:r>
              <a:rPr lang="en-US" altLang="zh-CN" sz="2500" b="1">
                <a:solidFill>
                  <a:schemeClr val="bg2"/>
                </a:solidFill>
                <a:latin typeface="SimHei" charset="0"/>
                <a:ea typeface="SimHei" charset="0"/>
                <a:cs typeface="SimHei" charset="0"/>
              </a:rPr>
              <a:t>)</a:t>
            </a:r>
            <a:endParaRPr lang="en-US" altLang="ja-JP" sz="2500" b="1">
              <a:solidFill>
                <a:schemeClr val="bg2"/>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2. </a:t>
            </a:r>
            <a:r>
              <a:rPr lang="zh-CN" altLang="en-US" sz="2500" b="1">
                <a:solidFill>
                  <a:schemeClr val="bg1"/>
                </a:solidFill>
                <a:latin typeface="SimHei" charset="0"/>
                <a:ea typeface="SimHei" charset="0"/>
                <a:cs typeface="SimHei" charset="0"/>
              </a:rPr>
              <a:t>加利利海边的奇妙捕获</a:t>
            </a:r>
            <a:r>
              <a:rPr lang="en-US" altLang="zh-CN" sz="2500" b="1">
                <a:solidFill>
                  <a:schemeClr val="bg1"/>
                </a:solidFill>
                <a:latin typeface="SimHei" charset="0"/>
                <a:ea typeface="SimHei" charset="0"/>
                <a:cs typeface="SimHei" charset="0"/>
              </a:rPr>
              <a:t>(21:1-13)</a:t>
            </a:r>
            <a:endParaRPr lang="en-US" sz="2500" b="1">
              <a:solidFill>
                <a:schemeClr val="bg1"/>
              </a:solidFill>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27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27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227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227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227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27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2279">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22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build="p"/>
      <p:bldP spid="182279"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a:t>
            </a:r>
            <a:r>
              <a:rPr lang="en-US" altLang="zh-CN" b="1">
                <a:solidFill>
                  <a:schemeClr val="bg2"/>
                </a:solidFill>
                <a:latin typeface="SimHei" charset="0"/>
                <a:ea typeface="SimHei" charset="0"/>
                <a:cs typeface="SimHei" charset="0"/>
              </a:rPr>
              <a:t>-</a:t>
            </a:r>
            <a:r>
              <a:rPr lang="zh-CN" altLang="en-US" b="1">
                <a:solidFill>
                  <a:schemeClr val="bg2"/>
                </a:solidFill>
                <a:latin typeface="SimHei" charset="0"/>
                <a:ea typeface="SimHei" charset="0"/>
                <a:cs typeface="SimHei" charset="0"/>
              </a:rPr>
              <a:t>黄色方格内 </a:t>
            </a:r>
            <a:r>
              <a:rPr lang="en-US" altLang="ja-JP" b="1">
                <a:solidFill>
                  <a:schemeClr val="bg1"/>
                </a:solidFill>
                <a:latin typeface="SimHei" charset="0"/>
                <a:cs typeface="Arial"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2"/>
              </a:solidFill>
              <a:latin typeface="Arial"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变水为酒</a:t>
            </a:r>
            <a:br>
              <a:rPr lang="en-US" altLang="ja-JP" b="1">
                <a:solidFill>
                  <a:schemeClr val="bg2"/>
                </a:solidFill>
                <a:latin typeface="TEXT" charset="0"/>
              </a:rPr>
            </a:br>
            <a:r>
              <a:rPr lang="en-US" altLang="ja-JP" b="1">
                <a:solidFill>
                  <a:schemeClr val="bg2"/>
                </a:solidFill>
                <a:latin typeface="TEXT" charset="0"/>
              </a:rPr>
              <a:t>2:1-11</a:t>
            </a:r>
            <a:endParaRPr lang="en-US" b="1">
              <a:solidFill>
                <a:schemeClr val="bg2"/>
              </a:solidFill>
              <a:latin typeface="TEXT"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医治大臣</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的儿子</a:t>
            </a:r>
            <a:br>
              <a:rPr lang="en-US" altLang="ja-JP" b="1">
                <a:solidFill>
                  <a:schemeClr val="bg2"/>
                </a:solidFill>
                <a:latin typeface="TEXT" charset="0"/>
              </a:rPr>
            </a:br>
            <a:r>
              <a:rPr lang="en-US" altLang="ja-JP" b="1">
                <a:solidFill>
                  <a:schemeClr val="bg2"/>
                </a:solidFill>
                <a:latin typeface="TEXT" charset="0"/>
              </a:rPr>
              <a:t>4:46-54</a:t>
            </a:r>
            <a:endParaRPr lang="en-US" b="1">
              <a:solidFill>
                <a:schemeClr val="bg2"/>
              </a:solidFill>
              <a:latin typeface="TEXT"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a:t>
            </a:r>
            <a:r>
              <a:rPr lang="en-US" altLang="zh-CN" b="1">
                <a:solidFill>
                  <a:schemeClr val="bg2"/>
                </a:solidFill>
                <a:latin typeface="SimHei" charset="0"/>
                <a:ea typeface="SimHei" charset="0"/>
                <a:cs typeface="SimHei" charset="0"/>
              </a:rPr>
              <a:t>38</a:t>
            </a:r>
            <a:r>
              <a:rPr lang="zh-CN" altLang="en-US" b="1">
                <a:solidFill>
                  <a:schemeClr val="bg2"/>
                </a:solidFill>
                <a:latin typeface="SimHei" charset="0"/>
                <a:ea typeface="SimHei" charset="0"/>
                <a:cs typeface="SimHei" charset="0"/>
              </a:rPr>
              <a:t>年的</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中风病患</a:t>
            </a:r>
            <a:br>
              <a:rPr lang="en-US" altLang="ja-JP" b="1">
                <a:solidFill>
                  <a:schemeClr val="bg2"/>
                </a:solidFill>
                <a:latin typeface="TEXT" charset="0"/>
              </a:rPr>
            </a:br>
            <a:r>
              <a:rPr lang="en-US" altLang="ja-JP" b="1">
                <a:solidFill>
                  <a:schemeClr val="bg2"/>
                </a:solidFill>
                <a:latin typeface="TEXT" charset="0"/>
              </a:rPr>
              <a:t>5:1-18</a:t>
            </a:r>
            <a:endParaRPr lang="en-US" b="1">
              <a:solidFill>
                <a:schemeClr val="bg2"/>
              </a:solidFill>
              <a:latin typeface="TEXT"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dirty="0">
                <a:latin typeface="SimHei" charset="0"/>
                <a:ea typeface="SimHei" charset="0"/>
                <a:cs typeface="SimHei" charset="0"/>
              </a:rPr>
              <a:t>喂饱</a:t>
            </a:r>
            <a:r>
              <a:rPr lang="en-US" altLang="zh-CN" b="1" dirty="0">
                <a:latin typeface="SimHei" charset="0"/>
                <a:ea typeface="SimHei" charset="0"/>
                <a:cs typeface="SimHei" charset="0"/>
              </a:rPr>
              <a:t>5000</a:t>
            </a:r>
            <a:r>
              <a:rPr lang="zh-CN" altLang="en-US" b="1" dirty="0">
                <a:latin typeface="SimHei" charset="0"/>
                <a:ea typeface="SimHei" charset="0"/>
                <a:cs typeface="SimHei" charset="0"/>
              </a:rPr>
              <a:t>人</a:t>
            </a:r>
            <a:br>
              <a:rPr lang="en-US" altLang="ja-JP" b="1" dirty="0">
                <a:latin typeface="TEXT" charset="0"/>
                <a:cs typeface="TEXT" charset="0"/>
              </a:rPr>
            </a:br>
            <a:r>
              <a:rPr lang="en-US" altLang="ja-JP" b="1" dirty="0">
                <a:latin typeface="TEXT" charset="0"/>
                <a:cs typeface="TEXT" charset="0"/>
              </a:rPr>
              <a:t>6:1-15</a:t>
            </a:r>
            <a:endParaRPr lang="en-US" b="1" dirty="0">
              <a:latin typeface="TEXT"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a:latin typeface="SimHei" charset="0"/>
                <a:ea typeface="SimHei" charset="0"/>
                <a:cs typeface="SimHei" charset="0"/>
              </a:rPr>
              <a:t>行走海面上</a:t>
            </a:r>
            <a:br>
              <a:rPr lang="en-US" altLang="ja-JP" b="1">
                <a:latin typeface="TEXT" charset="0"/>
                <a:cs typeface="TEXT" charset="0"/>
              </a:rPr>
            </a:br>
            <a:r>
              <a:rPr lang="en-US" altLang="ja-JP" b="1">
                <a:latin typeface="TEXT" charset="0"/>
                <a:cs typeface="TEXT" charset="0"/>
              </a:rPr>
              <a:t>6:16-21</a:t>
            </a:r>
            <a:endParaRPr lang="en-US" b="1">
              <a:latin typeface="TEXT"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医治生来</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瞎眼的</a:t>
            </a:r>
            <a:br>
              <a:rPr lang="en-US" altLang="ja-JP" b="1">
                <a:solidFill>
                  <a:schemeClr val="bg2"/>
                </a:solidFill>
                <a:latin typeface="TEXT" charset="0"/>
              </a:rPr>
            </a:br>
            <a:r>
              <a:rPr lang="en-US" altLang="ja-JP" b="1">
                <a:solidFill>
                  <a:schemeClr val="bg2"/>
                </a:solidFill>
                <a:latin typeface="TEXT" charset="0"/>
              </a:rPr>
              <a:t>9:1-7</a:t>
            </a:r>
            <a:endParaRPr lang="en-US" b="1">
              <a:solidFill>
                <a:schemeClr val="bg2"/>
              </a:solidFill>
              <a:latin typeface="TEXT"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叫拉撒路</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从死里复活</a:t>
            </a:r>
            <a:br>
              <a:rPr lang="en-US" altLang="ja-JP" b="1">
                <a:solidFill>
                  <a:schemeClr val="bg2"/>
                </a:solidFill>
                <a:latin typeface="TEXT" charset="0"/>
              </a:rPr>
            </a:br>
            <a:r>
              <a:rPr lang="en-US" altLang="ja-JP" b="1">
                <a:solidFill>
                  <a:schemeClr val="bg2"/>
                </a:solidFill>
                <a:latin typeface="TEXT" charset="0"/>
              </a:rPr>
              <a:t>11:1-45</a:t>
            </a:r>
            <a:endParaRPr lang="en-US" b="1">
              <a:solidFill>
                <a:schemeClr val="bg2"/>
              </a:solidFill>
              <a:latin typeface="TEXT"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algn="ctr">
              <a:defRPr/>
            </a:pPr>
            <a:r>
              <a:rPr lang="zh-CN" altLang="en-US" b="1">
                <a:latin typeface="SimHei" charset="0"/>
                <a:ea typeface="SimHei" charset="0"/>
                <a:cs typeface="SimHei" charset="0"/>
              </a:rPr>
              <a:t>基督复活</a:t>
            </a:r>
            <a:br>
              <a:rPr lang="en-US" altLang="ja-JP" b="1">
                <a:latin typeface="TEXT" charset="0"/>
              </a:rPr>
            </a:br>
            <a:r>
              <a:rPr lang="en-US" altLang="ja-JP" b="1">
                <a:latin typeface="TEXT" charset="0"/>
              </a:rPr>
              <a:t>20:1-31</a:t>
            </a:r>
            <a:endParaRPr lang="en-US" b="1">
              <a:latin typeface="TEXT"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奇妙捕获</a:t>
            </a:r>
            <a:br>
              <a:rPr lang="en-US" altLang="ja-JP" b="1">
                <a:solidFill>
                  <a:schemeClr val="bg2"/>
                </a:solidFill>
                <a:latin typeface="TEXT" charset="0"/>
              </a:rPr>
            </a:br>
            <a:r>
              <a:rPr lang="en-US" altLang="ja-JP" b="1">
                <a:solidFill>
                  <a:schemeClr val="bg2"/>
                </a:solidFill>
                <a:latin typeface="TEXT" charset="0"/>
              </a:rPr>
              <a:t>21:1-3</a:t>
            </a:r>
            <a:endParaRPr lang="en-US" b="1">
              <a:solidFill>
                <a:schemeClr val="bg2"/>
              </a:solidFill>
              <a:latin typeface="TEX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graphicFrame>
        <p:nvGraphicFramePr>
          <p:cNvPr id="140374" name="Group 1110"/>
          <p:cNvGraphicFramePr>
            <a:graphicFrameLocks noGrp="1"/>
          </p:cNvGraphicFramePr>
          <p:nvPr/>
        </p:nvGraphicFramePr>
        <p:xfrm>
          <a:off x="0" y="685800"/>
          <a:ext cx="9144000" cy="6242248"/>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rPr>
                        <a:t>道成肉身赐世人永生</a:t>
                      </a:r>
                      <a:endParaRPr kumimoji="0" lang="en-US" sz="20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的神性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神儿子的启示</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神子装备</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门徒</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神子受难</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与复活</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神子的</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足够性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前言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C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道成肉身</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被接受的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被拒绝的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楼房里</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（无神迹）</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最后的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29</a:t>
                      </a:r>
                      <a:r>
                        <a:rPr kumimoji="0" lang="zh-CN" altLang="en-US" sz="2000" b="1" i="0" u="none" strike="noStrike" cap="none" normalizeH="0" baseline="0">
                          <a:ln>
                            <a:noFill/>
                          </a:ln>
                          <a:solidFill>
                            <a:schemeClr val="bg2"/>
                          </a:solidFill>
                          <a:effectLst/>
                          <a:latin typeface="SimHei" charset="0"/>
                          <a:ea typeface="SimHei" charset="0"/>
                          <a:cs typeface="SimHei" charset="0"/>
                        </a:rPr>
                        <a:t>年秋天至</a:t>
                      </a:r>
                      <a:br>
                        <a:rPr kumimoji="0" lang="en-US" altLang="ja-JP" sz="2000" b="1" i="0" u="none" strike="noStrike" cap="none" normalizeH="0" baseline="0">
                          <a:ln>
                            <a:noFill/>
                          </a:ln>
                          <a:solidFill>
                            <a:schemeClr val="bg2"/>
                          </a:solidFill>
                          <a:effectLst/>
                          <a:latin typeface="SimHei" charset="0"/>
                          <a:ea typeface="ＭＳ Ｐゴシック" charset="0"/>
                          <a:cs typeface="Times" charset="0"/>
                        </a:rPr>
                      </a:b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30</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星期一</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 </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星期四</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星期五</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至</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星期日</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endParaRPr kumimoji="0" lang="en-US" sz="2000" b="0" i="0" u="none" strike="noStrike" cap="none" normalizeH="0" baseline="0">
                        <a:ln>
                          <a:noFill/>
                        </a:ln>
                        <a:solidFill>
                          <a:srgbClr val="000000"/>
                        </a:solidFill>
                        <a:effectLst/>
                        <a:latin typeface="Arial"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2"/>
                          </a:solidFill>
                          <a:effectLst/>
                          <a:latin typeface="SimHei" charset="0"/>
                          <a:ea typeface="SimHei" charset="0"/>
                          <a:cs typeface="SimHei" charset="0"/>
                        </a:rPr>
                        <a:t>以弗所 </a:t>
                      </a:r>
                      <a:r>
                        <a:rPr kumimoji="0" lang="en-US" sz="1900" b="1" i="0" u="none" strike="noStrike" cap="none" normalizeH="0" baseline="0">
                          <a:ln>
                            <a:noFill/>
                          </a:ln>
                          <a:solidFill>
                            <a:srgbClr val="000000"/>
                          </a:solidFill>
                          <a:effectLst/>
                          <a:latin typeface="Arial" charset="0"/>
                          <a:ea typeface="ＭＳ Ｐゴシック" charset="0"/>
                          <a:cs typeface="Times" charset="0"/>
                        </a:rPr>
                        <a:t>(</a:t>
                      </a:r>
                      <a:r>
                        <a:rPr kumimoji="0" lang="zh-CN" altLang="en-US" sz="1800" b="1" i="0" u="none" strike="noStrike" cap="none" normalizeH="0" baseline="0">
                          <a:ln>
                            <a:noFill/>
                          </a:ln>
                          <a:solidFill>
                            <a:schemeClr val="bg2"/>
                          </a:solidFill>
                          <a:effectLst/>
                          <a:latin typeface="SimHei" charset="0"/>
                          <a:ea typeface="SimHei" charset="0"/>
                          <a:cs typeface="SimHei" charset="0"/>
                        </a:rPr>
                        <a:t>主後</a:t>
                      </a:r>
                      <a:r>
                        <a:rPr kumimoji="0" lang="en-US" altLang="ja-JP" sz="1800" b="1" i="0" u="none" strike="noStrike" cap="none" normalizeH="0" baseline="0">
                          <a:ln>
                            <a:noFill/>
                          </a:ln>
                          <a:solidFill>
                            <a:srgbClr val="000000"/>
                          </a:solidFill>
                          <a:effectLst/>
                          <a:latin typeface="Arial" charset="0"/>
                          <a:ea typeface="ＭＳ Ｐゴシック" charset="0"/>
                          <a:cs typeface="Times" charset="0"/>
                        </a:rPr>
                        <a:t>65-69</a:t>
                      </a:r>
                      <a:r>
                        <a:rPr kumimoji="0" lang="zh-CN" altLang="en-US" sz="1800" b="1" i="0" u="none" strike="noStrike" cap="none" normalizeH="0" baseline="0">
                          <a:ln>
                            <a:noFill/>
                          </a:ln>
                          <a:solidFill>
                            <a:schemeClr val="bg2"/>
                          </a:solidFill>
                          <a:effectLst/>
                          <a:latin typeface="SimHei" charset="0"/>
                          <a:ea typeface="SimHei" charset="0"/>
                          <a:cs typeface="SimHei" charset="0"/>
                        </a:rPr>
                        <a:t>年</a:t>
                      </a:r>
                      <a:r>
                        <a:rPr kumimoji="0" lang="en-US" altLang="ja-JP" sz="1900" b="1" i="0" u="none" strike="noStrike" cap="none" normalizeH="0" baseline="0">
                          <a:ln>
                            <a:noFill/>
                          </a:ln>
                          <a:solidFill>
                            <a:srgbClr val="000000"/>
                          </a:solidFill>
                          <a:effectLst/>
                          <a:latin typeface="Arial" charset="0"/>
                          <a:ea typeface="ＭＳ Ｐゴシック" charset="0"/>
                          <a:cs typeface="Times" charset="0"/>
                        </a:rPr>
                        <a:t>)</a:t>
                      </a:r>
                      <a:endParaRPr kumimoji="0" lang="en-US" sz="1900" b="1"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a:effectLst/>
                <a:latin typeface="SimHei" charset="0"/>
                <a:ea typeface="SimHei" charset="0"/>
                <a:cs typeface="SimHei" charset="0"/>
              </a:rPr>
              <a:t>约翰福音概览</a:t>
            </a:r>
            <a:endParaRPr lang="en-US" sz="5400">
              <a:effectLst/>
              <a:latin typeface="SimHei" charset="0"/>
              <a:ea typeface="SimHei" charset="0"/>
              <a:cs typeface="SimHei" charset="0"/>
            </a:endParaRPr>
          </a:p>
        </p:txBody>
      </p:sp>
      <p:sp>
        <p:nvSpPr>
          <p:cNvPr id="204836" name="Text Box 3"/>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107</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7"/>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p>
            <a:endParaRPr lang="en-US"/>
          </a:p>
        </p:txBody>
      </p:sp>
      <p:sp>
        <p:nvSpPr>
          <p:cNvPr id="206850" name="Text Box 3"/>
          <p:cNvSpPr txBox="1">
            <a:spLocks noChangeArrowheads="1"/>
          </p:cNvSpPr>
          <p:nvPr/>
        </p:nvSpPr>
        <p:spPr bwMode="auto">
          <a:xfrm>
            <a:off x="8469313" y="0"/>
            <a:ext cx="6746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113</a:t>
            </a:r>
          </a:p>
        </p:txBody>
      </p:sp>
      <p:sp>
        <p:nvSpPr>
          <p:cNvPr id="34820" name="Text Box 4"/>
          <p:cNvSpPr txBox="1">
            <a:spLocks noChangeArrowheads="1"/>
          </p:cNvSpPr>
          <p:nvPr/>
        </p:nvSpPr>
        <p:spPr bwMode="auto">
          <a:xfrm>
            <a:off x="457200" y="1143000"/>
            <a:ext cx="4054475"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rgbClr val="FFFFFF"/>
                </a:solidFill>
                <a:effectLst>
                  <a:outerShdw blurRad="38100" dist="38100" dir="2700000" algn="tl">
                    <a:srgbClr val="000000"/>
                  </a:outerShdw>
                </a:effectLst>
                <a:latin typeface="Arial" charset="0"/>
                <a:cs typeface="Arial" charset="0"/>
              </a:rPr>
              <a:t>1:1-18	</a:t>
            </a:r>
            <a:r>
              <a:rPr lang="en-US" altLang="zh-CN" sz="2800" b="1">
                <a:solidFill>
                  <a:srgbClr val="000000"/>
                </a:solidFill>
                <a:latin typeface="细圆" charset="0"/>
                <a:ea typeface="细圆" charset="0"/>
                <a:cs typeface="细圆" charset="0"/>
              </a:rPr>
              <a:t> </a:t>
            </a:r>
            <a:r>
              <a:rPr lang="en-US" altLang="zh-CN" sz="3000" b="1">
                <a:latin typeface="SimHei" charset="0"/>
                <a:ea typeface="SimHei" charset="0"/>
                <a:cs typeface="SimHei" charset="0"/>
              </a:rPr>
              <a:t>前</a:t>
            </a:r>
            <a:r>
              <a:rPr lang="zh-CN" altLang="en-US" sz="3000" b="1">
                <a:latin typeface="SimHei" charset="0"/>
                <a:ea typeface="SimHei" charset="0"/>
                <a:cs typeface="SimHei" charset="0"/>
              </a:rPr>
              <a:t>言：神性</a:t>
            </a:r>
            <a:endParaRPr lang="en-US" sz="3000" b="1">
              <a:effectLst>
                <a:outerShdw blurRad="38100" dist="38100" dir="2700000" algn="tl">
                  <a:srgbClr val="000000"/>
                </a:outerShdw>
              </a:effectLst>
              <a:latin typeface="SimHei" charset="0"/>
              <a:ea typeface="SimHei" charset="0"/>
            </a:endParaRPr>
          </a:p>
        </p:txBody>
      </p:sp>
      <p:sp>
        <p:nvSpPr>
          <p:cNvPr id="34821" name="Text Box 5"/>
          <p:cNvSpPr txBox="1">
            <a:spLocks noChangeArrowheads="1"/>
          </p:cNvSpPr>
          <p:nvPr/>
        </p:nvSpPr>
        <p:spPr bwMode="auto">
          <a:xfrm>
            <a:off x="457200" y="2209800"/>
            <a:ext cx="7467600" cy="10160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a:solidFill>
                  <a:srgbClr val="FFFFFF"/>
                </a:solidFill>
                <a:effectLst>
                  <a:outerShdw blurRad="38100" dist="38100" dir="2700000" algn="tl">
                    <a:srgbClr val="000000"/>
                  </a:outerShdw>
                </a:effectLst>
                <a:latin typeface="Arial" charset="0"/>
                <a:cs typeface="Arial" charset="0"/>
              </a:rPr>
              <a:t>1:19</a:t>
            </a:r>
            <a:r>
              <a:rPr lang="en-US" sz="2800" b="1">
                <a:solidFill>
                  <a:srgbClr val="FFFFFF"/>
                </a:solidFill>
                <a:effectLst>
                  <a:outerShdw blurRad="38100" dist="38100" dir="2700000" algn="tl">
                    <a:srgbClr val="000000"/>
                  </a:outerShdw>
                </a:effectLst>
                <a:latin typeface="Arial" charset="0"/>
                <a:ea typeface="SimSun" charset="0"/>
              </a:rPr>
              <a:t>–</a:t>
            </a:r>
            <a:r>
              <a:rPr lang="en-US" sz="2800" b="1">
                <a:solidFill>
                  <a:srgbClr val="FFFFFF"/>
                </a:solidFill>
                <a:effectLst>
                  <a:outerShdw blurRad="38100" dist="38100" dir="2700000" algn="tl">
                    <a:srgbClr val="000000"/>
                  </a:outerShdw>
                </a:effectLst>
                <a:latin typeface="Arial" charset="0"/>
                <a:cs typeface="Arial" charset="0"/>
              </a:rPr>
              <a:t>12:50 </a:t>
            </a:r>
            <a:r>
              <a:rPr lang="en-US" altLang="zh-CN" sz="3000" b="1">
                <a:latin typeface="SimHei" charset="0"/>
                <a:ea typeface="SimHei" charset="0"/>
                <a:cs typeface="SimHei" charset="0"/>
              </a:rPr>
              <a:t>藉着7</a:t>
            </a:r>
            <a:r>
              <a:rPr lang="zh-CN" altLang="en-US" sz="3000" b="1">
                <a:latin typeface="SimHei" charset="0"/>
                <a:ea typeface="SimHei" charset="0"/>
                <a:cs typeface="SimHei" charset="0"/>
              </a:rPr>
              <a:t>个神迹和</a:t>
            </a:r>
            <a:r>
              <a:rPr lang="en-US" altLang="zh-CN" sz="3000" b="1">
                <a:latin typeface="SimHei" charset="0"/>
                <a:ea typeface="SimHei" charset="0"/>
                <a:cs typeface="SimHei" charset="0"/>
              </a:rPr>
              <a:t>8</a:t>
            </a:r>
            <a:r>
              <a:rPr lang="zh-CN" altLang="en-US" sz="3000" b="1">
                <a:latin typeface="SimHei" charset="0"/>
                <a:ea typeface="SimHei" charset="0"/>
                <a:cs typeface="SimHei" charset="0"/>
              </a:rPr>
              <a:t>个教导</a:t>
            </a:r>
            <a:endParaRPr lang="en-US" altLang="zh-CN" sz="3000" b="1">
              <a:effectLst>
                <a:outerShdw blurRad="38100" dist="38100" dir="2700000" algn="tl">
                  <a:srgbClr val="000000"/>
                </a:outerShdw>
              </a:effectLst>
              <a:latin typeface="SimHei" charset="0"/>
              <a:ea typeface="SimHei" charset="0"/>
              <a:cs typeface="SimHei" charset="0"/>
            </a:endParaRPr>
          </a:p>
          <a:p>
            <a:pPr eaLnBrk="1" hangingPunct="1">
              <a:defRPr/>
            </a:pPr>
            <a:r>
              <a:rPr lang="en-US" altLang="zh-CN" sz="3000" b="1" i="1">
                <a:latin typeface="SimHei" charset="0"/>
                <a:ea typeface="SimHei" charset="0"/>
                <a:cs typeface="SimHei" charset="0"/>
              </a:rPr>
              <a:t>		</a:t>
            </a:r>
            <a:r>
              <a:rPr lang="zh-CN" altLang="en-US" sz="3000" b="1" i="1">
                <a:solidFill>
                  <a:srgbClr val="FFFF00"/>
                </a:solidFill>
                <a:latin typeface="SimHei" charset="0"/>
                <a:ea typeface="SimHei" charset="0"/>
                <a:cs typeface="SimHei" charset="0"/>
              </a:rPr>
              <a:t>公开</a:t>
            </a:r>
            <a:r>
              <a:rPr lang="zh-CN" altLang="en-US" sz="3000" b="1" i="1">
                <a:latin typeface="SimHei" charset="0"/>
                <a:ea typeface="SimHei" charset="0"/>
                <a:cs typeface="SimHei" charset="0"/>
              </a:rPr>
              <a:t> </a:t>
            </a:r>
            <a:r>
              <a:rPr lang="zh-CN" altLang="en-US" sz="3000" b="1">
                <a:latin typeface="SimHei" charset="0"/>
                <a:ea typeface="SimHei" charset="0"/>
                <a:cs typeface="SimHei" charset="0"/>
              </a:rPr>
              <a:t>显明</a:t>
            </a:r>
            <a:endParaRPr lang="en-US" altLang="zh-CN" sz="3000" b="1">
              <a:effectLst>
                <a:outerShdw blurRad="38100" dist="38100" dir="2700000" algn="tl">
                  <a:srgbClr val="000000"/>
                </a:outerShdw>
              </a:effectLst>
              <a:latin typeface="SimHei" charset="0"/>
              <a:ea typeface="SimHei" charset="0"/>
              <a:cs typeface="SimHei" charset="0"/>
            </a:endParaRPr>
          </a:p>
        </p:txBody>
      </p:sp>
      <p:sp>
        <p:nvSpPr>
          <p:cNvPr id="34823" name="Text Box 7"/>
          <p:cNvSpPr txBox="1">
            <a:spLocks noChangeArrowheads="1"/>
          </p:cNvSpPr>
          <p:nvPr/>
        </p:nvSpPr>
        <p:spPr bwMode="auto">
          <a:xfrm>
            <a:off x="457200" y="4735513"/>
            <a:ext cx="5418138" cy="554037"/>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18–20	 </a:t>
            </a:r>
            <a:r>
              <a:rPr lang="zh-CN" altLang="en-US" sz="3000" b="1" i="1">
                <a:solidFill>
                  <a:srgbClr val="FFFF00"/>
                </a:solidFill>
                <a:latin typeface="SimHei" charset="0"/>
                <a:ea typeface="SimHei" charset="0"/>
                <a:cs typeface="SimHei" charset="0"/>
              </a:rPr>
              <a:t>公开</a:t>
            </a:r>
            <a:r>
              <a:rPr lang="zh-CN" altLang="en-US" sz="3000" b="1" i="1">
                <a:latin typeface="SimHei" charset="0"/>
                <a:ea typeface="SimHei" charset="0"/>
                <a:cs typeface="SimHei" charset="0"/>
              </a:rPr>
              <a:t>  </a:t>
            </a:r>
            <a:r>
              <a:rPr lang="zh-CN" altLang="en-US" sz="3000" b="1">
                <a:latin typeface="SimHei" charset="0"/>
                <a:ea typeface="SimHei" charset="0"/>
                <a:cs typeface="SimHei" charset="0"/>
              </a:rPr>
              <a:t>  受难</a:t>
            </a:r>
            <a:r>
              <a:rPr lang="en-US" altLang="zh-CN" sz="3000" b="1">
                <a:latin typeface="SimHei" charset="0"/>
                <a:ea typeface="SimHei" charset="0"/>
                <a:cs typeface="SimHei" charset="0"/>
              </a:rPr>
              <a:t>/</a:t>
            </a:r>
            <a:r>
              <a:rPr lang="zh-CN" altLang="en-US" sz="3000" b="1">
                <a:latin typeface="SimHei" charset="0"/>
                <a:ea typeface="SimHei" charset="0"/>
                <a:cs typeface="SimHei" charset="0"/>
              </a:rPr>
              <a:t>复活</a:t>
            </a:r>
            <a:endParaRPr lang="en-US" sz="3000" b="1">
              <a:effectLst>
                <a:outerShdw blurRad="38100" dist="38100" dir="2700000" algn="tl">
                  <a:srgbClr val="000000"/>
                </a:outerShdw>
              </a:effectLst>
              <a:latin typeface="SimHei" charset="0"/>
              <a:cs typeface="Arial" charset="0"/>
            </a:endParaRPr>
          </a:p>
        </p:txBody>
      </p:sp>
      <p:sp>
        <p:nvSpPr>
          <p:cNvPr id="34824" name="Text Box 8"/>
          <p:cNvSpPr txBox="1">
            <a:spLocks noChangeArrowheads="1"/>
          </p:cNvSpPr>
          <p:nvPr/>
        </p:nvSpPr>
        <p:spPr bwMode="auto">
          <a:xfrm>
            <a:off x="1620838" y="5791200"/>
            <a:ext cx="5670550"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21	       </a:t>
            </a:r>
            <a:r>
              <a:rPr lang="zh-CN" altLang="en-US" sz="3000" b="1" i="1">
                <a:latin typeface="SimHei" charset="0"/>
                <a:ea typeface="SimHei" charset="0"/>
                <a:cs typeface="SimHei" charset="0"/>
              </a:rPr>
              <a:t>私下  </a:t>
            </a:r>
            <a:r>
              <a:rPr lang="zh-CN" altLang="en-US" sz="3000" b="1">
                <a:latin typeface="SimHei" charset="0"/>
                <a:ea typeface="SimHei" charset="0"/>
                <a:cs typeface="SimHei" charset="0"/>
              </a:rPr>
              <a:t>的结语</a:t>
            </a:r>
            <a:r>
              <a:rPr lang="en-US" altLang="zh-CN" sz="3000" b="1">
                <a:latin typeface="SimHei" charset="0"/>
                <a:ea typeface="SimHei" charset="0"/>
                <a:cs typeface="SimHei" charset="0"/>
              </a:rPr>
              <a:t>: </a:t>
            </a:r>
            <a:r>
              <a:rPr lang="zh-CN" altLang="en-US" sz="3000" b="1">
                <a:latin typeface="SimHei" charset="0"/>
                <a:ea typeface="SimHei" charset="0"/>
                <a:cs typeface="SimHei" charset="0"/>
              </a:rPr>
              <a:t>充足性</a:t>
            </a:r>
            <a:endParaRPr lang="en-US" sz="3000" b="1">
              <a:effectLst>
                <a:outerShdw blurRad="38100" dist="38100" dir="2700000" algn="tl">
                  <a:srgbClr val="000000"/>
                </a:outerShdw>
              </a:effectLst>
              <a:latin typeface="SimHei" charset="0"/>
              <a:cs typeface="Arial" charset="0"/>
            </a:endParaRPr>
          </a:p>
        </p:txBody>
      </p:sp>
      <p:grpSp>
        <p:nvGrpSpPr>
          <p:cNvPr id="2" name="Group 16"/>
          <p:cNvGrpSpPr>
            <a:grpSpLocks/>
          </p:cNvGrpSpPr>
          <p:nvPr/>
        </p:nvGrpSpPr>
        <p:grpSpPr bwMode="auto">
          <a:xfrm>
            <a:off x="2044700" y="2743200"/>
            <a:ext cx="1473200" cy="2511425"/>
            <a:chOff x="1440" y="1392"/>
            <a:chExt cx="1017" cy="1861"/>
          </a:xfrm>
        </p:grpSpPr>
        <p:sp>
          <p:nvSpPr>
            <p:cNvPr id="206862" name="AutoShape 9"/>
            <p:cNvSpPr>
              <a:spLocks noChangeArrowheads="1"/>
            </p:cNvSpPr>
            <p:nvPr/>
          </p:nvSpPr>
          <p:spPr bwMode="auto">
            <a:xfrm>
              <a:off x="1824" y="1787"/>
              <a:ext cx="240" cy="1073"/>
            </a:xfrm>
            <a:prstGeom prst="upDownArrow">
              <a:avLst>
                <a:gd name="adj1" fmla="val 50000"/>
                <a:gd name="adj2" fmla="val 104009"/>
              </a:avLst>
            </a:prstGeom>
            <a:solidFill>
              <a:schemeClr val="hlink"/>
            </a:solidFill>
            <a:ln w="12700" cap="sq">
              <a:solidFill>
                <a:schemeClr val="tx1"/>
              </a:solidFill>
              <a:miter lim="800000"/>
              <a:headEnd type="none" w="sm" len="sm"/>
              <a:tailEnd type="none" w="sm" len="sm"/>
            </a:ln>
          </p:spPr>
          <p:txBody>
            <a:bodyPr wrap="none" anchor="ctr"/>
            <a:lstStyle/>
            <a:p>
              <a:endParaRPr lang="en-US"/>
            </a:p>
          </p:txBody>
        </p:sp>
        <p:sp>
          <p:nvSpPr>
            <p:cNvPr id="206863" name="Oval 11"/>
            <p:cNvSpPr>
              <a:spLocks noChangeArrowheads="1"/>
            </p:cNvSpPr>
            <p:nvPr/>
          </p:nvSpPr>
          <p:spPr bwMode="auto">
            <a:xfrm>
              <a:off x="1440" y="1392"/>
              <a:ext cx="1008" cy="336"/>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6864" name="Oval 13"/>
            <p:cNvSpPr>
              <a:spLocks noChangeArrowheads="1"/>
            </p:cNvSpPr>
            <p:nvPr/>
          </p:nvSpPr>
          <p:spPr bwMode="auto">
            <a:xfrm>
              <a:off x="1449" y="2917"/>
              <a:ext cx="1008" cy="336"/>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4822" name="Text Box 6"/>
          <p:cNvSpPr txBox="1">
            <a:spLocks noChangeArrowheads="1"/>
          </p:cNvSpPr>
          <p:nvPr/>
        </p:nvSpPr>
        <p:spPr bwMode="auto">
          <a:xfrm>
            <a:off x="1620838" y="3679825"/>
            <a:ext cx="4975225"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13–17       </a:t>
            </a:r>
            <a:r>
              <a:rPr lang="zh-CN" altLang="en-US" sz="3000" b="1" i="1">
                <a:latin typeface="SimHei" charset="0"/>
                <a:ea typeface="SimHei" charset="0"/>
                <a:cs typeface="SimHei" charset="0"/>
              </a:rPr>
              <a:t>私下  </a:t>
            </a:r>
            <a:r>
              <a:rPr lang="zh-CN" altLang="en-US" sz="3000" b="1">
                <a:latin typeface="SimHei" charset="0"/>
                <a:ea typeface="SimHei" charset="0"/>
                <a:cs typeface="SimHei" charset="0"/>
              </a:rPr>
              <a:t>准备门徒们</a:t>
            </a:r>
            <a:endParaRPr lang="en-US" sz="3000" b="1">
              <a:effectLst>
                <a:outerShdw blurRad="38100" dist="38100" dir="2700000" algn="tl">
                  <a:srgbClr val="000000"/>
                </a:outerShdw>
              </a:effectLst>
              <a:latin typeface="SimHei" charset="0"/>
              <a:cs typeface="Arial" charset="0"/>
            </a:endParaRPr>
          </a:p>
        </p:txBody>
      </p:sp>
      <p:grpSp>
        <p:nvGrpSpPr>
          <p:cNvPr id="3" name="Group 17"/>
          <p:cNvGrpSpPr>
            <a:grpSpLocks/>
          </p:cNvGrpSpPr>
          <p:nvPr/>
        </p:nvGrpSpPr>
        <p:grpSpPr bwMode="auto">
          <a:xfrm>
            <a:off x="3124200" y="3657600"/>
            <a:ext cx="1295400" cy="2667000"/>
            <a:chOff x="1968" y="2304"/>
            <a:chExt cx="816" cy="1680"/>
          </a:xfrm>
        </p:grpSpPr>
        <p:sp>
          <p:nvSpPr>
            <p:cNvPr id="206859" name="AutoShape 10"/>
            <p:cNvSpPr>
              <a:spLocks noChangeArrowheads="1"/>
            </p:cNvSpPr>
            <p:nvPr/>
          </p:nvSpPr>
          <p:spPr bwMode="auto">
            <a:xfrm>
              <a:off x="2256" y="2640"/>
              <a:ext cx="240" cy="960"/>
            </a:xfrm>
            <a:prstGeom prst="upDownArrow">
              <a:avLst>
                <a:gd name="adj1" fmla="val 50000"/>
                <a:gd name="adj2" fmla="val 104000"/>
              </a:avLst>
            </a:prstGeom>
            <a:solidFill>
              <a:srgbClr val="FFFF66"/>
            </a:solidFill>
            <a:ln w="12700" cap="sq">
              <a:solidFill>
                <a:srgbClr val="FFFF66"/>
              </a:solidFill>
              <a:miter lim="800000"/>
              <a:headEnd type="none" w="sm" len="sm"/>
              <a:tailEnd type="none" w="sm" len="sm"/>
            </a:ln>
          </p:spPr>
          <p:txBody>
            <a:bodyPr wrap="none" anchor="ctr"/>
            <a:lstStyle/>
            <a:p>
              <a:endParaRPr lang="en-US">
                <a:solidFill>
                  <a:srgbClr val="FFFF66"/>
                </a:solidFill>
              </a:endParaRPr>
            </a:p>
          </p:txBody>
        </p:sp>
        <p:sp>
          <p:nvSpPr>
            <p:cNvPr id="206860" name="Oval 14"/>
            <p:cNvSpPr>
              <a:spLocks noChangeArrowheads="1"/>
            </p:cNvSpPr>
            <p:nvPr/>
          </p:nvSpPr>
          <p:spPr bwMode="auto">
            <a:xfrm>
              <a:off x="2064" y="2304"/>
              <a:ext cx="720" cy="336"/>
            </a:xfrm>
            <a:prstGeom prst="ellipse">
              <a:avLst/>
            </a:prstGeom>
            <a:noFill/>
            <a:ln w="57150" cap="sq">
              <a:solidFill>
                <a:srgbClr val="FFFF6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66"/>
                </a:solidFill>
              </a:endParaRPr>
            </a:p>
          </p:txBody>
        </p:sp>
        <p:sp>
          <p:nvSpPr>
            <p:cNvPr id="206861" name="Oval 15"/>
            <p:cNvSpPr>
              <a:spLocks noChangeArrowheads="1"/>
            </p:cNvSpPr>
            <p:nvPr/>
          </p:nvSpPr>
          <p:spPr bwMode="auto">
            <a:xfrm>
              <a:off x="1968" y="3648"/>
              <a:ext cx="816" cy="336"/>
            </a:xfrm>
            <a:prstGeom prst="ellipse">
              <a:avLst/>
            </a:prstGeom>
            <a:noFill/>
            <a:ln w="57150" cap="sq">
              <a:solidFill>
                <a:srgbClr val="FFFF6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66"/>
                </a:solidFill>
              </a:endParaRPr>
            </a:p>
          </p:txBody>
        </p:sp>
      </p:grpSp>
      <p:sp>
        <p:nvSpPr>
          <p:cNvPr id="17" name="Title 16"/>
          <p:cNvSpPr>
            <a:spLocks noGrp="1"/>
          </p:cNvSpPr>
          <p:nvPr>
            <p:ph type="title" idx="4294967295"/>
          </p:nvPr>
        </p:nvSpPr>
        <p:spPr>
          <a:xfrm>
            <a:off x="685800" y="0"/>
            <a:ext cx="7772400" cy="914400"/>
          </a:xfrm>
        </p:spPr>
        <p:txBody>
          <a:bodyPr/>
          <a:lstStyle/>
          <a:p>
            <a:pPr>
              <a:defRPr/>
            </a:pPr>
            <a:r>
              <a:rPr lang="zh-CN" altLang="en-US" b="1">
                <a:latin typeface="SimHei" charset="0"/>
                <a:ea typeface="SimHei" charset="0"/>
                <a:cs typeface="SimHei" charset="0"/>
              </a:rPr>
              <a:t>综论</a:t>
            </a:r>
            <a:endParaRPr lang="en-US">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ppt_x"/>
                                          </p:val>
                                        </p:tav>
                                        <p:tav tm="100000">
                                          <p:val>
                                            <p:strVal val="#ppt_x"/>
                                          </p:val>
                                        </p:tav>
                                      </p:tavLst>
                                    </p:anim>
                                    <p:anim calcmode="lin" valueType="num">
                                      <p:cBhvr additive="base">
                                        <p:cTn id="14" dur="500" fill="hold"/>
                                        <p:tgtEl>
                                          <p:spTgt spid="348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4822"/>
                                        </p:tgtEl>
                                        <p:attrNameLst>
                                          <p:attrName>style.visibility</p:attrName>
                                        </p:attrNameLst>
                                      </p:cBhvr>
                                      <p:to>
                                        <p:strVal val="visible"/>
                                      </p:to>
                                    </p:set>
                                    <p:anim calcmode="lin" valueType="num">
                                      <p:cBhvr additive="base">
                                        <p:cTn id="19" dur="500" fill="hold"/>
                                        <p:tgtEl>
                                          <p:spTgt spid="34822"/>
                                        </p:tgtEl>
                                        <p:attrNameLst>
                                          <p:attrName>ppt_x</p:attrName>
                                        </p:attrNameLst>
                                      </p:cBhvr>
                                      <p:tavLst>
                                        <p:tav tm="0">
                                          <p:val>
                                            <p:strVal val="#ppt_x"/>
                                          </p:val>
                                        </p:tav>
                                        <p:tav tm="100000">
                                          <p:val>
                                            <p:strVal val="#ppt_x"/>
                                          </p:val>
                                        </p:tav>
                                      </p:tavLst>
                                    </p:anim>
                                    <p:anim calcmode="lin" valueType="num">
                                      <p:cBhvr additive="base">
                                        <p:cTn id="20"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4823"/>
                                        </p:tgtEl>
                                        <p:attrNameLst>
                                          <p:attrName>style.visibility</p:attrName>
                                        </p:attrNameLst>
                                      </p:cBhvr>
                                      <p:to>
                                        <p:strVal val="visible"/>
                                      </p:to>
                                    </p:set>
                                    <p:anim calcmode="lin" valueType="num">
                                      <p:cBhvr additive="base">
                                        <p:cTn id="25" dur="500" fill="hold"/>
                                        <p:tgtEl>
                                          <p:spTgt spid="34823"/>
                                        </p:tgtEl>
                                        <p:attrNameLst>
                                          <p:attrName>ppt_x</p:attrName>
                                        </p:attrNameLst>
                                      </p:cBhvr>
                                      <p:tavLst>
                                        <p:tav tm="0">
                                          <p:val>
                                            <p:strVal val="#ppt_x"/>
                                          </p:val>
                                        </p:tav>
                                        <p:tav tm="100000">
                                          <p:val>
                                            <p:strVal val="#ppt_x"/>
                                          </p:val>
                                        </p:tav>
                                      </p:tavLst>
                                    </p:anim>
                                    <p:anim calcmode="lin" valueType="num">
                                      <p:cBhvr additive="base">
                                        <p:cTn id="26" dur="500" fill="hold"/>
                                        <p:tgtEl>
                                          <p:spTgt spid="3482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4824"/>
                                        </p:tgtEl>
                                        <p:attrNameLst>
                                          <p:attrName>style.visibility</p:attrName>
                                        </p:attrNameLst>
                                      </p:cBhvr>
                                      <p:to>
                                        <p:strVal val="visible"/>
                                      </p:to>
                                    </p:set>
                                    <p:anim calcmode="lin" valueType="num">
                                      <p:cBhvr additive="base">
                                        <p:cTn id="31" dur="500" fill="hold"/>
                                        <p:tgtEl>
                                          <p:spTgt spid="34824"/>
                                        </p:tgtEl>
                                        <p:attrNameLst>
                                          <p:attrName>ppt_x</p:attrName>
                                        </p:attrNameLst>
                                      </p:cBhvr>
                                      <p:tavLst>
                                        <p:tav tm="0">
                                          <p:val>
                                            <p:strVal val="#ppt_x"/>
                                          </p:val>
                                        </p:tav>
                                        <p:tav tm="100000">
                                          <p:val>
                                            <p:strVal val="#ppt_x"/>
                                          </p:val>
                                        </p:tav>
                                      </p:tavLst>
                                    </p:anim>
                                    <p:anim calcmode="lin" valueType="num">
                                      <p:cBhvr additive="base">
                                        <p:cTn id="32" dur="500" fill="hold"/>
                                        <p:tgtEl>
                                          <p:spTgt spid="3482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edg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edge">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4823" grpId="0"/>
      <p:bldP spid="34824" grpId="0"/>
      <p:bldP spid="348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sf_yearLord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4572000" y="4114800"/>
            <a:ext cx="4724400" cy="990600"/>
          </a:xfrm>
        </p:spPr>
        <p:txBody>
          <a:bodyPr/>
          <a:lstStyle/>
          <a:p>
            <a:pPr>
              <a:defRPr/>
            </a:pPr>
            <a:r>
              <a:rPr lang="zh-CN" altLang="en-US" sz="6000" b="1">
                <a:latin typeface="SimHei" charset="0"/>
                <a:ea typeface="SimHei" charset="0"/>
                <a:cs typeface="SimHei" charset="0"/>
              </a:rPr>
              <a:t>优先次序</a:t>
            </a:r>
            <a:endParaRPr lang="en-US" sz="6000" b="1">
              <a:latin typeface="SimHei" charset="0"/>
              <a:ea typeface="SimHei" charset="0"/>
              <a:cs typeface="SimHei"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a:lstStyle/>
          <a:p>
            <a:pPr eaLnBrk="0" hangingPunct="0"/>
            <a:endParaRPr lang="en-US"/>
          </a:p>
        </p:txBody>
      </p:sp>
      <p:sp>
        <p:nvSpPr>
          <p:cNvPr id="2050" name="Rectangle 2"/>
          <p:cNvSpPr>
            <a:spLocks noGrp="1" noChangeArrowheads="1"/>
          </p:cNvSpPr>
          <p:nvPr>
            <p:ph type="title"/>
          </p:nvPr>
        </p:nvSpPr>
        <p:spPr>
          <a:xfrm>
            <a:off x="685800" y="0"/>
            <a:ext cx="7772400" cy="1600200"/>
          </a:xfrm>
        </p:spPr>
        <p:txBody>
          <a:bodyPr/>
          <a:lstStyle/>
          <a:p>
            <a:pPr eaLnBrk="1" hangingPunct="1">
              <a:defRPr/>
            </a:pPr>
            <a:r>
              <a:rPr lang="en-US" altLang="zh-CN" sz="9600" b="1">
                <a:latin typeface="隶变" charset="0"/>
                <a:ea typeface="隶变" charset="0"/>
                <a:cs typeface="隶变" charset="0"/>
              </a:rPr>
              <a:t>约</a:t>
            </a:r>
            <a:r>
              <a:rPr lang="zh-CN" altLang="en-US" sz="9600" b="1">
                <a:latin typeface="隶变" charset="0"/>
                <a:ea typeface="隶变" charset="0"/>
                <a:cs typeface="隶变" charset="0"/>
              </a:rPr>
              <a:t>翰福音</a:t>
            </a:r>
            <a:endParaRPr lang="en-US" sz="6600">
              <a:latin typeface="Arial" charset="0"/>
              <a:ea typeface="ＭＳ Ｐゴシック" charset="0"/>
              <a:cs typeface="ＭＳ Ｐゴシック" charset="0"/>
            </a:endParaRPr>
          </a:p>
        </p:txBody>
      </p:sp>
      <p:pic>
        <p:nvPicPr>
          <p:cNvPr id="209923" name="Picture 4" descr="Christ, cup,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343400" y="1905000"/>
            <a:ext cx="4267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800" b="1" dirty="0">
                <a:solidFill>
                  <a:srgbClr val="FFFF00"/>
                </a:solidFill>
                <a:latin typeface="SimHei" charset="0"/>
                <a:ea typeface="SimHei" charset="0"/>
                <a:cs typeface="SimHei" charset="0"/>
              </a:rPr>
              <a:t>你</a:t>
            </a:r>
            <a:r>
              <a:rPr lang="zh-CN" altLang="en-US" sz="4800" b="1" dirty="0">
                <a:latin typeface="SimHei" charset="0"/>
                <a:ea typeface="SimHei" charset="0"/>
                <a:cs typeface="SimHei" charset="0"/>
              </a:rPr>
              <a:t>相信</a:t>
            </a:r>
            <a:endParaRPr lang="en-US" altLang="zh-CN" sz="4800" b="1" dirty="0">
              <a:latin typeface="SimHei" charset="0"/>
              <a:ea typeface="SimHei" charset="0"/>
              <a:cs typeface="SimHei" charset="0"/>
            </a:endParaRPr>
          </a:p>
          <a:p>
            <a:pPr eaLnBrk="1" hangingPunct="1"/>
            <a:r>
              <a:rPr lang="zh-CN" altLang="en-US" sz="4800" b="1" dirty="0">
                <a:latin typeface="SimHei" charset="0"/>
                <a:ea typeface="SimHei" charset="0"/>
                <a:cs typeface="SimHei" charset="0"/>
              </a:rPr>
              <a:t>耶稣基督吗</a:t>
            </a:r>
            <a:r>
              <a:rPr lang="en-US" altLang="ja-JP" sz="4800" b="1" dirty="0">
                <a:latin typeface="SimHei" charset="0"/>
                <a:cs typeface="Arial" charset="0"/>
              </a:rPr>
              <a:t>?</a:t>
            </a:r>
            <a:endParaRPr lang="en-US" sz="4800" b="1" dirty="0">
              <a:latin typeface="SimHei"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1" end="1"/>
                                            </p:txEl>
                                          </p:spTgt>
                                        </p:tgtEl>
                                        <p:attrNameLst>
                                          <p:attrName>style.visibility</p:attrName>
                                        </p:attrNameLst>
                                      </p:cBhvr>
                                      <p:to>
                                        <p:strVal val="visible"/>
                                      </p:to>
                                    </p:set>
                                    <p:anim calcmode="lin" valueType="num">
                                      <p:cBhvr additive="base">
                                        <p:cTn id="13" dur="500" fill="hold"/>
                                        <p:tgtEl>
                                          <p:spTgt spid="20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a:spcBef>
                <a:spcPct val="50000"/>
              </a:spcBef>
            </a:pPr>
            <a:r>
              <a:rPr lang="zh-TW" altLang="en-US" sz="3600" b="1" dirty="0">
                <a:solidFill>
                  <a:srgbClr val="003399"/>
                </a:solidFill>
                <a:latin typeface="华文细黑"/>
                <a:ea typeface="华文细黑"/>
                <a:cs typeface="华文细黑"/>
              </a:rPr>
              <a:t>神爱世人、甚至将他的独生子赐给他们、叫一切信他的、不至灭亡、</a:t>
            </a:r>
            <a:endParaRPr lang="en-US" altLang="zh-TW" sz="3600" b="1" dirty="0">
              <a:solidFill>
                <a:srgbClr val="003399"/>
              </a:solidFill>
              <a:latin typeface="华文细黑"/>
              <a:ea typeface="华文细黑"/>
              <a:cs typeface="华文细黑"/>
            </a:endParaRPr>
          </a:p>
          <a:p>
            <a:pPr algn="just">
              <a:spcBef>
                <a:spcPct val="50000"/>
              </a:spcBef>
            </a:pPr>
            <a:r>
              <a:rPr lang="zh-TW" altLang="en-US" sz="3600" b="1" dirty="0">
                <a:solidFill>
                  <a:srgbClr val="003399"/>
                </a:solidFill>
                <a:latin typeface="华文细黑"/>
                <a:ea typeface="华文细黑"/>
                <a:cs typeface="华文细黑"/>
              </a:rPr>
              <a:t>反得永生。      </a:t>
            </a:r>
            <a:r>
              <a:rPr lang="en-US" altLang="zh-TW" sz="3600" b="1" dirty="0">
                <a:solidFill>
                  <a:srgbClr val="003399"/>
                </a:solidFill>
                <a:latin typeface="华文细黑"/>
                <a:ea typeface="华文细黑"/>
                <a:cs typeface="华文细黑"/>
              </a:rPr>
              <a:t>						</a:t>
            </a:r>
          </a:p>
          <a:p>
            <a:pPr algn="just">
              <a:spcBef>
                <a:spcPct val="50000"/>
              </a:spcBef>
            </a:pPr>
            <a:r>
              <a:rPr lang="en-US" altLang="zh-TW" sz="3600" b="1" dirty="0">
                <a:solidFill>
                  <a:srgbClr val="003399"/>
                </a:solidFill>
                <a:latin typeface="华文细黑"/>
                <a:ea typeface="华文细黑"/>
                <a:cs typeface="华文细黑"/>
              </a:rPr>
              <a:t>						</a:t>
            </a:r>
            <a:r>
              <a:rPr lang="zh-TW" altLang="en-US" sz="3600" b="1" dirty="0">
                <a:solidFill>
                  <a:srgbClr val="003399"/>
                </a:solidFill>
                <a:latin typeface="华文细黑"/>
                <a:ea typeface="华文细黑"/>
                <a:cs typeface="华文细黑"/>
              </a:rPr>
              <a:t>约翰福音</a:t>
            </a:r>
            <a:r>
              <a:rPr lang="en-US" altLang="zh-TW" sz="3600" b="1" dirty="0">
                <a:solidFill>
                  <a:srgbClr val="003399"/>
                </a:solidFill>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287969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a:lstStyle/>
          <a:p>
            <a:pPr eaLnBrk="0" hangingPunct="0"/>
            <a:endParaRPr lang="en-US">
              <a:solidFill>
                <a:srgbClr val="FFFFFF"/>
              </a:solidFill>
            </a:endParaRPr>
          </a:p>
        </p:txBody>
      </p:sp>
      <p:sp>
        <p:nvSpPr>
          <p:cNvPr id="2050" name="Rectangle 2"/>
          <p:cNvSpPr>
            <a:spLocks noGrp="1" noChangeArrowheads="1"/>
          </p:cNvSpPr>
          <p:nvPr>
            <p:ph type="title"/>
          </p:nvPr>
        </p:nvSpPr>
        <p:spPr>
          <a:xfrm>
            <a:off x="685800" y="457200"/>
            <a:ext cx="7772400" cy="914400"/>
          </a:xfrm>
        </p:spPr>
        <p:txBody>
          <a:bodyPr/>
          <a:lstStyle/>
          <a:p>
            <a:pPr eaLnBrk="1" hangingPunct="1">
              <a:defRPr/>
            </a:pPr>
            <a:r>
              <a:rPr lang="zh-CN" altLang="en-US" b="1" dirty="0">
                <a:latin typeface="SimHei" charset="0"/>
                <a:ea typeface="SimHei" charset="0"/>
                <a:cs typeface="SimHei" charset="0"/>
              </a:rPr>
              <a:t>下一年的优先次序</a:t>
            </a:r>
            <a:endParaRPr lang="en-US" sz="6600" b="1" dirty="0">
              <a:latin typeface="SimHei" charset="0"/>
              <a:ea typeface="SimHei" charset="0"/>
              <a:cs typeface="SimHei" charset="0"/>
            </a:endParaRPr>
          </a:p>
        </p:txBody>
      </p:sp>
      <p:pic>
        <p:nvPicPr>
          <p:cNvPr id="214019" name="Picture 4" descr="Christ, cup,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4343400" y="1600200"/>
            <a:ext cx="4267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FF00"/>
                </a:solidFill>
                <a:latin typeface="SimHei" charset="0"/>
                <a:ea typeface="SimHei" charset="0"/>
                <a:cs typeface="SimHei" charset="0"/>
              </a:rPr>
              <a:t>你</a:t>
            </a:r>
            <a:r>
              <a:rPr lang="zh-CN" altLang="en-US" sz="4000" b="1">
                <a:solidFill>
                  <a:srgbClr val="FFFFFF"/>
                </a:solidFill>
                <a:latin typeface="SimHei" charset="0"/>
                <a:ea typeface="SimHei" charset="0"/>
                <a:cs typeface="SimHei" charset="0"/>
              </a:rPr>
              <a:t>愿意今年与我们一同在</a:t>
            </a:r>
            <a:r>
              <a:rPr lang="zh-CN" altLang="en-US" sz="4000" b="1" u="sng">
                <a:solidFill>
                  <a:srgbClr val="FFFFFF"/>
                </a:solidFill>
                <a:latin typeface="SimHei" charset="0"/>
                <a:ea typeface="SimHei" charset="0"/>
                <a:cs typeface="SimHei" charset="0"/>
              </a:rPr>
              <a:t>祷告</a:t>
            </a:r>
            <a:r>
              <a:rPr lang="zh-CN" altLang="en-US" sz="4000" b="1">
                <a:solidFill>
                  <a:srgbClr val="FFFFFF"/>
                </a:solidFill>
                <a:latin typeface="SimHei" charset="0"/>
                <a:ea typeface="SimHei" charset="0"/>
                <a:cs typeface="SimHei" charset="0"/>
              </a:rPr>
              <a:t>中成长吗</a:t>
            </a:r>
            <a:r>
              <a:rPr lang="en-US" altLang="ja-JP" sz="4000" b="1">
                <a:solidFill>
                  <a:srgbClr val="FFFFFF"/>
                </a:solidFill>
                <a:latin typeface="SimHei" charset="0"/>
                <a:cs typeface="Arial" charset="0"/>
              </a:rPr>
              <a:t>?</a:t>
            </a:r>
            <a:endParaRPr lang="en-US" sz="4000" b="1">
              <a:solidFill>
                <a:srgbClr val="FFFFFF"/>
              </a:solidFill>
              <a:latin typeface="SimHei" charset="0"/>
              <a:cs typeface="Arial" charset="0"/>
            </a:endParaRPr>
          </a:p>
        </p:txBody>
      </p:sp>
      <p:sp>
        <p:nvSpPr>
          <p:cNvPr id="8" name="Text Box 5"/>
          <p:cNvSpPr txBox="1">
            <a:spLocks noChangeArrowheads="1"/>
          </p:cNvSpPr>
          <p:nvPr/>
        </p:nvSpPr>
        <p:spPr bwMode="auto">
          <a:xfrm>
            <a:off x="4343400" y="3933825"/>
            <a:ext cx="41148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FF00"/>
                </a:solidFill>
                <a:latin typeface="SimHei" charset="0"/>
                <a:ea typeface="SimHei" charset="0"/>
                <a:cs typeface="SimHei" charset="0"/>
              </a:rPr>
              <a:t>你</a:t>
            </a:r>
            <a:r>
              <a:rPr lang="zh-CN" altLang="en-US" sz="4000" b="1">
                <a:solidFill>
                  <a:srgbClr val="FFFFFF"/>
                </a:solidFill>
                <a:latin typeface="SimHei" charset="0"/>
                <a:ea typeface="SimHei" charset="0"/>
                <a:cs typeface="SimHei" charset="0"/>
              </a:rPr>
              <a:t>愿意每日读经</a:t>
            </a:r>
            <a:r>
              <a:rPr lang="en-US" altLang="zh-CN" sz="4000" b="1">
                <a:solidFill>
                  <a:srgbClr val="FFFFFF"/>
                </a:solidFill>
                <a:latin typeface="SimHei" charset="0"/>
                <a:cs typeface="Arial" charset="0"/>
              </a:rPr>
              <a:t>,</a:t>
            </a:r>
            <a:r>
              <a:rPr lang="zh-CN" altLang="en-US" sz="4000" b="1">
                <a:solidFill>
                  <a:srgbClr val="FFFFFF"/>
                </a:solidFill>
                <a:latin typeface="SimHei" charset="0"/>
                <a:ea typeface="SimHei" charset="0"/>
                <a:cs typeface="SimHei" charset="0"/>
              </a:rPr>
              <a:t>在</a:t>
            </a:r>
            <a:r>
              <a:rPr lang="zh-CN" altLang="en-US" sz="4000" b="1" u="sng">
                <a:solidFill>
                  <a:srgbClr val="FFFFFF"/>
                </a:solidFill>
                <a:latin typeface="SimHei" charset="0"/>
                <a:ea typeface="SimHei" charset="0"/>
                <a:cs typeface="SimHei" charset="0"/>
              </a:rPr>
              <a:t>神的话</a:t>
            </a:r>
            <a:r>
              <a:rPr lang="zh-CN" altLang="en-US" sz="4000" b="1">
                <a:solidFill>
                  <a:srgbClr val="FFFFFF"/>
                </a:solidFill>
                <a:latin typeface="SimHei" charset="0"/>
                <a:ea typeface="SimHei" charset="0"/>
                <a:cs typeface="SimHei" charset="0"/>
              </a:rPr>
              <a:t>中成长吗</a:t>
            </a:r>
            <a:r>
              <a:rPr lang="en-US" altLang="ja-JP" sz="4000" b="1">
                <a:solidFill>
                  <a:srgbClr val="FFFFFF"/>
                </a:solidFill>
                <a:latin typeface="SimHei" charset="0"/>
                <a:cs typeface="Arial" charset="0"/>
              </a:rPr>
              <a:t>?</a:t>
            </a:r>
            <a:endParaRPr lang="en-US" sz="4000" b="1">
              <a:solidFill>
                <a:srgbClr val="FFFFFF"/>
              </a:solidFill>
              <a:latin typeface="SimHei"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491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Rectangle 4"/>
          <p:cNvSpPr>
            <a:spLocks noChangeArrowheads="1"/>
          </p:cNvSpPr>
          <p:nvPr/>
        </p:nvSpPr>
        <p:spPr bwMode="auto">
          <a:xfrm>
            <a:off x="0" y="3810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我相信主耶稣</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我相信他是神的儿子</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我相信他死而复活</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我相信他为我们代付赎价</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170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1709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17092"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5"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17096"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17097"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17098" name="Group 12"/>
          <p:cNvGrpSpPr>
            <a:grpSpLocks/>
          </p:cNvGrpSpPr>
          <p:nvPr/>
        </p:nvGrpSpPr>
        <p:grpSpPr bwMode="auto">
          <a:xfrm>
            <a:off x="1652588" y="1647825"/>
            <a:ext cx="890587" cy="1346200"/>
            <a:chOff x="1145" y="1176"/>
            <a:chExt cx="617" cy="962"/>
          </a:xfrm>
        </p:grpSpPr>
        <p:sp>
          <p:nvSpPr>
            <p:cNvPr id="217125"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6"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7"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7099" name="Group 16"/>
          <p:cNvGrpSpPr>
            <a:grpSpLocks/>
          </p:cNvGrpSpPr>
          <p:nvPr/>
        </p:nvGrpSpPr>
        <p:grpSpPr bwMode="auto">
          <a:xfrm>
            <a:off x="5070475" y="1658938"/>
            <a:ext cx="890588" cy="1346200"/>
            <a:chOff x="3513" y="1184"/>
            <a:chExt cx="617" cy="962"/>
          </a:xfrm>
        </p:grpSpPr>
        <p:sp>
          <p:nvSpPr>
            <p:cNvPr id="217122"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3"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4"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7100" name="Group 20"/>
          <p:cNvGrpSpPr>
            <a:grpSpLocks/>
          </p:cNvGrpSpPr>
          <p:nvPr/>
        </p:nvGrpSpPr>
        <p:grpSpPr bwMode="auto">
          <a:xfrm>
            <a:off x="1674813" y="4325938"/>
            <a:ext cx="890587" cy="1346200"/>
            <a:chOff x="1161" y="3088"/>
            <a:chExt cx="617" cy="962"/>
          </a:xfrm>
        </p:grpSpPr>
        <p:sp>
          <p:nvSpPr>
            <p:cNvPr id="217119"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0"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1"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17101"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17102"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17103"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17104"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17105"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17106"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17107"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17108"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17109"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17110"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17111"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17112"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1711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17114"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0"/>
            <a:ext cx="8153400" cy="8382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sz="2900">
              <a:solidFill>
                <a:srgbClr val="FFFF00"/>
              </a:solidFill>
              <a:latin typeface="SimHei" charset="0"/>
              <a:ea typeface="SimHei" charset="0"/>
              <a:cs typeface="SimHei" charset="0"/>
            </a:endParaRPr>
          </a:p>
        </p:txBody>
      </p:sp>
      <p:sp>
        <p:nvSpPr>
          <p:cNvPr id="51" name="TextBox 50"/>
          <p:cNvSpPr txBox="1"/>
          <p:nvPr/>
        </p:nvSpPr>
        <p:spPr>
          <a:xfrm>
            <a:off x="8229600" y="0"/>
            <a:ext cx="914400" cy="83026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66"/>
                </a:solidFill>
                <a:effectLst>
                  <a:outerShdw blurRad="38100" dist="38100" dir="2700000" algn="tl">
                    <a:srgbClr val="000000"/>
                  </a:outerShdw>
                </a:effectLst>
                <a:latin typeface="Arial" charset="0"/>
                <a:cs typeface="Arial" charset="0"/>
              </a:rPr>
              <a:t>110</a:t>
            </a:r>
            <a:br>
              <a:rPr lang="en-US" b="1" dirty="0">
                <a:solidFill>
                  <a:srgbClr val="FFFF66"/>
                </a:solidFill>
                <a:effectLst>
                  <a:outerShdw blurRad="38100" dist="38100" dir="2700000" algn="tl">
                    <a:srgbClr val="000000"/>
                  </a:outerShdw>
                </a:effectLst>
                <a:latin typeface="Arial" charset="0"/>
                <a:cs typeface="Arial" charset="0"/>
              </a:rPr>
            </a:br>
            <a:r>
              <a:rPr lang="en-US" b="1" dirty="0">
                <a:solidFill>
                  <a:srgbClr val="FFFF66"/>
                </a:solidFill>
                <a:effectLst>
                  <a:outerShdw blurRad="38100" dist="38100" dir="2700000" algn="tl">
                    <a:srgbClr val="000000"/>
                  </a:outerShdw>
                </a:effectLst>
                <a:latin typeface="Arial" charset="0"/>
                <a:cs typeface="Arial" charset="0"/>
              </a:rPr>
              <a:t>-111</a:t>
            </a:r>
          </a:p>
        </p:txBody>
      </p:sp>
      <p:sp>
        <p:nvSpPr>
          <p:cNvPr id="217117"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43" name="Rectangle 10"/>
          <p:cNvSpPr>
            <a:spLocks noChangeArrowheads="1"/>
          </p:cNvSpPr>
          <p:nvPr/>
        </p:nvSpPr>
        <p:spPr bwMode="auto">
          <a:xfrm>
            <a:off x="1828800" y="838200"/>
            <a:ext cx="6096000" cy="5221288"/>
          </a:xfrm>
          <a:prstGeom prst="rect">
            <a:avLst/>
          </a:prstGeom>
          <a:noFill/>
          <a:ln w="9525">
            <a:noFill/>
            <a:round/>
            <a:headEnd/>
            <a:tailEnd/>
          </a:ln>
        </p:spPr>
        <p:txBody>
          <a:bodyPr lIns="81079" tIns="39732" rIns="81079" bIns="39732">
            <a:spAutoFit/>
          </a:bodyPr>
          <a:lstStyle/>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简单的词汇</a:t>
            </a:r>
            <a:endParaRPr lang="en-US"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平行语句</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en-US" altLang="zh-CN" sz="3200" b="1">
                <a:solidFill>
                  <a:srgbClr val="FFFF00"/>
                </a:solidFill>
                <a:latin typeface="SimHei" charset="0"/>
                <a:ea typeface="SimHei" charset="0"/>
                <a:cs typeface="SimHei" charset="0"/>
              </a:rPr>
              <a:t>重</a:t>
            </a:r>
            <a:r>
              <a:rPr lang="zh-CN" altLang="en-US" sz="3200" b="1">
                <a:solidFill>
                  <a:srgbClr val="FFFF00"/>
                </a:solidFill>
                <a:latin typeface="SimHei" charset="0"/>
                <a:ea typeface="SimHei" charset="0"/>
                <a:cs typeface="SimHei" charset="0"/>
              </a:rPr>
              <a:t>复</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对比</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解释性的句子</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序言</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寓意</a:t>
            </a:r>
            <a:endParaRPr lang="en-GB" sz="3200" b="1">
              <a:solidFill>
                <a:srgbClr val="FFFF00"/>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1913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1913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1914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3"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19144"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19145"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19146" name="Group 12"/>
          <p:cNvGrpSpPr>
            <a:grpSpLocks/>
          </p:cNvGrpSpPr>
          <p:nvPr/>
        </p:nvGrpSpPr>
        <p:grpSpPr bwMode="auto">
          <a:xfrm>
            <a:off x="1652588" y="1647825"/>
            <a:ext cx="890587" cy="1346200"/>
            <a:chOff x="1145" y="1176"/>
            <a:chExt cx="617" cy="962"/>
          </a:xfrm>
        </p:grpSpPr>
        <p:sp>
          <p:nvSpPr>
            <p:cNvPr id="219173"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74"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75"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9147" name="Group 16"/>
          <p:cNvGrpSpPr>
            <a:grpSpLocks/>
          </p:cNvGrpSpPr>
          <p:nvPr/>
        </p:nvGrpSpPr>
        <p:grpSpPr bwMode="auto">
          <a:xfrm>
            <a:off x="5070475" y="1658938"/>
            <a:ext cx="890588" cy="1346200"/>
            <a:chOff x="3513" y="1184"/>
            <a:chExt cx="617" cy="962"/>
          </a:xfrm>
        </p:grpSpPr>
        <p:sp>
          <p:nvSpPr>
            <p:cNvPr id="219170"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71"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72"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9148" name="Group 20"/>
          <p:cNvGrpSpPr>
            <a:grpSpLocks/>
          </p:cNvGrpSpPr>
          <p:nvPr/>
        </p:nvGrpSpPr>
        <p:grpSpPr bwMode="auto">
          <a:xfrm>
            <a:off x="1674813" y="4325938"/>
            <a:ext cx="890587" cy="1346200"/>
            <a:chOff x="1161" y="3088"/>
            <a:chExt cx="617" cy="962"/>
          </a:xfrm>
        </p:grpSpPr>
        <p:sp>
          <p:nvSpPr>
            <p:cNvPr id="219167"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68"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69"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19149"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19150"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19151"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19152"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19153"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19154"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19155"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19156"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19157"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1915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1915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19160"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19161"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19162"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a:latin typeface="Arial" charset="0"/>
              <a:ea typeface="ＭＳ Ｐゴシック" charset="0"/>
              <a:cs typeface="ＭＳ Ｐゴシック" charset="0"/>
            </a:endParaRPr>
          </a:p>
        </p:txBody>
      </p:sp>
      <p:sp>
        <p:nvSpPr>
          <p:cNvPr id="51" name="TextBox 5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66"/>
                </a:solidFill>
                <a:effectLst>
                  <a:outerShdw blurRad="38100" dist="38100" dir="2700000" algn="tl">
                    <a:srgbClr val="000000"/>
                  </a:outerShdw>
                </a:effectLst>
                <a:latin typeface="Arial" charset="0"/>
                <a:cs typeface="Arial" charset="0"/>
              </a:rPr>
              <a:t>111</a:t>
            </a:r>
          </a:p>
        </p:txBody>
      </p:sp>
      <p:sp>
        <p:nvSpPr>
          <p:cNvPr id="219165"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43" name="Rectangle 10"/>
          <p:cNvSpPr>
            <a:spLocks noChangeArrowheads="1"/>
          </p:cNvSpPr>
          <p:nvPr/>
        </p:nvSpPr>
        <p:spPr bwMode="auto">
          <a:xfrm>
            <a:off x="1371600" y="990600"/>
            <a:ext cx="60960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与门徒在一起的前几天</a:t>
            </a:r>
            <a:endParaRPr lang="en-GB"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楼房上的教导</a:t>
            </a:r>
            <a:endParaRPr lang="en-US"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事工的中心在犹大地</a:t>
            </a:r>
            <a:r>
              <a:rPr lang="en-US" altLang="ja-JP" sz="3200" b="1">
                <a:solidFill>
                  <a:srgbClr val="FAFD00"/>
                </a:solidFill>
                <a:latin typeface="SimHei" charset="0"/>
                <a:ea typeface="SimHei" charset="0"/>
                <a:cs typeface="SimHei" charset="0"/>
              </a:rPr>
              <a:t>—</a:t>
            </a:r>
            <a:r>
              <a:rPr lang="zh-CN" altLang="en-US" sz="3200" b="1">
                <a:solidFill>
                  <a:srgbClr val="FAFD00"/>
                </a:solidFill>
                <a:latin typeface="SimHei" charset="0"/>
                <a:ea typeface="SimHei" charset="0"/>
                <a:cs typeface="SimHei" charset="0"/>
              </a:rPr>
              <a:t>不像在对观福音中的加利利</a:t>
            </a:r>
            <a:endParaRPr lang="en-GB"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三个逾越节</a:t>
            </a:r>
            <a:r>
              <a:rPr lang="en-US" altLang="ja-JP" sz="3200" b="1">
                <a:solidFill>
                  <a:srgbClr val="FAFD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2:13; 6:4; 11:55) </a:t>
            </a:r>
            <a:r>
              <a:rPr lang="zh-CN" altLang="en-US" sz="3200" b="1">
                <a:solidFill>
                  <a:srgbClr val="FAFD00"/>
                </a:solidFill>
                <a:latin typeface="SimHei" charset="0"/>
                <a:ea typeface="SimHei" charset="0"/>
                <a:cs typeface="SimHei" charset="0"/>
              </a:rPr>
              <a:t>寓意三年的事工</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不像在对观福音中寓意一年的事工</a:t>
            </a:r>
            <a:endParaRPr lang="en-US" sz="3200" b="1">
              <a:solidFill>
                <a:srgbClr val="FAFD00"/>
              </a:solidFill>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221186"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4148" name="Rectangle 8"/>
          <p:cNvSpPr>
            <a:spLocks noGrp="1" noChangeArrowheads="1"/>
          </p:cNvSpPr>
          <p:nvPr>
            <p:ph type="title"/>
          </p:nvPr>
        </p:nvSpPr>
        <p:spPr>
          <a:xfrm>
            <a:off x="-152400" y="0"/>
            <a:ext cx="9448800" cy="841375"/>
          </a:xfrm>
        </p:spPr>
        <p:txBody>
          <a:bodyPr lIns="82124" tIns="41061" rIns="82124" bIns="41061" anchor="b"/>
          <a:lstStyle/>
          <a:p>
            <a:pPr eaLnBrk="1" hangingPunct="1">
              <a:defRPr/>
            </a:pPr>
            <a:r>
              <a:rPr lang="zh-CN" altLang="en-US">
                <a:solidFill>
                  <a:schemeClr val="tx1"/>
                </a:solidFill>
                <a:latin typeface="Arial" charset="0"/>
                <a:ea typeface="SimSun" charset="0"/>
                <a:cs typeface="SimSun" charset="0"/>
              </a:rPr>
              <a:t>基督事工的持续时间</a:t>
            </a:r>
            <a:endParaRPr lang="en-US" altLang="zh-CN" sz="4000">
              <a:solidFill>
                <a:schemeClr val="tx1"/>
              </a:solidFill>
              <a:latin typeface="Arial" charset="0"/>
              <a:ea typeface="SimSun" charset="0"/>
              <a:cs typeface="SimSun" charset="0"/>
            </a:endParaRPr>
          </a:p>
        </p:txBody>
      </p:sp>
      <p:sp>
        <p:nvSpPr>
          <p:cNvPr id="221188"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主後</a:t>
            </a:r>
            <a:r>
              <a:rPr lang="en-US" altLang="ja-JP" sz="2800" b="1">
                <a:latin typeface="SimHei" charset="0"/>
                <a:ea typeface="SimHei" charset="0"/>
                <a:cs typeface="SimHei" charset="0"/>
              </a:rPr>
              <a:t>29</a:t>
            </a:r>
            <a:r>
              <a:rPr lang="zh-CN" altLang="en-US" sz="2800" b="1">
                <a:latin typeface="SimHei" charset="0"/>
                <a:ea typeface="SimHei" charset="0"/>
                <a:cs typeface="SimHei" charset="0"/>
              </a:rPr>
              <a:t>年秋天</a:t>
            </a:r>
            <a:r>
              <a:rPr lang="en-US" altLang="ja-JP" sz="2800" b="1">
                <a:latin typeface="SimHei" charset="0"/>
                <a:ea typeface="SimHei" charset="0"/>
                <a:cs typeface="SimHei" charset="0"/>
              </a:rPr>
              <a:t>–</a:t>
            </a:r>
            <a:r>
              <a:rPr lang="zh-CN" altLang="en-US" sz="2800" b="1">
                <a:latin typeface="SimHei" charset="0"/>
                <a:ea typeface="SimHei" charset="0"/>
                <a:cs typeface="SimHei" charset="0"/>
              </a:rPr>
              <a:t>主後</a:t>
            </a:r>
            <a:r>
              <a:rPr lang="en-US" altLang="ja-JP" sz="2800" b="1">
                <a:latin typeface="SimHei" charset="0"/>
                <a:ea typeface="SimHei" charset="0"/>
                <a:cs typeface="SimHei" charset="0"/>
              </a:rPr>
              <a:t>33</a:t>
            </a:r>
            <a:r>
              <a:rPr lang="zh-CN" altLang="en-US" sz="2800" b="1">
                <a:latin typeface="SimHei" charset="0"/>
                <a:ea typeface="SimHei" charset="0"/>
                <a:cs typeface="SimHei" charset="0"/>
              </a:rPr>
              <a:t>年</a:t>
            </a:r>
            <a:r>
              <a:rPr lang="en-US" altLang="zh-CN" sz="2800" b="1">
                <a:latin typeface="SimHei" charset="0"/>
                <a:ea typeface="SimHei" charset="0"/>
                <a:cs typeface="SimHei" charset="0"/>
              </a:rPr>
              <a:t>4</a:t>
            </a:r>
            <a:r>
              <a:rPr lang="zh-CN" altLang="en-US" sz="2800" b="1">
                <a:latin typeface="SimHei" charset="0"/>
                <a:ea typeface="SimHei" charset="0"/>
                <a:cs typeface="SimHei" charset="0"/>
              </a:rPr>
              <a:t>月</a:t>
            </a:r>
            <a:r>
              <a:rPr lang="en-US" altLang="zh-CN" sz="2800" b="1">
                <a:latin typeface="SimHei" charset="0"/>
                <a:ea typeface="SimHei" charset="0"/>
                <a:cs typeface="SimHei" charset="0"/>
              </a:rPr>
              <a:t>3</a:t>
            </a:r>
            <a:r>
              <a:rPr lang="zh-CN" altLang="en-US" sz="2800" b="1">
                <a:latin typeface="SimHei" charset="0"/>
                <a:ea typeface="SimHei" charset="0"/>
                <a:cs typeface="SimHei" charset="0"/>
              </a:rPr>
              <a:t>日</a:t>
            </a:r>
            <a:r>
              <a:rPr lang="en-US" altLang="ja-JP" sz="2800" b="1">
                <a:latin typeface="SimHei" charset="0"/>
                <a:ea typeface="SimHei" charset="0"/>
                <a:cs typeface="SimHei" charset="0"/>
              </a:rPr>
              <a:t>(</a:t>
            </a:r>
            <a:r>
              <a:rPr lang="zh-CN" altLang="en-US" sz="2800" b="1">
                <a:latin typeface="SimHei" charset="0"/>
                <a:ea typeface="SimHei" charset="0"/>
                <a:cs typeface="SimHei" charset="0"/>
              </a:rPr>
              <a:t>三年半</a:t>
            </a:r>
            <a:r>
              <a:rPr lang="en-US" altLang="ja-JP" sz="2800" b="1">
                <a:latin typeface="SimHei" charset="0"/>
                <a:ea typeface="SimHei" charset="0"/>
                <a:cs typeface="SimHei" charset="0"/>
              </a:rPr>
              <a:t>)</a:t>
            </a:r>
            <a:endParaRPr lang="en-US" sz="2800" b="1">
              <a:latin typeface="SimHei" charset="0"/>
              <a:ea typeface="SimHei" charset="0"/>
              <a:cs typeface="SimHei" charset="0"/>
            </a:endParaRPr>
          </a:p>
        </p:txBody>
      </p:sp>
      <p:sp>
        <p:nvSpPr>
          <p:cNvPr id="221189" name="Text Box 9"/>
          <p:cNvSpPr txBox="1">
            <a:spLocks noChangeArrowheads="1"/>
          </p:cNvSpPr>
          <p:nvPr/>
        </p:nvSpPr>
        <p:spPr bwMode="auto">
          <a:xfrm>
            <a:off x="0" y="2743200"/>
            <a:ext cx="1981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FF"/>
                </a:solidFill>
                <a:latin typeface="SimHei" charset="0"/>
                <a:ea typeface="SimHei" charset="0"/>
                <a:cs typeface="SimHei" charset="0"/>
              </a:rPr>
              <a:t>基督事工</a:t>
            </a:r>
            <a:endParaRPr lang="en-US" altLang="zh-CN" sz="2200" b="1">
              <a:solidFill>
                <a:srgbClr val="FFFFFF"/>
              </a:solidFill>
              <a:latin typeface="SimHei" charset="0"/>
              <a:cs typeface="Arial" charset="0"/>
            </a:endParaRPr>
          </a:p>
          <a:p>
            <a:pPr algn="ctr" eaLnBrk="1" hangingPunct="1"/>
            <a:r>
              <a:rPr lang="zh-CN" altLang="en-US" sz="2200" b="1">
                <a:solidFill>
                  <a:srgbClr val="FFFFFF"/>
                </a:solidFill>
                <a:latin typeface="SimHei" charset="0"/>
                <a:ea typeface="SimHei" charset="0"/>
                <a:cs typeface="SimHei" charset="0"/>
              </a:rPr>
              <a:t>的开始</a:t>
            </a:r>
            <a:endParaRPr lang="en-US" sz="2200" b="1">
              <a:solidFill>
                <a:srgbClr val="FFFFFF"/>
              </a:solidFill>
              <a:latin typeface="SimHei" charset="0"/>
              <a:ea typeface="SimHei" charset="0"/>
              <a:cs typeface="SimHei" charset="0"/>
            </a:endParaRPr>
          </a:p>
        </p:txBody>
      </p:sp>
      <p:sp>
        <p:nvSpPr>
          <p:cNvPr id="221190" name="Text Box 9"/>
          <p:cNvSpPr txBox="1">
            <a:spLocks noChangeArrowheads="1"/>
          </p:cNvSpPr>
          <p:nvPr/>
        </p:nvSpPr>
        <p:spPr bwMode="auto">
          <a:xfrm>
            <a:off x="152400" y="4648200"/>
            <a:ext cx="1447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SimHei" charset="0"/>
                <a:ea typeface="SimHei" charset="0"/>
                <a:cs typeface="SimHei" charset="0"/>
              </a:rPr>
              <a:t>主後</a:t>
            </a:r>
            <a:r>
              <a:rPr lang="en-US" altLang="ja-JP" sz="2200" b="1">
                <a:latin typeface="SimHei" charset="0"/>
                <a:ea typeface="SimHei" charset="0"/>
                <a:cs typeface="SimHei" charset="0"/>
              </a:rPr>
              <a:t>29</a:t>
            </a:r>
            <a:r>
              <a:rPr lang="zh-CN" altLang="en-US" sz="2200" b="1">
                <a:latin typeface="SimHei" charset="0"/>
                <a:ea typeface="SimHei" charset="0"/>
                <a:cs typeface="SimHei" charset="0"/>
              </a:rPr>
              <a:t>年</a:t>
            </a:r>
            <a:endParaRPr lang="en-US" altLang="zh-CN" sz="2200" b="1">
              <a:latin typeface="SimHei" charset="0"/>
              <a:ea typeface="SimHei" charset="0"/>
              <a:cs typeface="SimHei" charset="0"/>
            </a:endParaRPr>
          </a:p>
          <a:p>
            <a:pPr algn="ctr" eaLnBrk="1" hangingPunct="1"/>
            <a:r>
              <a:rPr lang="zh-CN" altLang="en-US" sz="2200" b="1">
                <a:latin typeface="SimHei" charset="0"/>
                <a:ea typeface="SimHei" charset="0"/>
                <a:cs typeface="SimHei" charset="0"/>
              </a:rPr>
              <a:t>秋天</a:t>
            </a:r>
            <a:endParaRPr lang="en-US" sz="2200" b="1">
              <a:latin typeface="Arial" charset="0"/>
              <a:cs typeface="MS Gothic" charset="0"/>
            </a:endParaRPr>
          </a:p>
        </p:txBody>
      </p:sp>
      <p:cxnSp>
        <p:nvCxnSpPr>
          <p:cNvPr id="221191"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21192"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21193"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21194"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21195"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21196"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21197" name="Text Box 9"/>
          <p:cNvSpPr txBox="1">
            <a:spLocks noChangeArrowheads="1"/>
          </p:cNvSpPr>
          <p:nvPr/>
        </p:nvSpPr>
        <p:spPr bwMode="auto">
          <a:xfrm>
            <a:off x="2057400" y="2514600"/>
            <a:ext cx="16002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#1</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30</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7</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198" name="Text Box 9"/>
          <p:cNvSpPr txBox="1">
            <a:spLocks noChangeArrowheads="1"/>
          </p:cNvSpPr>
          <p:nvPr/>
        </p:nvSpPr>
        <p:spPr bwMode="auto">
          <a:xfrm>
            <a:off x="1828800" y="4648200"/>
            <a:ext cx="17526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2:13,23</a:t>
            </a:r>
            <a:endParaRPr lang="en-US" sz="2200" b="1">
              <a:solidFill>
                <a:srgbClr val="FFFF00"/>
              </a:solidFill>
              <a:latin typeface="SimHei" charset="0"/>
              <a:cs typeface="Arial" charset="0"/>
            </a:endParaRPr>
          </a:p>
        </p:txBody>
      </p:sp>
      <p:sp>
        <p:nvSpPr>
          <p:cNvPr id="221199" name="Text Box 9"/>
          <p:cNvSpPr txBox="1">
            <a:spLocks noChangeArrowheads="1"/>
          </p:cNvSpPr>
          <p:nvPr/>
        </p:nvSpPr>
        <p:spPr bwMode="auto">
          <a:xfrm>
            <a:off x="3924300" y="2743200"/>
            <a:ext cx="1447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SimHei" charset="0"/>
                <a:ea typeface="SimHei" charset="0"/>
                <a:cs typeface="SimHei" charset="0"/>
              </a:rPr>
              <a:t>逾越节</a:t>
            </a:r>
            <a:r>
              <a:rPr lang="en-US" altLang="ja-JP" sz="2200" b="1">
                <a:latin typeface="SimHei" charset="0"/>
                <a:cs typeface="Arial" charset="0"/>
              </a:rPr>
              <a:t>#2 </a:t>
            </a:r>
            <a:br>
              <a:rPr lang="en-US" altLang="ja-JP" sz="2200" b="1">
                <a:latin typeface="SimHei" charset="0"/>
                <a:cs typeface="Arial" charset="0"/>
              </a:rPr>
            </a:br>
            <a:endParaRPr lang="en-US" sz="2200" b="1">
              <a:latin typeface="SimHei" charset="0"/>
              <a:cs typeface="Arial" charset="0"/>
            </a:endParaRPr>
          </a:p>
        </p:txBody>
      </p:sp>
      <p:sp>
        <p:nvSpPr>
          <p:cNvPr id="221200" name="Text Box 9"/>
          <p:cNvSpPr txBox="1">
            <a:spLocks noChangeArrowheads="1"/>
          </p:cNvSpPr>
          <p:nvPr/>
        </p:nvSpPr>
        <p:spPr bwMode="auto">
          <a:xfrm>
            <a:off x="3429000" y="4648200"/>
            <a:ext cx="23622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在约翰福音</a:t>
            </a:r>
            <a:endParaRPr lang="en-US" altLang="zh-CN" sz="2200" b="1">
              <a:solidFill>
                <a:srgbClr val="FFFF00"/>
              </a:solidFill>
              <a:latin typeface="SimHei" charset="0"/>
              <a:ea typeface="SimHei" charset="0"/>
              <a:cs typeface="SimHei" charset="0"/>
            </a:endParaRPr>
          </a:p>
          <a:p>
            <a:pPr algn="ctr" eaLnBrk="1" hangingPunct="1"/>
            <a:r>
              <a:rPr lang="zh-CN" altLang="en-US" sz="2200" b="1">
                <a:solidFill>
                  <a:srgbClr val="FFFF00"/>
                </a:solidFill>
                <a:latin typeface="SimHei" charset="0"/>
                <a:ea typeface="SimHei" charset="0"/>
                <a:cs typeface="SimHei" charset="0"/>
              </a:rPr>
              <a:t>里没有记载 </a:t>
            </a:r>
            <a:br>
              <a:rPr lang="en-US" sz="2200" b="1">
                <a:solidFill>
                  <a:srgbClr val="FFFFFF"/>
                </a:solidFill>
                <a:latin typeface="SimHei" charset="0"/>
                <a:ea typeface="SimHei" charset="0"/>
                <a:cs typeface="SimHei" charset="0"/>
              </a:rPr>
            </a:br>
            <a:r>
              <a:rPr lang="zh-CN" altLang="en-US" sz="2200" b="1">
                <a:solidFill>
                  <a:srgbClr val="FFFFFF"/>
                </a:solidFill>
                <a:latin typeface="SimHei" charset="0"/>
                <a:ea typeface="SimHei" charset="0"/>
                <a:cs typeface="SimHei" charset="0"/>
              </a:rPr>
              <a:t> 可</a:t>
            </a:r>
            <a:r>
              <a:rPr lang="en-US" altLang="ja-JP" sz="2200" b="1">
                <a:solidFill>
                  <a:srgbClr val="FFFFFF"/>
                </a:solidFill>
                <a:latin typeface="SimHei" charset="0"/>
                <a:cs typeface="Arial" charset="0"/>
              </a:rPr>
              <a:t>2:23-28</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 路</a:t>
            </a:r>
            <a:r>
              <a:rPr lang="en-US" altLang="ja-JP" sz="2200" b="1">
                <a:solidFill>
                  <a:srgbClr val="FFFFFF"/>
                </a:solidFill>
                <a:latin typeface="SimHei" charset="0"/>
                <a:cs typeface="Arial" charset="0"/>
              </a:rPr>
              <a:t>6:1-5</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 太</a:t>
            </a:r>
            <a:r>
              <a:rPr lang="en-US" altLang="ja-JP" sz="2200" b="1">
                <a:solidFill>
                  <a:srgbClr val="FFFFFF"/>
                </a:solidFill>
                <a:latin typeface="SimHei" charset="0"/>
                <a:cs typeface="Arial" charset="0"/>
              </a:rPr>
              <a:t>12:1-8</a:t>
            </a:r>
            <a:endParaRPr lang="en-US" sz="2200" b="1">
              <a:solidFill>
                <a:srgbClr val="FFFFFF"/>
              </a:solidFill>
              <a:latin typeface="SimHei" charset="0"/>
              <a:cs typeface="Arial" charset="0"/>
            </a:endParaRPr>
          </a:p>
        </p:txBody>
      </p:sp>
      <p:sp>
        <p:nvSpPr>
          <p:cNvPr id="221201" name="Text Box 9"/>
          <p:cNvSpPr txBox="1">
            <a:spLocks noChangeArrowheads="1"/>
          </p:cNvSpPr>
          <p:nvPr/>
        </p:nvSpPr>
        <p:spPr bwMode="auto">
          <a:xfrm>
            <a:off x="5638800" y="2514600"/>
            <a:ext cx="1447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#3</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32</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25</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202" name="Text Box 9"/>
          <p:cNvSpPr txBox="1">
            <a:spLocks noChangeArrowheads="1"/>
          </p:cNvSpPr>
          <p:nvPr/>
        </p:nvSpPr>
        <p:spPr bwMode="auto">
          <a:xfrm>
            <a:off x="5638800" y="4648200"/>
            <a:ext cx="14478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6:4</a:t>
            </a:r>
            <a:endParaRPr lang="en-US" sz="2200" b="1">
              <a:solidFill>
                <a:srgbClr val="FFFF00"/>
              </a:solidFill>
              <a:latin typeface="SimHei" charset="0"/>
              <a:cs typeface="Arial" charset="0"/>
            </a:endParaRPr>
          </a:p>
        </p:txBody>
      </p:sp>
      <p:sp>
        <p:nvSpPr>
          <p:cNvPr id="221203" name="Text Box 9"/>
          <p:cNvSpPr txBox="1">
            <a:spLocks noChangeArrowheads="1"/>
          </p:cNvSpPr>
          <p:nvPr/>
        </p:nvSpPr>
        <p:spPr bwMode="auto">
          <a:xfrm>
            <a:off x="7467600" y="2514600"/>
            <a:ext cx="1447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#4</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33</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3</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204" name="Text Box 9"/>
          <p:cNvSpPr txBox="1">
            <a:spLocks noChangeArrowheads="1"/>
          </p:cNvSpPr>
          <p:nvPr/>
        </p:nvSpPr>
        <p:spPr bwMode="auto">
          <a:xfrm>
            <a:off x="7315200" y="4648200"/>
            <a:ext cx="1828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11:55–12:1</a:t>
            </a:r>
            <a:endParaRPr lang="en-US" sz="2200" b="1">
              <a:solidFill>
                <a:srgbClr val="FFFF00"/>
              </a:solidFill>
              <a:latin typeface="SimHei" charset="0"/>
              <a:cs typeface="Arial" charset="0"/>
            </a:endParaRPr>
          </a:p>
        </p:txBody>
      </p:sp>
      <p:sp>
        <p:nvSpPr>
          <p:cNvPr id="221205" name="Text Box 9"/>
          <p:cNvSpPr txBox="1">
            <a:spLocks noChangeArrowheads="1"/>
          </p:cNvSpPr>
          <p:nvPr/>
        </p:nvSpPr>
        <p:spPr bwMode="auto">
          <a:xfrm>
            <a:off x="381000" y="1676400"/>
            <a:ext cx="84582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000" b="1">
                <a:solidFill>
                  <a:srgbClr val="FFFF00"/>
                </a:solidFill>
                <a:latin typeface="SimHei" charset="0"/>
                <a:ea typeface="SimHei" charset="0"/>
                <a:cs typeface="SimHei" charset="0"/>
              </a:rPr>
              <a:t>约翰福音</a:t>
            </a:r>
            <a:r>
              <a:rPr lang="zh-CN" altLang="en-US" sz="3000" b="1">
                <a:solidFill>
                  <a:srgbClr val="FFFFFF"/>
                </a:solidFill>
                <a:latin typeface="SimHei" charset="0"/>
                <a:ea typeface="SimHei" charset="0"/>
                <a:cs typeface="SimHei" charset="0"/>
              </a:rPr>
              <a:t>单独的记载了三个逾越节</a:t>
            </a:r>
            <a:endParaRPr lang="en-US" sz="3000" b="1">
              <a:solidFill>
                <a:srgbClr val="FFFFFF"/>
              </a:solidFill>
              <a:latin typeface="SimHei" charset="0"/>
              <a:ea typeface="SimHei" charset="0"/>
              <a:cs typeface="SimHei" charset="0"/>
            </a:endParaRPr>
          </a:p>
        </p:txBody>
      </p:sp>
      <p:sp>
        <p:nvSpPr>
          <p:cNvPr id="36" name="TextBox 35"/>
          <p:cNvSpPr txBox="1"/>
          <p:nvPr/>
        </p:nvSpPr>
        <p:spPr>
          <a:xfrm>
            <a:off x="8616950" y="71438"/>
            <a:ext cx="527050" cy="46196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effectLst>
                  <a:outerShdw blurRad="38100" dist="38100" dir="2700000" algn="tl">
                    <a:srgbClr val="000000"/>
                  </a:outerShdw>
                </a:effectLst>
                <a:latin typeface="Arial" charset="0"/>
                <a:cs typeface="Arial" charset="0"/>
              </a:rPr>
              <a:t>56</a:t>
            </a:r>
          </a:p>
        </p:txBody>
      </p:sp>
      <p:sp>
        <p:nvSpPr>
          <p:cNvPr id="221207" name="Text Box 9"/>
          <p:cNvSpPr txBox="1">
            <a:spLocks noChangeArrowheads="1"/>
          </p:cNvSpPr>
          <p:nvPr/>
        </p:nvSpPr>
        <p:spPr bwMode="auto">
          <a:xfrm>
            <a:off x="0" y="6519863"/>
            <a:ext cx="9144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MS Gothic" charset="0"/>
              </a:rPr>
              <a:t>Harold W. Hoehner, </a:t>
            </a:r>
            <a:r>
              <a:rPr lang="en-US" sz="1600" b="1" i="1">
                <a:solidFill>
                  <a:srgbClr val="FFFFFF"/>
                </a:solidFill>
                <a:latin typeface="Arial" charset="0"/>
                <a:cs typeface="MS Gothic" charset="0"/>
              </a:rPr>
              <a:t>Chronological Aspects of the Life of Christ </a:t>
            </a:r>
            <a:r>
              <a:rPr lang="en-US" sz="1600" b="1">
                <a:solidFill>
                  <a:srgbClr val="FFFFFF"/>
                </a:solidFill>
                <a:latin typeface="Arial" charset="0"/>
                <a:cs typeface="MS Gothic" charset="0"/>
              </a:rPr>
              <a:t>(Zondervan, 1977), 114</a:t>
            </a:r>
          </a:p>
        </p:txBody>
      </p:sp>
    </p:spTree>
  </p:cSld>
  <p:clrMapOvr>
    <a:masterClrMapping/>
  </p:clrMapOvr>
  <p:transition>
    <p:zo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2323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2323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232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8"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9"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23240"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2324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23242" name="Group 12"/>
          <p:cNvGrpSpPr>
            <a:grpSpLocks/>
          </p:cNvGrpSpPr>
          <p:nvPr/>
        </p:nvGrpSpPr>
        <p:grpSpPr bwMode="auto">
          <a:xfrm>
            <a:off x="1652588" y="1647825"/>
            <a:ext cx="890587" cy="1346200"/>
            <a:chOff x="1145" y="1176"/>
            <a:chExt cx="617" cy="962"/>
          </a:xfrm>
        </p:grpSpPr>
        <p:sp>
          <p:nvSpPr>
            <p:cNvPr id="223269"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70"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71"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23243" name="Group 16"/>
          <p:cNvGrpSpPr>
            <a:grpSpLocks/>
          </p:cNvGrpSpPr>
          <p:nvPr/>
        </p:nvGrpSpPr>
        <p:grpSpPr bwMode="auto">
          <a:xfrm>
            <a:off x="5070475" y="1658938"/>
            <a:ext cx="890588" cy="1346200"/>
            <a:chOff x="3513" y="1184"/>
            <a:chExt cx="617" cy="962"/>
          </a:xfrm>
        </p:grpSpPr>
        <p:sp>
          <p:nvSpPr>
            <p:cNvPr id="223266"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67"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68"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23244" name="Group 20"/>
          <p:cNvGrpSpPr>
            <a:grpSpLocks/>
          </p:cNvGrpSpPr>
          <p:nvPr/>
        </p:nvGrpSpPr>
        <p:grpSpPr bwMode="auto">
          <a:xfrm>
            <a:off x="1674813" y="4325938"/>
            <a:ext cx="890587" cy="1346200"/>
            <a:chOff x="1161" y="3088"/>
            <a:chExt cx="617" cy="962"/>
          </a:xfrm>
        </p:grpSpPr>
        <p:sp>
          <p:nvSpPr>
            <p:cNvPr id="223263"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64"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65"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23245"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23246"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23247"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23248"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23249"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23250"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23251"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23252"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23253"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23254"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23255"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23256"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23257"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23258"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a:latin typeface="Arial" charset="0"/>
              <a:ea typeface="ＭＳ Ｐゴシック" charset="0"/>
              <a:cs typeface="ＭＳ Ｐゴシック" charset="0"/>
            </a:endParaRPr>
          </a:p>
        </p:txBody>
      </p:sp>
      <p:sp>
        <p:nvSpPr>
          <p:cNvPr id="22326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 name="Rectangle 10"/>
          <p:cNvSpPr>
            <a:spLocks noChangeArrowheads="1"/>
          </p:cNvSpPr>
          <p:nvPr/>
        </p:nvSpPr>
        <p:spPr bwMode="auto">
          <a:xfrm>
            <a:off x="1371600" y="1143000"/>
            <a:ext cx="6096000" cy="369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600" b="1">
                <a:solidFill>
                  <a:srgbClr val="FAFD00"/>
                </a:solidFill>
                <a:latin typeface="SimHei" charset="0"/>
                <a:ea typeface="SimHei" charset="0"/>
                <a:cs typeface="SimHei" charset="0"/>
              </a:rPr>
              <a:t>耶稣大部份的教导是关於他自己</a:t>
            </a:r>
            <a:r>
              <a:rPr lang="en-US" altLang="ja-JP" sz="3600" b="1">
                <a:solidFill>
                  <a:srgbClr val="FAFD00"/>
                </a:solidFill>
                <a:latin typeface="SimHei" charset="0"/>
                <a:ea typeface="SimHei" charset="0"/>
                <a:cs typeface="SimHei" charset="0"/>
              </a:rPr>
              <a:t>,</a:t>
            </a:r>
            <a:r>
              <a:rPr lang="zh-CN" altLang="en-US" sz="3600" b="1">
                <a:solidFill>
                  <a:srgbClr val="FAFD00"/>
                </a:solidFill>
                <a:latin typeface="SimHei" charset="0"/>
                <a:ea typeface="SimHei" charset="0"/>
                <a:cs typeface="SimHei" charset="0"/>
              </a:rPr>
              <a:t> 而不是教导群众比喻</a:t>
            </a:r>
            <a:endParaRPr lang="en-US" altLang="ja-JP" sz="36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600" b="1">
                <a:solidFill>
                  <a:srgbClr val="FAFD00"/>
                </a:solidFill>
                <a:latin typeface="SimHei" charset="0"/>
                <a:ea typeface="SimHei" charset="0"/>
                <a:cs typeface="SimHei" charset="0"/>
              </a:rPr>
              <a:t>在耶稣的事工开始时记载他洁净圣殿</a:t>
            </a:r>
            <a:r>
              <a:rPr lang="en-US" altLang="zh-CN" sz="3600" b="1">
                <a:solidFill>
                  <a:srgbClr val="FAFD00"/>
                </a:solidFill>
                <a:latin typeface="SimHei" charset="0"/>
                <a:ea typeface="SimHei" charset="0"/>
                <a:cs typeface="SimHei" charset="0"/>
              </a:rPr>
              <a:t>, </a:t>
            </a:r>
            <a:r>
              <a:rPr lang="zh-CN" altLang="en-US" sz="3600" b="1">
                <a:solidFill>
                  <a:srgbClr val="FAFD00"/>
                </a:solidFill>
                <a:latin typeface="SimHei" charset="0"/>
                <a:ea typeface="SimHei" charset="0"/>
                <a:cs typeface="SimHei" charset="0"/>
              </a:rPr>
              <a:t>在对观福音的记载是在他事工接近尾声的时候 </a:t>
            </a:r>
            <a:r>
              <a:rPr lang="en-US" altLang="ja-JP" sz="3600" b="1">
                <a:solidFill>
                  <a:srgbClr val="FAFD00"/>
                </a:solidFill>
                <a:latin typeface="SimHei" charset="0"/>
                <a:ea typeface="SimHei" charset="0"/>
                <a:cs typeface="SimHei" charset="0"/>
              </a:rPr>
              <a:t>(</a:t>
            </a:r>
            <a:r>
              <a:rPr lang="zh-CN" altLang="en-US" sz="3600" b="1">
                <a:solidFill>
                  <a:srgbClr val="FAFD00"/>
                </a:solidFill>
                <a:latin typeface="SimHei" charset="0"/>
                <a:ea typeface="SimHei" charset="0"/>
                <a:cs typeface="SimHei" charset="0"/>
              </a:rPr>
              <a:t>两次洁净圣殿</a:t>
            </a:r>
            <a:r>
              <a:rPr lang="en-US" altLang="ja-JP" sz="3600" b="1">
                <a:solidFill>
                  <a:srgbClr val="FAFD00"/>
                </a:solidFill>
                <a:latin typeface="SimHei" charset="0"/>
                <a:ea typeface="SimHei" charset="0"/>
                <a:cs typeface="SimHei" charset="0"/>
              </a:rPr>
              <a:t>)</a:t>
            </a:r>
            <a:endParaRPr lang="en-GB" sz="3600" b="1">
              <a:solidFill>
                <a:srgbClr val="FAFD00"/>
              </a:solidFill>
              <a:latin typeface="SimHei" charset="0"/>
              <a:ea typeface="SimHei" charset="0"/>
              <a:cs typeface="SimHei"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000000"/>
                  </a:outerShdw>
                </a:effectLst>
                <a:latin typeface="Arial" charset="0"/>
                <a:cs typeface="Arial" charset="0"/>
              </a:rPr>
              <a:t>111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accent4">
              <a:lumMod val="25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ea typeface="ＭＳ Ｐゴシック" charset="-128"/>
              <a:cs typeface="ＭＳ Ｐゴシック" charset="-128"/>
            </a:endParaRPr>
          </a:p>
        </p:txBody>
      </p:sp>
      <p:sp>
        <p:nvSpPr>
          <p:cNvPr id="225282" name="Text Box 2"/>
          <p:cNvSpPr txBox="1">
            <a:spLocks noChangeArrowheads="1"/>
          </p:cNvSpPr>
          <p:nvPr/>
        </p:nvSpPr>
        <p:spPr bwMode="auto">
          <a:xfrm>
            <a:off x="8578850" y="0"/>
            <a:ext cx="593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110</a:t>
            </a:r>
          </a:p>
        </p:txBody>
      </p:sp>
      <p:sp>
        <p:nvSpPr>
          <p:cNvPr id="24584" name="Text Box 8"/>
          <p:cNvSpPr txBox="1">
            <a:spLocks noChangeArrowheads="1"/>
          </p:cNvSpPr>
          <p:nvPr/>
        </p:nvSpPr>
        <p:spPr bwMode="auto">
          <a:xfrm>
            <a:off x="228600" y="990600"/>
            <a:ext cx="25479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传福音</a:t>
            </a:r>
            <a:endParaRPr lang="en-US" sz="3600">
              <a:solidFill>
                <a:srgbClr val="FFFFFF"/>
              </a:solidFill>
              <a:latin typeface="SimHei" charset="0"/>
              <a:ea typeface="SimHei" charset="0"/>
              <a:cs typeface="SimHei" charset="0"/>
            </a:endParaRPr>
          </a:p>
        </p:txBody>
      </p:sp>
      <p:sp>
        <p:nvSpPr>
          <p:cNvPr id="24586" name="Text Box 10"/>
          <p:cNvSpPr txBox="1">
            <a:spLocks noChangeArrowheads="1"/>
          </p:cNvSpPr>
          <p:nvPr/>
        </p:nvSpPr>
        <p:spPr bwMode="auto">
          <a:xfrm>
            <a:off x="2057400" y="2514600"/>
            <a:ext cx="23193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劝勉</a:t>
            </a:r>
            <a:endParaRPr lang="zh-CN" altLang="en-US" sz="3600">
              <a:latin typeface="SimHei" charset="0"/>
              <a:ea typeface="SimHei" charset="0"/>
              <a:cs typeface="SimHei" charset="0"/>
            </a:endParaRPr>
          </a:p>
        </p:txBody>
      </p:sp>
      <p:sp>
        <p:nvSpPr>
          <p:cNvPr id="24587" name="Text Box 11"/>
          <p:cNvSpPr txBox="1">
            <a:spLocks noChangeArrowheads="1"/>
          </p:cNvSpPr>
          <p:nvPr/>
        </p:nvSpPr>
        <p:spPr bwMode="auto">
          <a:xfrm>
            <a:off x="4216400" y="4343400"/>
            <a:ext cx="23193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FFFFFF"/>
                </a:solidFill>
                <a:latin typeface="SimHei" charset="0"/>
                <a:ea typeface="SimHei" charset="0"/>
                <a:cs typeface="SimHei" charset="0"/>
              </a:rPr>
              <a:t>护</a:t>
            </a:r>
            <a:r>
              <a:rPr lang="zh-CN" altLang="en-US" sz="3600" b="1">
                <a:solidFill>
                  <a:srgbClr val="FFFFFF"/>
                </a:solidFill>
                <a:latin typeface="SimHei" charset="0"/>
                <a:ea typeface="SimHei" charset="0"/>
                <a:cs typeface="SimHei" charset="0"/>
              </a:rPr>
              <a:t>教</a:t>
            </a:r>
            <a:endParaRPr lang="en-US" sz="3600" b="1">
              <a:solidFill>
                <a:srgbClr val="FFFFFF"/>
              </a:solidFill>
              <a:latin typeface="SimHei" charset="0"/>
              <a:ea typeface="SimHei" charset="0"/>
              <a:cs typeface="SimHei" charset="0"/>
            </a:endParaRPr>
          </a:p>
        </p:txBody>
      </p:sp>
      <p:sp>
        <p:nvSpPr>
          <p:cNvPr id="24588" name="Text Box 12"/>
          <p:cNvSpPr txBox="1">
            <a:spLocks noChangeArrowheads="1"/>
          </p:cNvSpPr>
          <p:nvPr/>
        </p:nvSpPr>
        <p:spPr bwMode="auto">
          <a:xfrm>
            <a:off x="6096000" y="6019800"/>
            <a:ext cx="2819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辅助</a:t>
            </a:r>
            <a:endParaRPr lang="zh-CN" altLang="en-US" sz="3600">
              <a:latin typeface="SimHei" charset="0"/>
              <a:ea typeface="SimHei" charset="0"/>
              <a:cs typeface="SimHei" charset="0"/>
            </a:endParaRPr>
          </a:p>
        </p:txBody>
      </p:sp>
      <p:sp>
        <p:nvSpPr>
          <p:cNvPr id="24589" name="Text Box 13"/>
          <p:cNvSpPr txBox="1">
            <a:spLocks noChangeArrowheads="1"/>
          </p:cNvSpPr>
          <p:nvPr/>
        </p:nvSpPr>
        <p:spPr bwMode="auto">
          <a:xfrm rot="-1200000">
            <a:off x="685800" y="2889250"/>
            <a:ext cx="7316788" cy="1568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9600">
                <a:latin typeface="SimHei" charset="0"/>
                <a:ea typeface="SimHei" charset="0"/>
                <a:cs typeface="SimHei" charset="0"/>
              </a:rPr>
              <a:t>联</a:t>
            </a:r>
            <a:r>
              <a:rPr lang="zh-CN" altLang="en-US" sz="9600">
                <a:latin typeface="SimHei" charset="0"/>
                <a:ea typeface="SimHei" charset="0"/>
                <a:cs typeface="SimHei" charset="0"/>
              </a:rPr>
              <a:t>合所有</a:t>
            </a:r>
            <a:endParaRPr lang="en-US" sz="8800" b="1">
              <a:latin typeface="SimHei" charset="0"/>
              <a:ea typeface="SimHei" charset="0"/>
              <a:cs typeface="SimHei" charset="0"/>
            </a:endParaRPr>
          </a:p>
        </p:txBody>
      </p:sp>
      <p:sp>
        <p:nvSpPr>
          <p:cNvPr id="136201" name="Rectangle 1033"/>
          <p:cNvSpPr>
            <a:spLocks noGrp="1" noChangeArrowheads="1"/>
          </p:cNvSpPr>
          <p:nvPr>
            <p:ph type="title" idx="4294967295"/>
          </p:nvPr>
        </p:nvSpPr>
        <p:spPr>
          <a:xfrm>
            <a:off x="3200400" y="228600"/>
            <a:ext cx="2743200" cy="708025"/>
          </a:xfrm>
          <a:solidFill>
            <a:srgbClr val="000000"/>
          </a:solidFill>
        </p:spPr>
        <p:txBody>
          <a:bodyPr lIns="91440" tIns="45720" rIns="91440" bIns="45720" anchor="t">
            <a:spAutoFit/>
          </a:bodyPr>
          <a:lstStyle/>
          <a:p>
            <a:pPr>
              <a:defRPr/>
            </a:pPr>
            <a:r>
              <a:rPr lang="zh-CN" altLang="en-US" sz="4000" b="1">
                <a:solidFill>
                  <a:srgbClr val="FFFFFF"/>
                </a:solidFill>
                <a:latin typeface="SimHei" charset="0"/>
                <a:ea typeface="SimHei" charset="0"/>
                <a:cs typeface="SimHei" charset="0"/>
              </a:rPr>
              <a:t>写作目的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 calcmode="lin" valueType="num">
                                      <p:cBhvr additive="base">
                                        <p:cTn id="13" dur="500" fill="hold"/>
                                        <p:tgtEl>
                                          <p:spTgt spid="24586"/>
                                        </p:tgtEl>
                                        <p:attrNameLst>
                                          <p:attrName>ppt_x</p:attrName>
                                        </p:attrNameLst>
                                      </p:cBhvr>
                                      <p:tavLst>
                                        <p:tav tm="0">
                                          <p:val>
                                            <p:strVal val="0-#ppt_w/2"/>
                                          </p:val>
                                        </p:tav>
                                        <p:tav tm="100000">
                                          <p:val>
                                            <p:strVal val="#ppt_x"/>
                                          </p:val>
                                        </p:tav>
                                      </p:tavLst>
                                    </p:anim>
                                    <p:anim calcmode="lin" valueType="num">
                                      <p:cBhvr additive="base">
                                        <p:cTn id="1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7"/>
                                        </p:tgtEl>
                                        <p:attrNameLst>
                                          <p:attrName>style.visibility</p:attrName>
                                        </p:attrNameLst>
                                      </p:cBhvr>
                                      <p:to>
                                        <p:strVal val="visible"/>
                                      </p:to>
                                    </p:set>
                                    <p:anim calcmode="lin" valueType="num">
                                      <p:cBhvr additive="base">
                                        <p:cTn id="19" dur="500" fill="hold"/>
                                        <p:tgtEl>
                                          <p:spTgt spid="24587"/>
                                        </p:tgtEl>
                                        <p:attrNameLst>
                                          <p:attrName>ppt_x</p:attrName>
                                        </p:attrNameLst>
                                      </p:cBhvr>
                                      <p:tavLst>
                                        <p:tav tm="0">
                                          <p:val>
                                            <p:strVal val="0-#ppt_w/2"/>
                                          </p:val>
                                        </p:tav>
                                        <p:tav tm="100000">
                                          <p:val>
                                            <p:strVal val="#ppt_x"/>
                                          </p:val>
                                        </p:tav>
                                      </p:tavLst>
                                    </p:anim>
                                    <p:anim calcmode="lin" valueType="num">
                                      <p:cBhvr additive="base">
                                        <p:cTn id="2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8"/>
                                        </p:tgtEl>
                                        <p:attrNameLst>
                                          <p:attrName>style.visibility</p:attrName>
                                        </p:attrNameLst>
                                      </p:cBhvr>
                                      <p:to>
                                        <p:strVal val="visible"/>
                                      </p:to>
                                    </p:set>
                                    <p:anim calcmode="lin" valueType="num">
                                      <p:cBhvr additive="base">
                                        <p:cTn id="25" dur="500" fill="hold"/>
                                        <p:tgtEl>
                                          <p:spTgt spid="24588"/>
                                        </p:tgtEl>
                                        <p:attrNameLst>
                                          <p:attrName>ppt_x</p:attrName>
                                        </p:attrNameLst>
                                      </p:cBhvr>
                                      <p:tavLst>
                                        <p:tav tm="0">
                                          <p:val>
                                            <p:strVal val="0-#ppt_w/2"/>
                                          </p:val>
                                        </p:tav>
                                        <p:tav tm="100000">
                                          <p:val>
                                            <p:strVal val="#ppt_x"/>
                                          </p:val>
                                        </p:tav>
                                      </p:tavLst>
                                    </p:anim>
                                    <p:anim calcmode="lin" valueType="num">
                                      <p:cBhvr additive="base">
                                        <p:cTn id="26" dur="500" fill="hold"/>
                                        <p:tgtEl>
                                          <p:spTgt spid="2458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4589"/>
                                        </p:tgtEl>
                                        <p:attrNameLst>
                                          <p:attrName>style.visibility</p:attrName>
                                        </p:attrNameLst>
                                      </p:cBhvr>
                                      <p:to>
                                        <p:strVal val="visible"/>
                                      </p:to>
                                    </p:set>
                                    <p:anim calcmode="lin" valueType="num">
                                      <p:cBhvr>
                                        <p:cTn id="31" dur="500" fill="hold"/>
                                        <p:tgtEl>
                                          <p:spTgt spid="24589"/>
                                        </p:tgtEl>
                                        <p:attrNameLst>
                                          <p:attrName>ppt_w</p:attrName>
                                        </p:attrNameLst>
                                      </p:cBhvr>
                                      <p:tavLst>
                                        <p:tav tm="0">
                                          <p:val>
                                            <p:fltVal val="0"/>
                                          </p:val>
                                        </p:tav>
                                        <p:tav tm="100000">
                                          <p:val>
                                            <p:strVal val="#ppt_w"/>
                                          </p:val>
                                        </p:tav>
                                      </p:tavLst>
                                    </p:anim>
                                    <p:anim calcmode="lin" valueType="num">
                                      <p:cBhvr>
                                        <p:cTn id="32" dur="500" fill="hold"/>
                                        <p:tgtEl>
                                          <p:spTgt spid="245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P spid="24586" grpId="0"/>
      <p:bldP spid="24587" grpId="0"/>
      <p:bldP spid="24588" grpId="0"/>
      <p:bldP spid="24589"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latin typeface="Arial" charset="0"/>
              <a:ea typeface="Arial" charset="0"/>
              <a:cs typeface="Arial" charset="0"/>
            </a:endParaRPr>
          </a:p>
        </p:txBody>
      </p:sp>
      <p:sp>
        <p:nvSpPr>
          <p:cNvPr id="227330" name="Rectangle 5"/>
          <p:cNvSpPr>
            <a:spLocks noChangeArrowheads="1"/>
          </p:cNvSpPr>
          <p:nvPr/>
        </p:nvSpPr>
        <p:spPr bwMode="auto">
          <a:xfrm>
            <a:off x="228600" y="228600"/>
            <a:ext cx="8686800" cy="6400800"/>
          </a:xfrm>
          <a:prstGeom prst="rect">
            <a:avLst/>
          </a:prstGeom>
          <a:solidFill>
            <a:srgbClr val="FFFFFF"/>
          </a:solidFill>
          <a:ln w="12700" cap="sq">
            <a:solidFill>
              <a:schemeClr val="tx1"/>
            </a:solidFill>
            <a:round/>
            <a:headEnd type="none" w="sm" len="sm"/>
            <a:tailEnd type="none" w="sm" len="sm"/>
          </a:ln>
        </p:spPr>
        <p:txBody>
          <a:bodyPr wrap="none"/>
          <a:lstStyle/>
          <a:p>
            <a:endParaRPr lang="en-US"/>
          </a:p>
        </p:txBody>
      </p:sp>
      <p:sp>
        <p:nvSpPr>
          <p:cNvPr id="7" name="Right Arrow 6"/>
          <p:cNvSpPr/>
          <p:nvPr/>
        </p:nvSpPr>
        <p:spPr bwMode="auto">
          <a:xfrm>
            <a:off x="6477000" y="5715000"/>
            <a:ext cx="2209800" cy="914400"/>
          </a:xfrm>
          <a:prstGeom prst="rightArrow">
            <a:avLst/>
          </a:prstGeom>
          <a:solidFill>
            <a:schemeClr val="bg1"/>
          </a:solidFill>
          <a:ln w="12700" cap="sq" cmpd="sng" algn="ctr">
            <a:solidFill>
              <a:schemeClr val="accent2">
                <a:lumMod val="75000"/>
              </a:schemeClr>
            </a:solidFill>
            <a:prstDash val="solid"/>
            <a:round/>
            <a:headEnd type="none" w="sm" len="sm"/>
            <a:tailEnd type="none" w="sm" len="sm"/>
          </a:ln>
          <a:effectLst/>
        </p:spPr>
        <p:txBody>
          <a:bodyPr wrap="none"/>
          <a:lstStyle/>
          <a:p>
            <a:pPr>
              <a:defRPr/>
            </a:pPr>
            <a:endParaRPr lang="en-US">
              <a:ea typeface="ＭＳ Ｐゴシック" charset="-128"/>
              <a:cs typeface="ＭＳ Ｐゴシック" charset="-128"/>
            </a:endParaRPr>
          </a:p>
        </p:txBody>
      </p:sp>
      <p:sp>
        <p:nvSpPr>
          <p:cNvPr id="137221" name="TextBox 1"/>
          <p:cNvSpPr txBox="1">
            <a:spLocks noChangeArrowheads="1"/>
          </p:cNvSpPr>
          <p:nvPr/>
        </p:nvSpPr>
        <p:spPr bwMode="auto">
          <a:xfrm>
            <a:off x="533400" y="3733800"/>
            <a:ext cx="8077200" cy="2185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400" b="1">
                <a:solidFill>
                  <a:schemeClr val="bg2"/>
                </a:solidFill>
                <a:latin typeface="SimHei" charset="0"/>
                <a:ea typeface="SimHei" charset="0"/>
              </a:rPr>
              <a:t>魔的像形文字反映创世记</a:t>
            </a:r>
            <a:r>
              <a:rPr lang="en-US" altLang="zh-CN" sz="3400" b="1">
                <a:solidFill>
                  <a:schemeClr val="bg2"/>
                </a:solidFill>
                <a:latin typeface="SimHei" charset="0"/>
                <a:ea typeface="Arial" charset="0"/>
                <a:cs typeface="Arial" charset="0"/>
              </a:rPr>
              <a:t>3</a:t>
            </a:r>
            <a:r>
              <a:rPr lang="zh-CN" altLang="en-US" sz="3400" b="1">
                <a:solidFill>
                  <a:schemeClr val="bg2"/>
                </a:solidFill>
                <a:latin typeface="SimHei" charset="0"/>
                <a:ea typeface="SimHei" charset="0"/>
              </a:rPr>
              <a:t>章</a:t>
            </a:r>
            <a:r>
              <a:rPr lang="en-US" altLang="zh-CN" sz="3400" b="1">
                <a:solidFill>
                  <a:schemeClr val="bg2"/>
                </a:solidFill>
                <a:latin typeface="SimHei" charset="0"/>
                <a:ea typeface="Arial" charset="0"/>
                <a:cs typeface="Arial" charset="0"/>
              </a:rPr>
              <a:t>:</a:t>
            </a:r>
            <a:r>
              <a:rPr lang="en-US" altLang="zh-CN" sz="3400" b="1">
                <a:solidFill>
                  <a:srgbClr val="008000"/>
                </a:solidFill>
                <a:effectLst>
                  <a:outerShdw blurRad="38100" dist="38100" dir="2700000" algn="tl">
                    <a:srgbClr val="000000"/>
                  </a:outerShdw>
                </a:effectLst>
                <a:latin typeface="SimHei" charset="0"/>
                <a:ea typeface="Arial" charset="0"/>
                <a:cs typeface="Arial" charset="0"/>
              </a:rPr>
              <a:t>“</a:t>
            </a:r>
            <a:r>
              <a:rPr lang="zh-CN" altLang="en-US" sz="3400" b="1">
                <a:solidFill>
                  <a:srgbClr val="008000"/>
                </a:solidFill>
                <a:effectLst>
                  <a:outerShdw blurRad="38100" dist="38100" dir="2700000" algn="tl">
                    <a:srgbClr val="000000"/>
                  </a:outerShdw>
                </a:effectLst>
                <a:latin typeface="SimHei" charset="0"/>
                <a:ea typeface="SimHei" charset="0"/>
              </a:rPr>
              <a:t>田</a:t>
            </a:r>
            <a:r>
              <a:rPr lang="en-US" altLang="zh-CN" sz="3400" b="1">
                <a:solidFill>
                  <a:srgbClr val="008000"/>
                </a:solidFill>
                <a:effectLst>
                  <a:outerShdw blurRad="38100" dist="38100" dir="2700000" algn="tl">
                    <a:srgbClr val="000000"/>
                  </a:outerShdw>
                </a:effectLst>
                <a:latin typeface="SimHei" charset="0"/>
                <a:ea typeface="Arial" charset="0"/>
                <a:cs typeface="Arial" charset="0"/>
              </a:rPr>
              <a:t>”</a:t>
            </a:r>
            <a:r>
              <a:rPr lang="zh-CN" altLang="en-US" sz="3400" b="1">
                <a:solidFill>
                  <a:srgbClr val="008000"/>
                </a:solidFill>
                <a:effectLst>
                  <a:outerShdw blurRad="38100" dist="38100" dir="2700000" algn="tl">
                    <a:srgbClr val="000000"/>
                  </a:outerShdw>
                </a:effectLst>
                <a:latin typeface="SimHei" charset="0"/>
                <a:ea typeface="SimHei" charset="0"/>
              </a:rPr>
              <a:t>代表伊甸园</a:t>
            </a:r>
            <a:r>
              <a:rPr lang="en-US" altLang="zh-CN" sz="3400" b="1">
                <a:solidFill>
                  <a:schemeClr val="bg2"/>
                </a:solidFill>
                <a:latin typeface="SimHei" charset="0"/>
                <a:ea typeface="Arial" charset="0"/>
                <a:cs typeface="Arial" charset="0"/>
              </a:rPr>
              <a:t>,</a:t>
            </a:r>
            <a:r>
              <a:rPr lang="en-US" altLang="ja-JP" sz="3400" b="1">
                <a:solidFill>
                  <a:srgbClr val="008000"/>
                </a:solidFill>
                <a:latin typeface="SimHei" charset="0"/>
                <a:ea typeface="Arial" charset="0"/>
                <a:cs typeface="Arial" charset="0"/>
              </a:rPr>
              <a:t> </a:t>
            </a:r>
            <a:r>
              <a:rPr lang="zh-CN" altLang="en-US" sz="3400" b="1">
                <a:solidFill>
                  <a:schemeClr val="bg2"/>
                </a:solidFill>
                <a:latin typeface="SimHei" charset="0"/>
                <a:ea typeface="SimHei" charset="0"/>
              </a:rPr>
              <a:t>在</a:t>
            </a:r>
            <a:r>
              <a:rPr lang="zh-CN" altLang="en-US" sz="3400" b="1">
                <a:solidFill>
                  <a:srgbClr val="0000D5"/>
                </a:solidFill>
                <a:effectLst>
                  <a:outerShdw blurRad="38100" dist="38100" dir="2700000" algn="tl">
                    <a:srgbClr val="000000"/>
                  </a:outerShdw>
                </a:effectLst>
                <a:latin typeface="SimHei" charset="0"/>
                <a:ea typeface="SimHei" charset="0"/>
              </a:rPr>
              <a:t>蔚蓝宽阔的天空</a:t>
            </a:r>
            <a:r>
              <a:rPr lang="zh-CN" altLang="en-US" sz="3400" b="1">
                <a:solidFill>
                  <a:schemeClr val="bg2"/>
                </a:solidFill>
                <a:latin typeface="SimHei" charset="0"/>
                <a:ea typeface="SimHei" charset="0"/>
              </a:rPr>
              <a:t>之下</a:t>
            </a:r>
            <a:r>
              <a:rPr lang="en-US" altLang="ja-JP" sz="3400" b="1">
                <a:solidFill>
                  <a:schemeClr val="bg2"/>
                </a:solidFill>
                <a:latin typeface="SimHei" charset="0"/>
                <a:ea typeface="Arial" charset="0"/>
                <a:cs typeface="Arial" charset="0"/>
              </a:rPr>
              <a:t>. </a:t>
            </a:r>
            <a:r>
              <a:rPr lang="zh-CN" altLang="en-US" sz="3400" b="1">
                <a:solidFill>
                  <a:schemeClr val="bg2"/>
                </a:solidFill>
                <a:latin typeface="SimHei" charset="0"/>
                <a:ea typeface="SimHei" charset="0"/>
              </a:rPr>
              <a:t>在园子里</a:t>
            </a:r>
            <a:r>
              <a:rPr lang="zh-CN" altLang="en-US" sz="3400" b="1">
                <a:solidFill>
                  <a:schemeClr val="bg2"/>
                </a:solidFill>
                <a:effectLst>
                  <a:outerShdw blurRad="38100" dist="38100" dir="2700000" algn="tl">
                    <a:srgbClr val="FFFFFF"/>
                  </a:outerShdw>
                </a:effectLst>
                <a:latin typeface="SimHei" charset="0"/>
                <a:ea typeface="SimHei" charset="0"/>
              </a:rPr>
              <a:t>有两棵树</a:t>
            </a:r>
            <a:r>
              <a:rPr lang="en-US" altLang="zh-CN" sz="3400" b="1">
                <a:solidFill>
                  <a:schemeClr val="bg2"/>
                </a:solidFill>
                <a:latin typeface="SimHei" charset="0"/>
                <a:ea typeface="Arial" charset="0"/>
                <a:cs typeface="Arial" charset="0"/>
              </a:rPr>
              <a:t>,</a:t>
            </a:r>
            <a:r>
              <a:rPr lang="zh-CN" altLang="en-US" sz="3400" b="1">
                <a:solidFill>
                  <a:schemeClr val="bg2"/>
                </a:solidFill>
                <a:latin typeface="SimHei" charset="0"/>
                <a:ea typeface="SimHei" charset="0"/>
              </a:rPr>
              <a:t> 又有</a:t>
            </a:r>
            <a:r>
              <a:rPr lang="zh-CN" altLang="en-US" sz="3400" b="1">
                <a:solidFill>
                  <a:srgbClr val="C00000"/>
                </a:solidFill>
                <a:effectLst>
                  <a:outerShdw blurRad="38100" dist="38100" dir="2700000" algn="tl">
                    <a:srgbClr val="000000"/>
                  </a:outerShdw>
                </a:effectLst>
                <a:latin typeface="SimHei" charset="0"/>
                <a:ea typeface="SimHei" charset="0"/>
              </a:rPr>
              <a:t>一个孩子在嬉戏</a:t>
            </a:r>
            <a:r>
              <a:rPr lang="en-US" altLang="ja-JP" sz="3400" b="1">
                <a:solidFill>
                  <a:schemeClr val="bg2"/>
                </a:solidFill>
                <a:latin typeface="SimHei" charset="0"/>
                <a:ea typeface="Arial" charset="0"/>
                <a:cs typeface="Arial" charset="0"/>
              </a:rPr>
              <a:t>. </a:t>
            </a:r>
            <a:r>
              <a:rPr lang="zh-CN" altLang="en-US" sz="3400" b="1">
                <a:solidFill>
                  <a:schemeClr val="bg2"/>
                </a:solidFill>
                <a:latin typeface="SimHei" charset="0"/>
                <a:ea typeface="SimHei" charset="0"/>
              </a:rPr>
              <a:t>在孩子旁边有一个小小的符号</a:t>
            </a:r>
            <a:r>
              <a:rPr lang="en-US" altLang="zh-CN" sz="3400" b="1">
                <a:solidFill>
                  <a:schemeClr val="bg2"/>
                </a:solidFill>
                <a:latin typeface="SimHei" charset="0"/>
                <a:ea typeface="Arial" charset="0"/>
                <a:cs typeface="Arial" charset="0"/>
              </a:rPr>
              <a:t>,</a:t>
            </a:r>
            <a:r>
              <a:rPr lang="zh-CN" altLang="en-US" sz="3400" b="1">
                <a:solidFill>
                  <a:schemeClr val="bg2"/>
                </a:solidFill>
                <a:latin typeface="SimHei" charset="0"/>
                <a:ea typeface="SimHei" charset="0"/>
              </a:rPr>
              <a:t>代表</a:t>
            </a:r>
            <a:r>
              <a:rPr lang="zh-CN" altLang="en-US" sz="3400" b="1">
                <a:solidFill>
                  <a:srgbClr val="FFFF00"/>
                </a:solidFill>
                <a:effectLst>
                  <a:outerShdw blurRad="38100" dist="38100" dir="2700000" algn="tl">
                    <a:srgbClr val="000000"/>
                  </a:outerShdw>
                </a:effectLst>
                <a:latin typeface="SimHei" charset="0"/>
                <a:ea typeface="SimHei" charset="0"/>
              </a:rPr>
              <a:t>耳语者</a:t>
            </a:r>
            <a:r>
              <a:rPr lang="zh-CN" altLang="en-US" sz="3400" b="1">
                <a:solidFill>
                  <a:schemeClr val="bg2"/>
                </a:solidFill>
                <a:latin typeface="SimHei" charset="0"/>
                <a:ea typeface="SimHei" charset="0"/>
              </a:rPr>
              <a:t>。</a:t>
            </a:r>
            <a:endParaRPr lang="en-US" sz="3400">
              <a:solidFill>
                <a:srgbClr val="FFFF00"/>
              </a:solidFill>
              <a:latin typeface="SimHei" charset="0"/>
              <a:ea typeface="SimHei" charset="0"/>
            </a:endParaRPr>
          </a:p>
        </p:txBody>
      </p:sp>
      <p:sp>
        <p:nvSpPr>
          <p:cNvPr id="4" name="Title 3"/>
          <p:cNvSpPr>
            <a:spLocks noGrp="1"/>
          </p:cNvSpPr>
          <p:nvPr>
            <p:ph type="title" idx="4294967295"/>
          </p:nvPr>
        </p:nvSpPr>
        <p:spPr>
          <a:xfrm>
            <a:off x="990600" y="762000"/>
            <a:ext cx="2895600" cy="2667000"/>
          </a:xfrm>
        </p:spPr>
        <p:txBody>
          <a:bodyPr/>
          <a:lstStyle/>
          <a:p>
            <a:pPr>
              <a:defRPr/>
            </a:pPr>
            <a:r>
              <a:rPr lang="zh-CN" altLang="en-US" sz="4800" b="1">
                <a:solidFill>
                  <a:srgbClr val="000000"/>
                </a:solidFill>
                <a:effectLst>
                  <a:outerShdw blurRad="38100" dist="38100" dir="2700000" algn="tl">
                    <a:srgbClr val="FFFFFF"/>
                  </a:outerShdw>
                </a:effectLst>
                <a:latin typeface="SimHei" charset="0"/>
                <a:ea typeface="SimHei" charset="0"/>
              </a:rPr>
              <a:t>我们的问题</a:t>
            </a:r>
            <a:r>
              <a:rPr lang="en-US" altLang="ja-JP" sz="4800" b="1">
                <a:solidFill>
                  <a:srgbClr val="000000"/>
                </a:solidFill>
                <a:effectLst>
                  <a:outerShdw blurRad="38100" dist="38100" dir="2700000" algn="tl">
                    <a:srgbClr val="FFFFFF"/>
                  </a:outerShdw>
                </a:effectLst>
                <a:latin typeface="SimHei" charset="0"/>
                <a:ea typeface="Arial" charset="0"/>
                <a:cs typeface="Arial" charset="0"/>
              </a:rPr>
              <a:t>:</a:t>
            </a:r>
            <a:r>
              <a:rPr lang="zh-CN" altLang="en-US" sz="4800" b="1">
                <a:solidFill>
                  <a:srgbClr val="000000"/>
                </a:solidFill>
                <a:effectLst>
                  <a:outerShdw blurRad="38100" dist="38100" dir="2700000" algn="tl">
                    <a:srgbClr val="FFFFFF"/>
                  </a:outerShdw>
                </a:effectLst>
                <a:latin typeface="SimHei" charset="0"/>
                <a:ea typeface="SimHei" charset="0"/>
              </a:rPr>
              <a:t>魔鬼</a:t>
            </a:r>
            <a:endParaRPr lang="en-US" sz="4800" b="1">
              <a:solidFill>
                <a:srgbClr val="000000"/>
              </a:solidFill>
              <a:effectLst>
                <a:outerShdw blurRad="38100" dist="38100" dir="2700000" algn="tl">
                  <a:srgbClr val="FFFFFF"/>
                </a:outerShdw>
              </a:effectLst>
              <a:latin typeface="SimHei" charset="0"/>
              <a:ea typeface="SimHei" charset="0"/>
            </a:endParaRPr>
          </a:p>
        </p:txBody>
      </p:sp>
      <p:pic>
        <p:nvPicPr>
          <p:cNvPr id="227334"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
            <a:ext cx="314801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609600" y="838200"/>
            <a:ext cx="8534400" cy="575945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细圆" charset="0"/>
                <a:ea typeface="细圆" charset="0"/>
                <a:cs typeface="细圆" charset="0"/>
              </a:rPr>
              <a:t>基督的言论非常显著；而唯有约翰记载了数个重要的教导，其中包括了那八句的“我是</a:t>
            </a:r>
            <a:r>
              <a:rPr lang="en-US" altLang="zh-CN" sz="2200" b="1">
                <a:latin typeface="细圆" charset="0"/>
                <a:ea typeface="细圆" charset="0"/>
                <a:cs typeface="细圆" charset="0"/>
              </a:rPr>
              <a:t>……”</a:t>
            </a:r>
            <a:r>
              <a:rPr lang="zh-CN" altLang="en-US" sz="2200" b="1">
                <a:latin typeface="细圆" charset="0"/>
                <a:ea typeface="细圆" charset="0"/>
                <a:cs typeface="细圆" charset="0"/>
              </a:rPr>
              <a:t>宣告：	</a:t>
            </a: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我就是生命的粮” </a:t>
            </a:r>
            <a:r>
              <a:rPr lang="en-US" altLang="zh-CN" sz="2000" b="1">
                <a:latin typeface="细圆" charset="0"/>
                <a:ea typeface="细圆" charset="0"/>
                <a:cs typeface="细圆" charset="0"/>
              </a:rPr>
              <a:t>(6:35)</a:t>
            </a:r>
            <a:endParaRPr lang="zh-CN" altLang="en-US" sz="2000" b="1">
              <a:latin typeface="细圆" charset="0"/>
              <a:ea typeface="细圆" charset="0"/>
              <a:cs typeface="细圆" charset="0"/>
            </a:endParaRP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我是世界的光”</a:t>
            </a:r>
            <a:r>
              <a:rPr lang="en-US" altLang="zh-CN" sz="2000">
                <a:latin typeface="细圆" charset="0"/>
                <a:ea typeface="细圆" charset="0"/>
                <a:cs typeface="细圆" charset="0"/>
              </a:rPr>
              <a:t> </a:t>
            </a:r>
            <a:r>
              <a:rPr lang="en-US" altLang="zh-CN" sz="2000" b="1">
                <a:latin typeface="细圆" charset="0"/>
                <a:ea typeface="细圆" charset="0"/>
                <a:cs typeface="细圆" charset="0"/>
              </a:rPr>
              <a:t>(8:12)</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还没有亚伯拉罕就有了我” </a:t>
            </a:r>
            <a:r>
              <a:rPr lang="en-US" altLang="zh-CN" sz="2000" b="1">
                <a:latin typeface="细圆" charset="0"/>
                <a:ea typeface="细圆" charset="0"/>
                <a:cs typeface="细圆" charset="0"/>
              </a:rPr>
              <a:t>(8:58)</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我就是羊的门” </a:t>
            </a:r>
            <a:r>
              <a:rPr lang="en-US" altLang="zh-CN" sz="2000" b="1">
                <a:latin typeface="细圆" charset="0"/>
                <a:ea typeface="细圆" charset="0"/>
                <a:cs typeface="细圆" charset="0"/>
              </a:rPr>
              <a:t>(10:7)</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我是好牧人”</a:t>
            </a:r>
            <a:r>
              <a:rPr lang="en-US" altLang="zh-CN" sz="2000">
                <a:latin typeface="细圆" charset="0"/>
                <a:ea typeface="细圆" charset="0"/>
                <a:cs typeface="细圆" charset="0"/>
              </a:rPr>
              <a:t> </a:t>
            </a:r>
            <a:r>
              <a:rPr lang="en-US" altLang="zh-CN" sz="2000" b="1">
                <a:latin typeface="细圆" charset="0"/>
                <a:ea typeface="细圆" charset="0"/>
                <a:cs typeface="细圆" charset="0"/>
              </a:rPr>
              <a:t>(10:11, 14)</a:t>
            </a:r>
          </a:p>
          <a:p>
            <a:pPr algn="ctr" eaLnBrk="1" hangingPunct="1"/>
            <a:endParaRPr lang="zh-CN" altLang="en-US" sz="2000" b="1">
              <a:latin typeface="细圆" charset="0"/>
              <a:ea typeface="细圆" charset="0"/>
              <a:cs typeface="细圆" charset="0"/>
            </a:endParaRPr>
          </a:p>
          <a:p>
            <a:pPr algn="ctr" eaLnBrk="1" hangingPunct="1"/>
            <a:r>
              <a:rPr lang="zh-CN" altLang="en-US" sz="2000" b="1">
                <a:latin typeface="细圆" charset="0"/>
                <a:ea typeface="细圆" charset="0"/>
                <a:cs typeface="细圆" charset="0"/>
              </a:rPr>
              <a:t>“复活在我，生命也在我” </a:t>
            </a:r>
            <a:r>
              <a:rPr lang="en-US" altLang="zh-CN" sz="2000" b="1">
                <a:latin typeface="细圆" charset="0"/>
                <a:ea typeface="细圆" charset="0"/>
                <a:cs typeface="细圆" charset="0"/>
              </a:rPr>
              <a:t>(11:25)</a:t>
            </a:r>
          </a:p>
          <a:p>
            <a:pPr algn="ctr" eaLnBrk="1" hangingPunct="1"/>
            <a:r>
              <a:rPr lang="en-US" altLang="zh-CN" sz="2200" b="1">
                <a:latin typeface="细圆" charset="0"/>
                <a:ea typeface="细圆" charset="0"/>
                <a:cs typeface="细圆" charset="0"/>
              </a:rPr>
              <a:t>	</a:t>
            </a: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我就是道路、真理、生命” </a:t>
            </a:r>
            <a:r>
              <a:rPr lang="en-US" altLang="zh-CN" sz="2000" b="1">
                <a:latin typeface="细圆" charset="0"/>
                <a:ea typeface="细圆" charset="0"/>
                <a:cs typeface="细圆" charset="0"/>
              </a:rPr>
              <a:t>(14:6)</a:t>
            </a: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我是葡萄树”  </a:t>
            </a:r>
            <a:r>
              <a:rPr lang="en-US" altLang="zh-CN" sz="2000" b="1">
                <a:latin typeface="细圆" charset="0"/>
                <a:ea typeface="细圆" charset="0"/>
                <a:cs typeface="细圆" charset="0"/>
              </a:rPr>
              <a:t>(15:1)</a:t>
            </a:r>
            <a:endParaRPr lang="en-US" sz="2000" b="1">
              <a:latin typeface="细圆" charset="0"/>
              <a:ea typeface="细圆" charset="0"/>
              <a:cs typeface="细圆" charset="0"/>
            </a:endParaRPr>
          </a:p>
        </p:txBody>
      </p:sp>
      <p:grpSp>
        <p:nvGrpSpPr>
          <p:cNvPr id="2" name="Group 3"/>
          <p:cNvGrpSpPr>
            <a:grpSpLocks/>
          </p:cNvGrpSpPr>
          <p:nvPr/>
        </p:nvGrpSpPr>
        <p:grpSpPr bwMode="auto">
          <a:xfrm>
            <a:off x="609600" y="2286000"/>
            <a:ext cx="8534400" cy="4572000"/>
            <a:chOff x="336" y="1440"/>
            <a:chExt cx="5424" cy="2880"/>
          </a:xfrm>
        </p:grpSpPr>
        <p:sp>
          <p:nvSpPr>
            <p:cNvPr id="228360" name="Rectangle 4"/>
            <p:cNvSpPr>
              <a:spLocks noChangeArrowheads="1"/>
            </p:cNvSpPr>
            <p:nvPr/>
          </p:nvSpPr>
          <p:spPr bwMode="auto">
            <a:xfrm>
              <a:off x="336" y="1440"/>
              <a:ext cx="5424" cy="28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pic>
          <p:nvPicPr>
            <p:cNvPr id="228361" name="Picture 5" descr="j01779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1984"/>
              <a:ext cx="3504" cy="2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8356" name="Text Box 6"/>
          <p:cNvSpPr txBox="1">
            <a:spLocks noChangeArrowheads="1"/>
          </p:cNvSpPr>
          <p:nvPr/>
        </p:nvSpPr>
        <p:spPr bwMode="auto">
          <a:xfrm>
            <a:off x="3962400" y="0"/>
            <a:ext cx="1582738" cy="701675"/>
          </a:xfrm>
          <a:prstGeom prst="rect">
            <a:avLst/>
          </a:prstGeom>
          <a:solidFill>
            <a:schemeClr val="fo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a:solidFill>
                  <a:schemeClr val="bg2"/>
                </a:solidFill>
                <a:latin typeface="隶变" charset="0"/>
                <a:ea typeface="隶变" charset="0"/>
                <a:cs typeface="隶变" charset="0"/>
              </a:rPr>
              <a:t>特</a:t>
            </a:r>
            <a:r>
              <a:rPr lang="zh-CN" altLang="en-US" sz="4000" b="1">
                <a:solidFill>
                  <a:schemeClr val="bg2"/>
                </a:solidFill>
                <a:latin typeface="隶变" charset="0"/>
                <a:ea typeface="隶变" charset="0"/>
                <a:cs typeface="隶变" charset="0"/>
              </a:rPr>
              <a:t>征</a:t>
            </a:r>
          </a:p>
        </p:txBody>
      </p:sp>
      <p:sp>
        <p:nvSpPr>
          <p:cNvPr id="228357" name="Text Box 7"/>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111</a:t>
            </a:r>
          </a:p>
        </p:txBody>
      </p:sp>
      <p:pic>
        <p:nvPicPr>
          <p:cNvPr id="178184" name="Picture 8" descr="Bread of Lif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057400"/>
            <a:ext cx="35750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85" name="Picture 9" descr="j02861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9600" y="3276600"/>
            <a:ext cx="2357438"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81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81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nodeType="clickEffect">
                                  <p:stCondLst>
                                    <p:cond delay="0"/>
                                  </p:stCondLst>
                                  <p:childTnLst>
                                    <p:anim calcmode="lin" valueType="num">
                                      <p:cBhvr additive="base">
                                        <p:cTn id="14" dur="500"/>
                                        <p:tgtEl>
                                          <p:spTgt spid="178184"/>
                                        </p:tgtEl>
                                        <p:attrNameLst>
                                          <p:attrName>ppt_x</p:attrName>
                                        </p:attrNameLst>
                                      </p:cBhvr>
                                      <p:tavLst>
                                        <p:tav tm="0">
                                          <p:val>
                                            <p:strVal val="ppt_x"/>
                                          </p:val>
                                        </p:tav>
                                        <p:tav tm="100000">
                                          <p:val>
                                            <p:strVal val="ppt_x"/>
                                          </p:val>
                                        </p:tav>
                                      </p:tavLst>
                                    </p:anim>
                                    <p:anim calcmode="lin" valueType="num">
                                      <p:cBhvr additive="base">
                                        <p:cTn id="15" dur="500"/>
                                        <p:tgtEl>
                                          <p:spTgt spid="178184"/>
                                        </p:tgtEl>
                                        <p:attrNameLst>
                                          <p:attrName>ppt_y</p:attrName>
                                        </p:attrNameLst>
                                      </p:cBhvr>
                                      <p:tavLst>
                                        <p:tav tm="0">
                                          <p:val>
                                            <p:strVal val="ppt_y"/>
                                          </p:val>
                                        </p:tav>
                                        <p:tav tm="100000">
                                          <p:val>
                                            <p:strVal val="1+ppt_h/2"/>
                                          </p:val>
                                        </p:tav>
                                      </p:tavLst>
                                    </p:anim>
                                    <p:set>
                                      <p:cBhvr>
                                        <p:cTn id="16" dur="1" fill="hold">
                                          <p:stCondLst>
                                            <p:cond delay="499"/>
                                          </p:stCondLst>
                                        </p:cTn>
                                        <p:tgtEl>
                                          <p:spTgt spid="178184"/>
                                        </p:tgtEl>
                                        <p:attrNameLst>
                                          <p:attrName>style.visibility</p:attrName>
                                        </p:attrNameLst>
                                      </p:cBhvr>
                                      <p:to>
                                        <p:strVal val="hidden"/>
                                      </p:to>
                                    </p:set>
                                  </p:childTnLst>
                                </p:cTn>
                              </p:par>
                            </p:childTnLst>
                          </p:cTn>
                        </p:par>
                        <p:par>
                          <p:cTn id="17" fill="hold" nodeType="afterGroup">
                            <p:stCondLst>
                              <p:cond delay="500"/>
                            </p:stCondLst>
                            <p:childTnLst>
                              <p:par>
                                <p:cTn id="18" presetID="2" presetClass="exit" presetSubtype="4" fill="hold" nodeType="afterEffect">
                                  <p:stCondLst>
                                    <p:cond delay="0"/>
                                  </p:stCondLst>
                                  <p:childTnLst>
                                    <p:anim calcmode="lin" valueType="num">
                                      <p:cBhvr additive="base">
                                        <p:cTn id="19" dur="500"/>
                                        <p:tgtEl>
                                          <p:spTgt spid="178185"/>
                                        </p:tgtEl>
                                        <p:attrNameLst>
                                          <p:attrName>ppt_x</p:attrName>
                                        </p:attrNameLst>
                                      </p:cBhvr>
                                      <p:tavLst>
                                        <p:tav tm="0">
                                          <p:val>
                                            <p:strVal val="ppt_x"/>
                                          </p:val>
                                        </p:tav>
                                        <p:tav tm="100000">
                                          <p:val>
                                            <p:strVal val="ppt_x"/>
                                          </p:val>
                                        </p:tav>
                                      </p:tavLst>
                                    </p:anim>
                                    <p:anim calcmode="lin" valueType="num">
                                      <p:cBhvr additive="base">
                                        <p:cTn id="20" dur="500"/>
                                        <p:tgtEl>
                                          <p:spTgt spid="178185"/>
                                        </p:tgtEl>
                                        <p:attrNameLst>
                                          <p:attrName>ppt_y</p:attrName>
                                        </p:attrNameLst>
                                      </p:cBhvr>
                                      <p:tavLst>
                                        <p:tav tm="0">
                                          <p:val>
                                            <p:strVal val="ppt_y"/>
                                          </p:val>
                                        </p:tav>
                                        <p:tav tm="100000">
                                          <p:val>
                                            <p:strVal val="1+ppt_h/2"/>
                                          </p:val>
                                        </p:tav>
                                      </p:tavLst>
                                    </p:anim>
                                    <p:set>
                                      <p:cBhvr>
                                        <p:cTn id="21" dur="1" fill="hold">
                                          <p:stCondLst>
                                            <p:cond delay="499"/>
                                          </p:stCondLst>
                                        </p:cTn>
                                        <p:tgtEl>
                                          <p:spTgt spid="178185"/>
                                        </p:tgtEl>
                                        <p:attrNameLst>
                                          <p:attrName>style.visibility</p:attrName>
                                        </p:attrNameLst>
                                      </p:cBhvr>
                                      <p:to>
                                        <p:strVal val="hidden"/>
                                      </p:to>
                                    </p:set>
                                  </p:childTnLst>
                                </p:cTn>
                              </p:par>
                            </p:childTnLst>
                          </p:cTn>
                        </p:par>
                        <p:par>
                          <p:cTn id="22" fill="hold" nodeType="afterGroup">
                            <p:stCondLst>
                              <p:cond delay="1000"/>
                            </p:stCondLst>
                            <p:childTnLst>
                              <p:par>
                                <p:cTn id="23" presetID="2" presetClass="exit" presetSubtype="4" fill="hold" nodeType="after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3382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solidFill>
                <a:srgbClr val="000000"/>
              </a:solidFill>
              <a:cs typeface="MS Gothic" charset="0"/>
            </a:endParaRPr>
          </a:p>
        </p:txBody>
      </p:sp>
      <p:sp>
        <p:nvSpPr>
          <p:cNvPr id="33382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cs typeface="MS Gothic" charset="0"/>
            </a:endParaRPr>
          </a:p>
        </p:txBody>
      </p:sp>
      <p:sp>
        <p:nvSpPr>
          <p:cNvPr id="33382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2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33383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33383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333834" name="Group 12"/>
          <p:cNvGrpSpPr>
            <a:grpSpLocks/>
          </p:cNvGrpSpPr>
          <p:nvPr/>
        </p:nvGrpSpPr>
        <p:grpSpPr bwMode="auto">
          <a:xfrm>
            <a:off x="1652588" y="1647825"/>
            <a:ext cx="890587" cy="1346200"/>
            <a:chOff x="1145" y="1176"/>
            <a:chExt cx="617" cy="962"/>
          </a:xfrm>
        </p:grpSpPr>
        <p:sp>
          <p:nvSpPr>
            <p:cNvPr id="333860"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61"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62"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5" name="Group 16"/>
          <p:cNvGrpSpPr>
            <a:grpSpLocks/>
          </p:cNvGrpSpPr>
          <p:nvPr/>
        </p:nvGrpSpPr>
        <p:grpSpPr bwMode="auto">
          <a:xfrm>
            <a:off x="5070475" y="1658938"/>
            <a:ext cx="890588" cy="1346200"/>
            <a:chOff x="3513" y="1184"/>
            <a:chExt cx="617" cy="962"/>
          </a:xfrm>
        </p:grpSpPr>
        <p:sp>
          <p:nvSpPr>
            <p:cNvPr id="333857"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8"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9"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6" name="Group 20"/>
          <p:cNvGrpSpPr>
            <a:grpSpLocks/>
          </p:cNvGrpSpPr>
          <p:nvPr/>
        </p:nvGrpSpPr>
        <p:grpSpPr bwMode="auto">
          <a:xfrm>
            <a:off x="1674813" y="4325938"/>
            <a:ext cx="890587" cy="1346200"/>
            <a:chOff x="1161" y="3088"/>
            <a:chExt cx="617" cy="962"/>
          </a:xfrm>
        </p:grpSpPr>
        <p:sp>
          <p:nvSpPr>
            <p:cNvPr id="333854"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5"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6"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333837"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333838"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333839"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33384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33384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33384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333843"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333844"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333845"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333846"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333847"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333848"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333849"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33385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cs typeface="MS Gothic" charset="0"/>
              </a:rPr>
              <a:t>111</a:t>
            </a:r>
          </a:p>
        </p:txBody>
      </p:sp>
      <p:sp>
        <p:nvSpPr>
          <p:cNvPr id="50" name="Title 49"/>
          <p:cNvSpPr>
            <a:spLocks noGrp="1"/>
          </p:cNvSpPr>
          <p:nvPr>
            <p:ph type="title" idx="4294967295"/>
          </p:nvPr>
        </p:nvSpPr>
        <p:spPr>
          <a:xfrm>
            <a:off x="381000" y="1023938"/>
            <a:ext cx="8153400" cy="609600"/>
          </a:xfrm>
          <a:prstGeom prst="rect">
            <a:avLst/>
          </a:prstGeom>
        </p:spPr>
        <p:txBody>
          <a:bodyPr/>
          <a:lstStyle/>
          <a:p>
            <a:pPr>
              <a:defRPr/>
            </a:pPr>
            <a:r>
              <a:rPr lang="zh-TW" altLang="en-US" sz="2900" b="1" dirty="0">
                <a:solidFill>
                  <a:srgbClr val="FAFD00"/>
                </a:solidFill>
                <a:effectLst>
                  <a:outerShdw blurRad="38100" dist="38100" dir="2700000" algn="tl">
                    <a:srgbClr val="DDDDDD"/>
                  </a:outerShdw>
                </a:effectLst>
                <a:latin typeface="Comic Sans MS" charset="0"/>
                <a:cs typeface="MS Gothic" charset="0"/>
              </a:rPr>
              <a:t>约翰福音里十大“我是”的声明</a:t>
            </a:r>
            <a:endParaRPr lang="en-US" dirty="0">
              <a:effectLst>
                <a:outerShdw blurRad="38100" dist="38100" dir="2700000" algn="tl">
                  <a:srgbClr val="DDDDDD"/>
                </a:outerShdw>
              </a:effectLst>
              <a:latin typeface="Times New Roman" charset="0"/>
              <a:cs typeface="MS Gothic" charset="0"/>
            </a:endParaRPr>
          </a:p>
        </p:txBody>
      </p:sp>
      <p:sp>
        <p:nvSpPr>
          <p:cNvPr id="223243" name="Rectangle 10"/>
          <p:cNvSpPr>
            <a:spLocks noChangeArrowheads="1"/>
          </p:cNvSpPr>
          <p:nvPr/>
        </p:nvSpPr>
        <p:spPr bwMode="auto">
          <a:xfrm>
            <a:off x="1066800" y="1636713"/>
            <a:ext cx="7467600" cy="3773559"/>
          </a:xfrm>
          <a:prstGeom prst="rect">
            <a:avLst/>
          </a:prstGeom>
          <a:noFill/>
          <a:ln w="9525">
            <a:noFill/>
            <a:round/>
            <a:headEnd/>
            <a:tailEnd/>
          </a:ln>
        </p:spPr>
        <p:txBody>
          <a:bodyPr lIns="81079" tIns="39732" rIns="81079" bIns="39732">
            <a:spAutoFit/>
          </a:bodyPr>
          <a:lstStyle/>
          <a:p>
            <a:pPr marL="514350" indent="-514350">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弥赛亚</a:t>
            </a:r>
            <a:r>
              <a:rPr lang="en-US" altLang="ja-JP" b="1" dirty="0">
                <a:solidFill>
                  <a:srgbClr val="FAFD00"/>
                </a:solidFill>
                <a:effectLst>
                  <a:outerShdw blurRad="38100" dist="38100" dir="2700000" algn="tl">
                    <a:srgbClr val="000000"/>
                  </a:outerShdw>
                </a:effectLst>
                <a:latin typeface="Helvetica" charset="0"/>
                <a:cs typeface="MS Gothic" charset="0"/>
              </a:rPr>
              <a:t>” (4:26)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是我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不要怕</a:t>
            </a:r>
            <a:r>
              <a:rPr lang="en-US" altLang="ja-JP" b="1" dirty="0">
                <a:solidFill>
                  <a:srgbClr val="FAFD00"/>
                </a:solidFill>
                <a:effectLst>
                  <a:outerShdw blurRad="38100" dist="38100" dir="2700000" algn="tl">
                    <a:srgbClr val="000000"/>
                  </a:outerShdw>
                </a:effectLst>
                <a:latin typeface="Helvetica" charset="0"/>
                <a:cs typeface="MS Gothic" charset="0"/>
              </a:rPr>
              <a:t>” (6:20)</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我就是生命的</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粮</a:t>
            </a:r>
            <a:r>
              <a:rPr lang="en-US" altLang="ja-JP" b="1" dirty="0">
                <a:solidFill>
                  <a:srgbClr val="FAFD00"/>
                </a:solidFill>
                <a:effectLst>
                  <a:outerShdw blurRad="38100" dist="38100" dir="2700000" algn="tl">
                    <a:srgbClr val="000000"/>
                  </a:outerShdw>
                </a:effectLst>
                <a:latin typeface="Helvetica" charset="0"/>
                <a:cs typeface="MS Gothic" charset="0"/>
              </a:rPr>
              <a:t>” (6:35)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我是世界的</a:t>
            </a:r>
            <a:r>
              <a:rPr lang="zh-CN" altLang="en-US" b="1" dirty="0">
                <a:solidFill>
                  <a:srgbClr val="FFFFFF"/>
                </a:solidFill>
                <a:latin typeface="SimHei" charset="0"/>
                <a:ea typeface="SimHei" charset="0"/>
                <a:cs typeface="SimHei" charset="0"/>
              </a:rPr>
              <a:t>光</a:t>
            </a:r>
            <a:r>
              <a:rPr lang="en-US" altLang="ja-JP" b="1" dirty="0">
                <a:solidFill>
                  <a:srgbClr val="FAFD00"/>
                </a:solidFill>
                <a:effectLst>
                  <a:outerShdw blurRad="38100" dist="38100" dir="2700000" algn="tl">
                    <a:srgbClr val="000000"/>
                  </a:outerShdw>
                </a:effectLst>
                <a:latin typeface="Helvetica" charset="0"/>
                <a:cs typeface="MS Gothic" charset="0"/>
              </a:rPr>
              <a:t>” (8:12)</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chemeClr val="bg1"/>
                </a:solidFill>
                <a:latin typeface="SimHei" charset="0"/>
                <a:ea typeface="SimHei" charset="0"/>
                <a:cs typeface="SimHei" charset="0"/>
              </a:rPr>
              <a:t>还没有亚伯拉罕</a:t>
            </a:r>
            <a:r>
              <a:rPr lang="zh-CN" altLang="en-US" b="1" dirty="0">
                <a:latin typeface="SimHei" charset="0"/>
                <a:ea typeface="SimHei" charset="0"/>
                <a:cs typeface="SimHei" charset="0"/>
              </a:rPr>
              <a:t>、</a:t>
            </a:r>
            <a:r>
              <a:rPr lang="zh-CN" altLang="en-US" b="1" dirty="0">
                <a:solidFill>
                  <a:srgbClr val="FFFF00"/>
                </a:solidFill>
                <a:latin typeface="SimHei" charset="0"/>
                <a:ea typeface="SimHei" charset="0"/>
                <a:cs typeface="SimHei" charset="0"/>
              </a:rPr>
              <a:t>就有了我</a:t>
            </a:r>
            <a:r>
              <a:rPr lang="en-US" altLang="ja-JP" b="1" dirty="0">
                <a:solidFill>
                  <a:srgbClr val="FAFD00"/>
                </a:solidFill>
                <a:effectLst>
                  <a:outerShdw blurRad="38100" dist="38100" dir="2700000" algn="tl">
                    <a:srgbClr val="000000"/>
                  </a:outerShdw>
                </a:effectLst>
                <a:latin typeface="Helvetica" charset="0"/>
                <a:cs typeface="MS Gothic" charset="0"/>
              </a:rPr>
              <a:t>” (8:58)</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我就是羊的</a:t>
            </a:r>
            <a:r>
              <a:rPr lang="zh-CN" altLang="en-US" b="1" dirty="0">
                <a:solidFill>
                  <a:srgbClr val="FFFFFF"/>
                </a:solidFill>
                <a:latin typeface="SimHei" charset="0"/>
                <a:ea typeface="SimHei" charset="0"/>
                <a:cs typeface="SimHei" charset="0"/>
              </a:rPr>
              <a:t>门</a:t>
            </a:r>
            <a:r>
              <a:rPr lang="en-US" altLang="ja-JP" b="1" dirty="0">
                <a:solidFill>
                  <a:srgbClr val="FAFD00"/>
                </a:solidFill>
                <a:effectLst>
                  <a:outerShdw blurRad="38100" dist="38100" dir="2700000" algn="tl">
                    <a:srgbClr val="000000"/>
                  </a:outerShdw>
                </a:effectLst>
                <a:latin typeface="Helvetica" charset="0"/>
                <a:cs typeface="MS Gothic" charset="0"/>
              </a:rPr>
              <a:t>” (10:7)</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我是好</a:t>
            </a:r>
            <a:r>
              <a:rPr lang="zh-CN" altLang="en-US" b="1" dirty="0">
                <a:solidFill>
                  <a:srgbClr val="FFFFFF"/>
                </a:solidFill>
                <a:latin typeface="SimHei" charset="0"/>
                <a:ea typeface="SimHei" charset="0"/>
                <a:cs typeface="SimHei" charset="0"/>
              </a:rPr>
              <a:t>牧人</a:t>
            </a:r>
            <a:r>
              <a:rPr lang="en-US" altLang="ja-JP" b="1" dirty="0">
                <a:solidFill>
                  <a:srgbClr val="FAFD00"/>
                </a:solidFill>
                <a:effectLst>
                  <a:outerShdw blurRad="38100" dist="38100" dir="2700000" algn="tl">
                    <a:srgbClr val="000000"/>
                  </a:outerShdw>
                </a:effectLst>
                <a:latin typeface="Helvetica" charset="0"/>
                <a:cs typeface="MS Gothic" charset="0"/>
              </a:rPr>
              <a:t>” (10:11, 14)</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FF"/>
                </a:solidFill>
                <a:latin typeface="SimHei" charset="0"/>
                <a:ea typeface="SimHei" charset="0"/>
                <a:cs typeface="SimHei" charset="0"/>
              </a:rPr>
              <a:t>复活</a:t>
            </a:r>
            <a:r>
              <a:rPr lang="zh-CN" altLang="en-US" b="1" dirty="0">
                <a:solidFill>
                  <a:srgbClr val="FFFF00"/>
                </a:solidFill>
                <a:latin typeface="SimHei" charset="0"/>
                <a:ea typeface="SimHei" charset="0"/>
                <a:cs typeface="SimHei" charset="0"/>
              </a:rPr>
              <a:t>在我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生命</a:t>
            </a:r>
            <a:r>
              <a:rPr lang="zh-CN" altLang="en-US" b="1" dirty="0">
                <a:solidFill>
                  <a:srgbClr val="FFFF00"/>
                </a:solidFill>
                <a:latin typeface="SimHei" charset="0"/>
                <a:ea typeface="SimHei" charset="0"/>
                <a:cs typeface="SimHei" charset="0"/>
              </a:rPr>
              <a:t>也在我</a:t>
            </a:r>
            <a:r>
              <a:rPr lang="en-US" altLang="ja-JP" b="1" dirty="0">
                <a:solidFill>
                  <a:srgbClr val="FAFD00"/>
                </a:solidFill>
                <a:effectLst>
                  <a:outerShdw blurRad="38100" dist="38100" dir="2700000" algn="tl">
                    <a:srgbClr val="000000"/>
                  </a:outerShdw>
                </a:effectLst>
                <a:latin typeface="Helvetica" charset="0"/>
                <a:cs typeface="MS Gothic" charset="0"/>
              </a:rPr>
              <a:t>” (11:25)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latin typeface="SimHei" charset="0"/>
                <a:ea typeface="SimHei" charset="0"/>
                <a:cs typeface="SimHei" charset="0"/>
              </a:rPr>
              <a:t>道路、真理、生命</a:t>
            </a:r>
            <a:r>
              <a:rPr lang="en-US" altLang="ja-JP" b="1" dirty="0">
                <a:solidFill>
                  <a:srgbClr val="FAFD00"/>
                </a:solidFill>
                <a:effectLst>
                  <a:outerShdw blurRad="38100" dist="38100" dir="2700000" algn="tl">
                    <a:srgbClr val="000000"/>
                  </a:outerShdw>
                </a:effectLst>
                <a:latin typeface="Helvetica" charset="0"/>
                <a:cs typeface="MS Gothic" charset="0"/>
              </a:rPr>
              <a:t>” (14:6)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a:t>
            </a:r>
            <a:r>
              <a:rPr lang="zh-CN" altLang="en-US" b="1" dirty="0">
                <a:solidFill>
                  <a:srgbClr val="FFFFFF"/>
                </a:solidFill>
                <a:latin typeface="SimHei" charset="0"/>
                <a:ea typeface="SimHei" charset="0"/>
                <a:cs typeface="SimHei" charset="0"/>
              </a:rPr>
              <a:t>真葡萄树</a:t>
            </a:r>
            <a:r>
              <a:rPr lang="en-US" altLang="ja-JP" b="1" dirty="0">
                <a:solidFill>
                  <a:srgbClr val="FAFD00"/>
                </a:solidFill>
                <a:effectLst>
                  <a:outerShdw blurRad="38100" dist="38100" dir="2700000" algn="tl">
                    <a:srgbClr val="000000"/>
                  </a:outerShdw>
                </a:effectLst>
                <a:latin typeface="Helvetica" charset="0"/>
                <a:cs typeface="MS Gothic" charset="0"/>
              </a:rPr>
              <a:t>” (15:1)</a:t>
            </a:r>
            <a:endParaRPr lang="en-US" b="1" dirty="0">
              <a:solidFill>
                <a:srgbClr val="FAFD00"/>
              </a:solidFill>
              <a:effectLst>
                <a:outerShdw blurRad="38100" dist="38100" dir="2700000" algn="tl">
                  <a:srgbClr val="000000"/>
                </a:outerShdw>
              </a:effectLst>
              <a:latin typeface="Helvetica" charset="0"/>
              <a:cs typeface="MS Gothic" charset="0"/>
            </a:endParaRPr>
          </a:p>
        </p:txBody>
      </p:sp>
    </p:spTree>
    <p:extLst>
      <p:ext uri="{BB962C8B-B14F-4D97-AF65-F5344CB8AC3E}">
        <p14:creationId xmlns:p14="http://schemas.microsoft.com/office/powerpoint/2010/main" val="2952432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49" name="Picture 1" descr="jesus-against-sunset_modifi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04800" y="-34082"/>
            <a:ext cx="8229600" cy="944563"/>
          </a:xfrm>
        </p:spPr>
        <p:txBody>
          <a:bodyPr/>
          <a:lstStyle/>
          <a:p>
            <a:pPr eaLnBrk="1" hangingPunct="1">
              <a:defRPr/>
            </a:pPr>
            <a:r>
              <a:rPr lang="zh-CN" altLang="en-US" b="1" dirty="0">
                <a:solidFill>
                  <a:srgbClr val="FFFFFF"/>
                </a:solidFill>
                <a:latin typeface="SimHei" charset="0"/>
                <a:ea typeface="SimHei" charset="0"/>
                <a:cs typeface="SimHei" charset="0"/>
              </a:rPr>
              <a:t>  在约翰福音里的</a:t>
            </a:r>
            <a:r>
              <a:rPr lang="en-US" altLang="ja-JP" dirty="0">
                <a:solidFill>
                  <a:srgbClr val="FFFFFF"/>
                </a:solidFill>
                <a:latin typeface="SimHei" charset="0"/>
                <a:ea typeface="SimHei" charset="0"/>
                <a:cs typeface="SimHei" charset="0"/>
              </a:rPr>
              <a:t>“</a:t>
            </a:r>
            <a:r>
              <a:rPr lang="zh-CN" altLang="en-US" dirty="0">
                <a:solidFill>
                  <a:srgbClr val="FFFFFF"/>
                </a:solidFill>
                <a:latin typeface="SimHei" charset="0"/>
                <a:ea typeface="SimHei" charset="0"/>
                <a:cs typeface="SimHei" charset="0"/>
              </a:rPr>
              <a:t>时候</a:t>
            </a:r>
            <a:r>
              <a:rPr lang="en-US" altLang="ja-JP" dirty="0">
                <a:solidFill>
                  <a:srgbClr val="FFFFFF"/>
                </a:solidFill>
                <a:latin typeface="SimHei" charset="0"/>
                <a:ea typeface="SimHei" charset="0"/>
                <a:cs typeface="SimHei" charset="0"/>
              </a:rPr>
              <a:t>”</a:t>
            </a:r>
            <a:endParaRPr lang="en-US" dirty="0">
              <a:solidFill>
                <a:srgbClr val="FFFFFF"/>
              </a:solidFill>
              <a:latin typeface="SimHei" charset="0"/>
              <a:ea typeface="SimHei" charset="0"/>
              <a:cs typeface="SimHei" charset="0"/>
            </a:endParaRPr>
          </a:p>
        </p:txBody>
      </p:sp>
      <p:sp>
        <p:nvSpPr>
          <p:cNvPr id="4" name="Title 2"/>
          <p:cNvSpPr txBox="1">
            <a:spLocks/>
          </p:cNvSpPr>
          <p:nvPr/>
        </p:nvSpPr>
        <p:spPr bwMode="auto">
          <a:xfrm>
            <a:off x="76200" y="990600"/>
            <a:ext cx="9144000" cy="57912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901700" algn="l"/>
              </a:tabLst>
              <a:defRPr sz="2400">
                <a:solidFill>
                  <a:schemeClr val="tx1"/>
                </a:solidFill>
                <a:latin typeface="Times New Roman" charset="0"/>
                <a:ea typeface="ＭＳ Ｐゴシック" charset="0"/>
              </a:defRPr>
            </a:lvl2pPr>
            <a:lvl3pPr eaLnBrk="0" hangingPunct="0">
              <a:tabLst>
                <a:tab pos="901700" algn="l"/>
              </a:tabLst>
              <a:defRPr sz="2400">
                <a:solidFill>
                  <a:schemeClr val="tx1"/>
                </a:solidFill>
                <a:latin typeface="Times New Roman" charset="0"/>
                <a:ea typeface="ＭＳ Ｐゴシック" charset="0"/>
              </a:defRPr>
            </a:lvl3pPr>
            <a:lvl4pPr eaLnBrk="0" hangingPunct="0">
              <a:tabLst>
                <a:tab pos="901700" algn="l"/>
              </a:tabLst>
              <a:defRPr sz="2400">
                <a:solidFill>
                  <a:schemeClr val="tx1"/>
                </a:solidFill>
                <a:latin typeface="Times New Roman" charset="0"/>
                <a:ea typeface="ＭＳ Ｐゴシック" charset="0"/>
              </a:defRPr>
            </a:lvl4pPr>
            <a:lvl5pPr eaLnBrk="0" hangingPunct="0">
              <a:tabLst>
                <a:tab pos="9017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除了</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7:6,8</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 之外</a:t>
            </a:r>
            <a:r>
              <a:rPr lang="en-US" altLang="zh-CN"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时候</a:t>
            </a:r>
            <a:r>
              <a:rPr lang="en-US" altLang="zh-CN"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都是采用希腊原文 </a:t>
            </a:r>
            <a:r>
              <a:rPr lang="en-US" altLang="ja-JP" b="1" dirty="0">
                <a:solidFill>
                  <a:srgbClr val="FFFFFF"/>
                </a:solidFill>
                <a:effectLst>
                  <a:outerShdw blurRad="38100" dist="38100" dir="2700000" algn="tl">
                    <a:srgbClr val="000000"/>
                  </a:outerShdw>
                </a:effectLst>
                <a:latin typeface="Arial" charset="0"/>
                <a:ea typeface="SimHei" charset="0"/>
                <a:cs typeface="SimHei" charset="0"/>
              </a:rPr>
              <a:t>“</a:t>
            </a:r>
            <a:r>
              <a:rPr lang="en-US" altLang="ja-JP" b="1" dirty="0" err="1">
                <a:solidFill>
                  <a:srgbClr val="FFFFFF"/>
                </a:solidFill>
                <a:effectLst>
                  <a:outerShdw blurRad="38100" dist="38100" dir="2700000" algn="tl">
                    <a:srgbClr val="000000"/>
                  </a:outerShdw>
                </a:effectLst>
                <a:latin typeface="Arial" charset="0"/>
                <a:ea typeface="SimHei" charset="0"/>
                <a:cs typeface="SimHei" charset="0"/>
              </a:rPr>
              <a:t>hora</a:t>
            </a:r>
            <a:r>
              <a:rPr lang="en-US" altLang="ja-JP" b="1" dirty="0">
                <a:solidFill>
                  <a:srgbClr val="FFFFFF"/>
                </a:solidFill>
                <a:effectLst>
                  <a:outerShdw blurRad="38100" dist="38100" dir="2700000" algn="tl">
                    <a:srgbClr val="000000"/>
                  </a:outerShdw>
                </a:effectLst>
                <a:latin typeface="Arial" charset="0"/>
                <a:ea typeface="SimHei" charset="0"/>
                <a:cs typeface="SimHei" charset="0"/>
              </a:rPr>
              <a:t>”</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这个字</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a:t>
            </a:r>
          </a:p>
          <a:p>
            <a:pPr eaLnBrk="1" hangingPunct="1">
              <a:defRPr/>
            </a:pPr>
            <a:endParaRPr lang="en-US" b="1" dirty="0">
              <a:solidFill>
                <a:srgbClr val="FFFFFF"/>
              </a:solidFill>
              <a:effectLst>
                <a:outerShdw blurRad="38100" dist="38100" dir="2700000" algn="tl">
                  <a:srgbClr val="000000"/>
                </a:outerShdw>
              </a:effectLst>
              <a:latin typeface="Arial" charset="0"/>
            </a:endParaRPr>
          </a:p>
          <a:p>
            <a:pPr eaLnBrk="1" hangingPunct="1">
              <a:defRPr/>
            </a:pPr>
            <a:r>
              <a:rPr lang="en-US" sz="2700" b="1" dirty="0">
                <a:solidFill>
                  <a:srgbClr val="FFFFFF"/>
                </a:solidFill>
                <a:effectLst>
                  <a:outerShdw blurRad="38100" dist="38100" dir="2700000" algn="tl">
                    <a:srgbClr val="000000"/>
                  </a:outerShdw>
                </a:effectLst>
                <a:latin typeface="Arial" charset="0"/>
              </a:rPr>
              <a:t>2:4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7:6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dirty="0"/>
              <a:t> </a:t>
            </a:r>
            <a:r>
              <a:rPr lang="en-US" altLang="ja-JP"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希腊原文 </a:t>
            </a:r>
            <a:r>
              <a:rPr lang="en-US" altLang="ja-JP" sz="2700" b="1" dirty="0" err="1">
                <a:solidFill>
                  <a:srgbClr val="FFFFFF"/>
                </a:solidFill>
                <a:effectLst>
                  <a:outerShdw blurRad="38100" dist="38100" dir="2700000" algn="tl">
                    <a:srgbClr val="000000"/>
                  </a:outerShdw>
                </a:effectLst>
                <a:latin typeface="Arial" charset="0"/>
              </a:rPr>
              <a:t>kairos</a:t>
            </a:r>
            <a:r>
              <a:rPr lang="en-US" altLang="ja-JP" sz="2700" b="1" dirty="0">
                <a:solidFill>
                  <a:srgbClr val="FFFFFF"/>
                </a:solidFill>
                <a:effectLst>
                  <a:outerShdw blurRad="38100" dist="38100" dir="2700000" algn="tl">
                    <a:srgbClr val="000000"/>
                  </a:outerShdw>
                </a:effectLst>
                <a:latin typeface="Arial" charset="0"/>
              </a:rPr>
              <a:t>) </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7:8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 </a:t>
            </a:r>
            <a:r>
              <a:rPr lang="en-US" altLang="ja-JP"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希腊原文 </a:t>
            </a:r>
            <a:r>
              <a:rPr lang="en-US" altLang="ja-JP" sz="2700" b="1" dirty="0" err="1">
                <a:solidFill>
                  <a:srgbClr val="FFFFFF"/>
                </a:solidFill>
                <a:effectLst>
                  <a:outerShdw blurRad="38100" dist="38100" dir="2700000" algn="tl">
                    <a:srgbClr val="000000"/>
                  </a:outerShdw>
                </a:effectLst>
                <a:latin typeface="Arial" charset="0"/>
              </a:rPr>
              <a:t>kairos</a:t>
            </a:r>
            <a:r>
              <a:rPr lang="en-US" altLang="ja-JP" sz="2700" b="1" dirty="0">
                <a:solidFill>
                  <a:srgbClr val="FFFFFF"/>
                </a:solidFill>
                <a:effectLst>
                  <a:outerShdw blurRad="38100" dist="38100" dir="2700000" algn="tl">
                    <a:srgbClr val="000000"/>
                  </a:outerShdw>
                </a:effectLst>
                <a:latin typeface="Arial" charset="0"/>
              </a:rPr>
              <a:t>) </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还没有满</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7:30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因为他的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8:20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因为他的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12:23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人子得荣耀的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12:27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我说甚么才好呢．父阿、救我脱离这</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effectLst>
                  <a:outerShdw blurRad="38100" dist="38100" dir="2700000" algn="tl">
                    <a:srgbClr val="000000"/>
                  </a:outerShdw>
                </a:effectLst>
                <a:latin typeface="SimHei" charset="0"/>
                <a:ea typeface="SimHei" charset="0"/>
                <a:cs typeface="SimHei"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但我原是为这</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来的</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13:1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逾越节以前、耶稣知道自己离世归父的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17:1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父阿、</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到了．愿你荣耀你的儿子、使儿子也荣耀你</a:t>
            </a:r>
            <a:r>
              <a:rPr lang="en-US" altLang="ja-JP" sz="2700" b="1" dirty="0">
                <a:solidFill>
                  <a:srgbClr val="FFFFFF"/>
                </a:solidFill>
                <a:effectLst>
                  <a:outerShdw blurRad="38100" dist="38100" dir="2700000" algn="tl">
                    <a:srgbClr val="000000"/>
                  </a:outerShdw>
                </a:effectLst>
                <a:latin typeface="Arial" charset="0"/>
              </a:rPr>
              <a:t>”</a:t>
            </a:r>
            <a:endParaRPr lang="en-US" sz="2700" b="1" dirty="0">
              <a:solidFill>
                <a:srgbClr val="FFFFFF"/>
              </a:solidFill>
              <a:effectLst>
                <a:outerShdw blurRad="38100" dist="38100" dir="2700000" algn="tl">
                  <a:srgbClr val="000000"/>
                </a:outerShdw>
              </a:effectLst>
              <a:latin typeface="Arial" charset="0"/>
            </a:endParaRPr>
          </a:p>
        </p:txBody>
      </p:sp>
      <p:pic>
        <p:nvPicPr>
          <p:cNvPr id="232452" name="Picture 4" descr="hourglas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267677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51202"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我相信他就在此地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algn="l" eaLnBrk="1" hangingPunct="1">
              <a:defRPr/>
            </a:pPr>
            <a:r>
              <a:rPr lang="zh-CN" altLang="en-US" sz="5000" b="1" u="sng" dirty="0">
                <a:latin typeface="SimHei" charset="0"/>
                <a:ea typeface="SimHei" charset="0"/>
                <a:cs typeface="SimHei" charset="0"/>
              </a:rPr>
              <a:t>在耶稣里，神成为人</a:t>
            </a:r>
            <a:endParaRPr lang="en-US" sz="5000" u="sng" dirty="0">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a:lnSpc>
                <a:spcPct val="90000"/>
              </a:lnSpc>
              <a:spcBef>
                <a:spcPct val="20000"/>
              </a:spcBef>
              <a:buClr>
                <a:schemeClr val="hlink"/>
              </a:buClr>
              <a:buSzPct val="90000"/>
              <a:buFont typeface="Wingdings" charset="0"/>
              <a:buBlip>
                <a:blip r:embed="rId4"/>
              </a:buBlip>
              <a:defRPr/>
            </a:pPr>
            <a:r>
              <a:rPr lang="ja-JP" altLang="en-US" sz="3200" b="1">
                <a:effectLst>
                  <a:outerShdw blurRad="38100" dist="38100" dir="2700000" algn="tl">
                    <a:srgbClr val="000000"/>
                  </a:outerShdw>
                </a:effectLst>
                <a:latin typeface="Arial" charset="0"/>
              </a:rPr>
              <a:t>“</a:t>
            </a:r>
            <a:r>
              <a:rPr lang="zh-CN" altLang="en-US" sz="4000">
                <a:effectLst>
                  <a:outerShdw blurRad="38100" dist="38100" dir="2700000" algn="tl">
                    <a:srgbClr val="000000"/>
                  </a:outerShdw>
                </a:effectLst>
                <a:latin typeface="SimHei" charset="0"/>
                <a:ea typeface="SimHei" charset="0"/>
                <a:cs typeface="SimHei" charset="0"/>
              </a:rPr>
              <a:t>道成了肉身、住在我们中间、充充满满的有恩典有真理。我们也见过他的荣光、正是父独生子的荣光。</a:t>
            </a:r>
            <a:r>
              <a:rPr lang="en-US" altLang="ja-JP" sz="3200" b="1">
                <a:effectLst>
                  <a:outerShdw blurRad="38100" dist="38100" dir="2700000" algn="tl">
                    <a:srgbClr val="000000"/>
                  </a:outerShdw>
                </a:effectLst>
                <a:latin typeface="Arial" charset="0"/>
              </a:rPr>
              <a:t>” (</a:t>
            </a:r>
            <a:r>
              <a:rPr lang="zh-CN" altLang="en-US" sz="3200" b="1">
                <a:effectLst>
                  <a:outerShdw blurRad="38100" dist="38100" dir="2700000" algn="tl">
                    <a:srgbClr val="000000"/>
                  </a:outerShdw>
                </a:effectLst>
                <a:latin typeface="SimHei" charset="0"/>
                <a:ea typeface="SimHei" charset="0"/>
                <a:cs typeface="SimHei" charset="0"/>
              </a:rPr>
              <a:t>约翰福音</a:t>
            </a:r>
            <a:r>
              <a:rPr lang="en-US" altLang="ja-JP" sz="3200" b="1">
                <a:effectLst>
                  <a:outerShdw blurRad="38100" dist="38100" dir="2700000" algn="tl">
                    <a:srgbClr val="000000"/>
                  </a:outerShdw>
                </a:effectLst>
                <a:latin typeface="Arial" charset="0"/>
              </a:rPr>
              <a:t> 1:14)</a:t>
            </a:r>
            <a:endParaRPr lang="en-US" sz="3200" b="1">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2856840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9" descr="Ni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0" name="TextBox 8"/>
          <p:cNvSpPr txBox="1">
            <a:spLocks noChangeArrowheads="1"/>
          </p:cNvSpPr>
          <p:nvPr/>
        </p:nvSpPr>
        <p:spPr bwMode="auto">
          <a:xfrm>
            <a:off x="1285875" y="1857375"/>
            <a:ext cx="571500" cy="2460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b="1">
                <a:solidFill>
                  <a:schemeClr val="bg1"/>
                </a:solidFill>
                <a:ea typeface="SimSun" charset="0"/>
                <a:cs typeface="SimSun" charset="0"/>
              </a:rPr>
              <a:t>尼西亚</a:t>
            </a:r>
            <a:endParaRPr lang="en-US" sz="1000" b="1">
              <a:solidFill>
                <a:schemeClr val="bg1"/>
              </a:solidFill>
            </a:endParaRPr>
          </a:p>
        </p:txBody>
      </p:sp>
      <p:sp>
        <p:nvSpPr>
          <p:cNvPr id="237571"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666053" name="Rectangle 5"/>
          <p:cNvSpPr>
            <a:spLocks noGrp="1" noChangeArrowheads="1"/>
          </p:cNvSpPr>
          <p:nvPr>
            <p:ph type="ctrTitle"/>
          </p:nvPr>
        </p:nvSpPr>
        <p:spPr>
          <a:xfrm>
            <a:off x="4953000" y="0"/>
            <a:ext cx="4191000" cy="2590800"/>
          </a:xfrm>
          <a:solidFill>
            <a:schemeClr val="accent3">
              <a:lumMod val="75000"/>
            </a:schemeClr>
          </a:solidFill>
        </p:spPr>
        <p:txBody>
          <a:bodyPr anchor="ctr"/>
          <a:lstStyle/>
          <a:p>
            <a:pPr eaLnBrk="1" hangingPunct="1">
              <a:defRPr/>
            </a:pPr>
            <a:r>
              <a:rPr lang="zh-CN" altLang="en-US" dirty="0">
                <a:solidFill>
                  <a:srgbClr val="FFFFFF"/>
                </a:solidFill>
                <a:latin typeface="SimHei" charset="0"/>
                <a:ea typeface="SimHei" charset="0"/>
                <a:cs typeface="SimHei" charset="0"/>
              </a:rPr>
              <a:t>在</a:t>
            </a:r>
            <a:r>
              <a:rPr lang="zh-SG" dirty="0">
                <a:solidFill>
                  <a:srgbClr val="FFFFFF"/>
                </a:solidFill>
                <a:latin typeface="SimHei" charset="0"/>
                <a:ea typeface="SimHei" charset="0"/>
                <a:cs typeface="SimHei" charset="0"/>
              </a:rPr>
              <a:t>尼西亚会议</a:t>
            </a:r>
            <a:r>
              <a:rPr lang="zh-CN" altLang="en-US" dirty="0">
                <a:solidFill>
                  <a:srgbClr val="FFFFFF"/>
                </a:solidFill>
                <a:latin typeface="SimHei" charset="0"/>
                <a:ea typeface="SimHei" charset="0"/>
                <a:cs typeface="SimHei" charset="0"/>
              </a:rPr>
              <a:t>发生了什么事</a:t>
            </a:r>
            <a:r>
              <a:rPr lang="en-US" altLang="ja-JP" dirty="0">
                <a:solidFill>
                  <a:srgbClr val="FFFFFF"/>
                </a:solidFill>
                <a:latin typeface="SimHei" charset="0"/>
                <a:ea typeface="SimHei" charset="0"/>
                <a:cs typeface="SimHei" charset="0"/>
              </a:rPr>
              <a:t> </a:t>
            </a:r>
            <a:br>
              <a:rPr lang="en-US" altLang="ja-JP" dirty="0">
                <a:solidFill>
                  <a:srgbClr val="FFFFFF"/>
                </a:solidFill>
                <a:latin typeface="SimHei" charset="0"/>
                <a:ea typeface="SimHei" charset="0"/>
                <a:cs typeface="SimHei" charset="0"/>
              </a:rPr>
            </a:br>
            <a:r>
              <a:rPr lang="en-US" altLang="ja-JP" sz="3600" dirty="0">
                <a:solidFill>
                  <a:srgbClr val="FFFFFF"/>
                </a:solidFill>
                <a:latin typeface="SimHei" charset="0"/>
                <a:ea typeface="SimHei" charset="0"/>
                <a:cs typeface="SimHei" charset="0"/>
              </a:rPr>
              <a:t>(</a:t>
            </a:r>
            <a:r>
              <a:rPr lang="zh-CN" altLang="en-US" sz="3600" dirty="0">
                <a:solidFill>
                  <a:srgbClr val="FFFFFF"/>
                </a:solidFill>
                <a:latin typeface="SimHei" charset="0"/>
                <a:ea typeface="SimHei" charset="0"/>
                <a:cs typeface="SimHei" charset="0"/>
              </a:rPr>
              <a:t>公元</a:t>
            </a:r>
            <a:r>
              <a:rPr lang="en-US" altLang="ja-JP" sz="3600" dirty="0">
                <a:solidFill>
                  <a:srgbClr val="FFFFFF"/>
                </a:solidFill>
                <a:latin typeface="SimHei" charset="0"/>
                <a:ea typeface="SimHei" charset="0"/>
                <a:cs typeface="SimHei" charset="0"/>
              </a:rPr>
              <a:t> 325)?</a:t>
            </a:r>
            <a:endParaRPr lang="en-US" dirty="0">
              <a:solidFill>
                <a:srgbClr val="FFFFFF"/>
              </a:solidFill>
              <a:latin typeface="SimHei" charset="0"/>
              <a:ea typeface="SimHei" charset="0"/>
              <a:cs typeface="SimHei"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w="9525">
            <a:noFill/>
            <a:miter lim="800000"/>
            <a:headEnd/>
            <a:tailEnd/>
          </a:ln>
        </p:spPr>
        <p:txBody>
          <a:bodyPr anchor="ctr"/>
          <a:lstStyle/>
          <a:p>
            <a:pPr algn="ctr">
              <a:defRPr/>
            </a:pPr>
            <a:r>
              <a:rPr lang="zh-CN" altLang="en-US" sz="3600">
                <a:effectLst>
                  <a:outerShdw blurRad="38100" dist="38100" dir="2700000" algn="tl">
                    <a:srgbClr val="000000"/>
                  </a:outerShdw>
                </a:effectLst>
                <a:latin typeface="SimHei" charset="0"/>
                <a:ea typeface="SimHei" charset="0"/>
                <a:cs typeface="SimHei" charset="0"/>
              </a:rPr>
              <a:t>当时在</a:t>
            </a:r>
            <a:r>
              <a:rPr lang="zh-SG" sz="3600">
                <a:effectLst>
                  <a:outerShdw blurRad="38100" dist="38100" dir="2700000" algn="tl">
                    <a:srgbClr val="000000"/>
                  </a:outerShdw>
                </a:effectLst>
                <a:latin typeface="SimHei" charset="0"/>
                <a:ea typeface="SimHei" charset="0"/>
                <a:cs typeface="SimHei" charset="0"/>
              </a:rPr>
              <a:t>东方帝国</a:t>
            </a:r>
            <a:r>
              <a:rPr lang="zh-CN" altLang="en-US" sz="3600">
                <a:effectLst>
                  <a:outerShdw blurRad="38100" dist="38100" dir="2700000" algn="tl">
                    <a:srgbClr val="000000"/>
                  </a:outerShdw>
                </a:effectLst>
                <a:latin typeface="SimHei" charset="0"/>
                <a:ea typeface="SimHei" charset="0"/>
                <a:cs typeface="SimHei" charset="0"/>
              </a:rPr>
              <a:t>的</a:t>
            </a:r>
            <a:r>
              <a:rPr lang="zh-SG" sz="3600">
                <a:effectLst>
                  <a:outerShdw blurRad="38100" dist="38100" dir="2700000" algn="tl">
                    <a:srgbClr val="000000"/>
                  </a:outerShdw>
                </a:effectLst>
                <a:latin typeface="SimHei" charset="0"/>
                <a:ea typeface="SimHei" charset="0"/>
                <a:cs typeface="SimHei" charset="0"/>
              </a:rPr>
              <a:t>主教聚集</a:t>
            </a:r>
            <a:r>
              <a:rPr lang="zh-CN" altLang="en-US" sz="3600">
                <a:effectLst>
                  <a:outerShdw blurRad="38100" dist="38100" dir="2700000" algn="tl">
                    <a:srgbClr val="000000"/>
                  </a:outerShdw>
                </a:effectLst>
                <a:latin typeface="SimHei" charset="0"/>
                <a:ea typeface="SimHei" charset="0"/>
                <a:cs typeface="SimHei" charset="0"/>
              </a:rPr>
              <a:t>与把亚历山太的</a:t>
            </a:r>
            <a:r>
              <a:rPr lang="zh-SG" sz="3600">
                <a:effectLst>
                  <a:outerShdw blurRad="38100" dist="38100" dir="2700000" algn="tl">
                    <a:srgbClr val="000000"/>
                  </a:outerShdw>
                </a:effectLst>
                <a:latin typeface="SimHei" charset="0"/>
                <a:ea typeface="SimHei" charset="0"/>
                <a:cs typeface="SimHei" charset="0"/>
              </a:rPr>
              <a:t>阿里乌斯逐出教外</a:t>
            </a:r>
            <a:r>
              <a:rPr lang="zh-CN" altLang="en-US" sz="3600">
                <a:effectLst>
                  <a:outerShdw blurRad="38100" dist="38100" dir="2700000" algn="tl">
                    <a:srgbClr val="000000"/>
                  </a:outerShdw>
                </a:effectLst>
                <a:latin typeface="SimHei" charset="0"/>
                <a:ea typeface="SimHei" charset="0"/>
                <a:cs typeface="SimHei" charset="0"/>
              </a:rPr>
              <a:t>。</a:t>
            </a:r>
            <a:endParaRPr lang="en-US" sz="3600">
              <a:solidFill>
                <a:srgbClr val="E3EBF1"/>
              </a:solidFill>
              <a:effectLst>
                <a:outerShdw blurRad="38100" dist="38100" dir="2700000" algn="tl">
                  <a:srgbClr val="000000"/>
                </a:outerShdw>
              </a:effectLst>
              <a:latin typeface="SimHei" charset="0"/>
              <a:ea typeface="SimHei" charset="0"/>
              <a:cs typeface="SimHei" charset="0"/>
            </a:endParaRPr>
          </a:p>
        </p:txBody>
      </p:sp>
      <p:sp>
        <p:nvSpPr>
          <p:cNvPr id="1666069" name="Oval 21"/>
          <p:cNvSpPr>
            <a:spLocks noChangeArrowheads="1"/>
          </p:cNvSpPr>
          <p:nvPr/>
        </p:nvSpPr>
        <p:spPr bwMode="auto">
          <a:xfrm>
            <a:off x="990600" y="1828800"/>
            <a:ext cx="938213" cy="304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BONES" charset="0"/>
            </a:endParaRPr>
          </a:p>
        </p:txBody>
      </p:sp>
      <p:sp>
        <p:nvSpPr>
          <p:cNvPr id="237575"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900" i="1">
                <a:solidFill>
                  <a:srgbClr val="FFFFFF"/>
                </a:solidFill>
                <a:latin typeface="Arial" charset="0"/>
              </a:rPr>
              <a:t>The Atlas of the Bible and the History of Christianity</a:t>
            </a:r>
            <a:r>
              <a:rPr lang="en-US" sz="900">
                <a:solidFill>
                  <a:srgbClr val="FFFFFF"/>
                </a:solidFill>
                <a:latin typeface="Arial" charset="0"/>
              </a:rPr>
              <a:t>, ed. Tim Dowley (London: Three</a:t>
            </a:r>
            <a:r>
              <a:rPr lang="ja-JP" altLang="en-US" sz="900">
                <a:solidFill>
                  <a:srgbClr val="FFFFFF"/>
                </a:solidFill>
                <a:latin typeface="Arial" charset="0"/>
              </a:rPr>
              <a:t>’</a:t>
            </a:r>
            <a:r>
              <a:rPr lang="en-US" altLang="ja-JP" sz="900">
                <a:solidFill>
                  <a:srgbClr val="FFFFFF"/>
                </a:solidFill>
                <a:latin typeface="Arial" charset="0"/>
              </a:rPr>
              <a:t>s Company, 1997), 77</a:t>
            </a:r>
            <a:endParaRPr lang="en-US" sz="900">
              <a:solidFill>
                <a:srgbClr val="FFFFFF"/>
              </a:solidFill>
              <a:latin typeface="Arial" charset="0"/>
            </a:endParaRPr>
          </a:p>
        </p:txBody>
      </p:sp>
      <p:sp>
        <p:nvSpPr>
          <p:cNvPr id="8" name="Oval 21"/>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BONES" charset="0"/>
            </a:endParaRPr>
          </a:p>
        </p:txBody>
      </p:sp>
      <p:sp>
        <p:nvSpPr>
          <p:cNvPr id="237577" name="TextBox 9"/>
          <p:cNvSpPr txBox="1">
            <a:spLocks noChangeArrowheads="1"/>
          </p:cNvSpPr>
          <p:nvPr/>
        </p:nvSpPr>
        <p:spPr bwMode="auto">
          <a:xfrm>
            <a:off x="928688" y="5143500"/>
            <a:ext cx="69691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b="1">
                <a:solidFill>
                  <a:schemeClr val="bg1"/>
                </a:solidFill>
                <a:ea typeface="SimSun" charset="0"/>
                <a:cs typeface="SimSun" charset="0"/>
              </a:rPr>
              <a:t>亚历山太</a:t>
            </a:r>
            <a:endParaRPr lang="en-US" sz="1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61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Grp="1" noChangeArrowheads="1"/>
          </p:cNvSpPr>
          <p:nvPr>
            <p:ph type="title" idx="4294967295"/>
          </p:nvPr>
        </p:nvSpPr>
        <p:spPr>
          <a:xfrm>
            <a:off x="0" y="0"/>
            <a:ext cx="9144000" cy="838200"/>
          </a:xfrm>
          <a:solidFill>
            <a:srgbClr val="0000CC"/>
          </a:solidFill>
        </p:spPr>
        <p:txBody>
          <a:bodyPr/>
          <a:lstStyle/>
          <a:p>
            <a:pPr eaLnBrk="1" hangingPunct="1"/>
            <a:r>
              <a:rPr lang="zh-SG">
                <a:solidFill>
                  <a:schemeClr val="bg1"/>
                </a:solidFill>
                <a:latin typeface="SimHei" charset="0"/>
                <a:ea typeface="SimHei" charset="0"/>
                <a:cs typeface="SimHei" charset="0"/>
              </a:rPr>
              <a:t>阿里乌斯</a:t>
            </a:r>
            <a:r>
              <a:rPr lang="zh-CN" altLang="en-US">
                <a:solidFill>
                  <a:schemeClr val="bg1"/>
                </a:solidFill>
                <a:latin typeface="SimHei" charset="0"/>
                <a:ea typeface="SimHei" charset="0"/>
                <a:cs typeface="SimHei" charset="0"/>
              </a:rPr>
              <a:t>的异端教义</a:t>
            </a:r>
            <a:endParaRPr lang="en-US" i="1">
              <a:solidFill>
                <a:schemeClr val="bg1"/>
              </a:solidFill>
              <a:latin typeface="SimHei" charset="0"/>
              <a:ea typeface="SimHei" charset="0"/>
              <a:cs typeface="SimHei" charset="0"/>
            </a:endParaRPr>
          </a:p>
        </p:txBody>
      </p:sp>
      <p:sp>
        <p:nvSpPr>
          <p:cNvPr id="23961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cxnSp>
        <p:nvCxnSpPr>
          <p:cNvPr id="239620" name="Straight Arrow Connector 6"/>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9621" name="Straight Arrow Connector 7"/>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39622" name="TextBox 6"/>
          <p:cNvSpPr txBox="1">
            <a:spLocks noChangeArrowheads="1"/>
          </p:cNvSpPr>
          <p:nvPr/>
        </p:nvSpPr>
        <p:spPr bwMode="auto">
          <a:xfrm>
            <a:off x="4214813" y="2428875"/>
            <a:ext cx="857250" cy="769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400" b="1">
                <a:latin typeface="SimHei" charset="0"/>
                <a:ea typeface="SimHei" charset="0"/>
                <a:cs typeface="SimHei" charset="0"/>
              </a:rPr>
              <a:t>神</a:t>
            </a:r>
            <a:endParaRPr lang="en-US" sz="4400" b="1">
              <a:latin typeface="SimHei" charset="0"/>
              <a:ea typeface="SimHei" charset="0"/>
              <a:cs typeface="SimHei" charset="0"/>
            </a:endParaRPr>
          </a:p>
        </p:txBody>
      </p:sp>
      <p:sp>
        <p:nvSpPr>
          <p:cNvPr id="239623" name="TextBox 7"/>
          <p:cNvSpPr txBox="1">
            <a:spLocks noChangeArrowheads="1"/>
          </p:cNvSpPr>
          <p:nvPr/>
        </p:nvSpPr>
        <p:spPr bwMode="auto">
          <a:xfrm>
            <a:off x="4143375" y="1000125"/>
            <a:ext cx="862013" cy="1500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400" b="1">
                <a:latin typeface="SimHei" charset="0"/>
                <a:ea typeface="SimHei" charset="0"/>
                <a:cs typeface="SimHei" charset="0"/>
              </a:rPr>
              <a:t>时间</a:t>
            </a:r>
            <a:endParaRPr lang="en-US" sz="4400" b="1">
              <a:latin typeface="SimHei" charset="0"/>
              <a:ea typeface="SimHei" charset="0"/>
              <a:cs typeface="SimHei" charset="0"/>
            </a:endParaRPr>
          </a:p>
        </p:txBody>
      </p:sp>
      <p:sp>
        <p:nvSpPr>
          <p:cNvPr id="239624" name="TextBox 8"/>
          <p:cNvSpPr txBox="1">
            <a:spLocks noChangeArrowheads="1"/>
          </p:cNvSpPr>
          <p:nvPr/>
        </p:nvSpPr>
        <p:spPr bwMode="auto">
          <a:xfrm>
            <a:off x="3643313" y="3630613"/>
            <a:ext cx="111125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基督</a:t>
            </a:r>
            <a:endParaRPr lang="en-US" sz="3200" b="1">
              <a:latin typeface="SimHei" charset="0"/>
              <a:ea typeface="SimHei" charset="0"/>
              <a:cs typeface="SimHei" charset="0"/>
            </a:endParaRPr>
          </a:p>
        </p:txBody>
      </p:sp>
      <p:sp>
        <p:nvSpPr>
          <p:cNvPr id="239625" name="TextBox 9"/>
          <p:cNvSpPr txBox="1">
            <a:spLocks noChangeArrowheads="1"/>
          </p:cNvSpPr>
          <p:nvPr/>
        </p:nvSpPr>
        <p:spPr bwMode="auto">
          <a:xfrm>
            <a:off x="3886200" y="5105400"/>
            <a:ext cx="1143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a:latin typeface="SimHei" charset="0"/>
                <a:ea typeface="SimHei" charset="0"/>
                <a:cs typeface="SimHei" charset="0"/>
              </a:rPr>
              <a:t>被造的</a:t>
            </a:r>
            <a:endParaRPr lang="en-US" altLang="zh-CN" sz="1800" b="1">
              <a:latin typeface="SimHei" charset="0"/>
              <a:ea typeface="SimHei" charset="0"/>
              <a:cs typeface="SimHei" charset="0"/>
            </a:endParaRPr>
          </a:p>
          <a:p>
            <a:pPr algn="ctr" eaLnBrk="1" hangingPunct="1"/>
            <a:r>
              <a:rPr lang="zh-CN" altLang="en-US" sz="1800" b="1">
                <a:latin typeface="SimHei" charset="0"/>
                <a:ea typeface="SimHei" charset="0"/>
                <a:cs typeface="SimHei" charset="0"/>
              </a:rPr>
              <a:t>万物</a:t>
            </a:r>
            <a:endParaRPr lang="en-US" sz="1800" b="1">
              <a:latin typeface="SimHei" charset="0"/>
              <a:ea typeface="SimHei" charset="0"/>
              <a:cs typeface="SimHei" charset="0"/>
            </a:endParaRPr>
          </a:p>
        </p:txBody>
      </p:sp>
      <p:sp>
        <p:nvSpPr>
          <p:cNvPr id="239626" name="TextBox 10"/>
          <p:cNvSpPr txBox="1">
            <a:spLocks noChangeArrowheads="1"/>
          </p:cNvSpPr>
          <p:nvPr/>
        </p:nvSpPr>
        <p:spPr bwMode="auto">
          <a:xfrm>
            <a:off x="1782763" y="1357313"/>
            <a:ext cx="1989137"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过去到现在</a:t>
            </a:r>
            <a:endParaRPr lang="en-US" altLang="zh-CN" sz="2800" b="1">
              <a:latin typeface="SimHei" charset="0"/>
              <a:ea typeface="SimHei" charset="0"/>
              <a:cs typeface="SimHei" charset="0"/>
            </a:endParaRPr>
          </a:p>
          <a:p>
            <a:pPr algn="ctr" eaLnBrk="1" hangingPunct="1"/>
            <a:r>
              <a:rPr lang="zh-CN" altLang="en-US" sz="2800" b="1">
                <a:latin typeface="SimHei" charset="0"/>
                <a:ea typeface="SimHei" charset="0"/>
                <a:cs typeface="SimHei" charset="0"/>
              </a:rPr>
              <a:t>（永恒）</a:t>
            </a:r>
            <a:endParaRPr lang="en-US" sz="2800" b="1">
              <a:latin typeface="SimHei" charset="0"/>
              <a:ea typeface="SimHei" charset="0"/>
              <a:cs typeface="SimHei" charset="0"/>
            </a:endParaRPr>
          </a:p>
        </p:txBody>
      </p:sp>
      <p:sp>
        <p:nvSpPr>
          <p:cNvPr id="239627" name="TextBox 11"/>
          <p:cNvSpPr txBox="1">
            <a:spLocks noChangeArrowheads="1"/>
          </p:cNvSpPr>
          <p:nvPr/>
        </p:nvSpPr>
        <p:spPr bwMode="auto">
          <a:xfrm>
            <a:off x="5500688" y="1285875"/>
            <a:ext cx="1987550" cy="954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现在到未来</a:t>
            </a:r>
            <a:endParaRPr lang="en-US" altLang="zh-CN" sz="2800" b="1">
              <a:latin typeface="SimHei" charset="0"/>
              <a:ea typeface="SimHei" charset="0"/>
              <a:cs typeface="SimHei" charset="0"/>
            </a:endParaRPr>
          </a:p>
          <a:p>
            <a:pPr algn="ctr" eaLnBrk="1" hangingPunct="1"/>
            <a:r>
              <a:rPr lang="zh-CN" altLang="en-US" sz="2800" b="1">
                <a:latin typeface="SimHei" charset="0"/>
                <a:ea typeface="SimHei" charset="0"/>
                <a:cs typeface="SimHei" charset="0"/>
              </a:rPr>
              <a:t>（永恒）</a:t>
            </a:r>
            <a:endParaRPr lang="en-US" sz="2800" b="1">
              <a:latin typeface="SimHei" charset="0"/>
              <a:ea typeface="SimHei" charset="0"/>
              <a:cs typeface="SimHei"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62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59" name="Rectangle 3"/>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241668" name="TextBox 5"/>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Hei" charset="0"/>
                <a:ea typeface="SimHei" charset="0"/>
                <a:cs typeface="SimHei" charset="0"/>
              </a:rPr>
              <a:t>万物</a:t>
            </a:r>
            <a:endParaRPr lang="en-US" sz="3200" b="1">
              <a:latin typeface="SimHei" charset="0"/>
              <a:ea typeface="SimHei" charset="0"/>
              <a:cs typeface="SimHei" charset="0"/>
            </a:endParaRPr>
          </a:p>
        </p:txBody>
      </p:sp>
      <p:sp>
        <p:nvSpPr>
          <p:cNvPr id="241669" name="TextBox 6"/>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SimHei" charset="0"/>
                <a:ea typeface="SimHei" charset="0"/>
                <a:cs typeface="SimHei" charset="0"/>
              </a:rPr>
              <a:t>天父</a:t>
            </a:r>
            <a:endParaRPr lang="en-US" sz="3600" b="1">
              <a:latin typeface="SimHei" charset="0"/>
              <a:ea typeface="SimHei" charset="0"/>
              <a:cs typeface="SimHei" charset="0"/>
            </a:endParaRPr>
          </a:p>
        </p:txBody>
      </p:sp>
      <p:sp>
        <p:nvSpPr>
          <p:cNvPr id="241670" name="TextBox 7"/>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上帝之子</a:t>
            </a:r>
            <a:endParaRPr lang="en-US" sz="2800" b="1">
              <a:latin typeface="SimHei" charset="0"/>
              <a:ea typeface="SimHei" charset="0"/>
              <a:cs typeface="SimHei" charset="0"/>
            </a:endParaRPr>
          </a:p>
        </p:txBody>
      </p:sp>
      <p:sp>
        <p:nvSpPr>
          <p:cNvPr id="9" name="TextBox 8"/>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000" b="1">
                <a:solidFill>
                  <a:schemeClr val="bg1"/>
                </a:solidFill>
                <a:latin typeface="SimHei" charset="0"/>
                <a:ea typeface="SimHei" charset="0"/>
                <a:cs typeface="SimHei" charset="0"/>
              </a:rPr>
              <a:t>亚历山大∶</a:t>
            </a:r>
            <a:endParaRPr lang="en-US" altLang="zh-CN" sz="2000" b="1">
              <a:solidFill>
                <a:schemeClr val="bg1"/>
              </a:solidFill>
              <a:latin typeface="SimHei" charset="0"/>
              <a:ea typeface="SimHei" charset="0"/>
              <a:cs typeface="SimHei" charset="0"/>
            </a:endParaRPr>
          </a:p>
          <a:p>
            <a:pPr algn="ctr" eaLnBrk="1" hangingPunct="1">
              <a:defRPr/>
            </a:pPr>
            <a:r>
              <a:rPr lang="zh-CN" altLang="en-US" sz="2000" b="1" i="1">
                <a:solidFill>
                  <a:schemeClr val="bg1"/>
                </a:solidFill>
                <a:latin typeface="SimHei" charset="0"/>
                <a:ea typeface="SimHei" charset="0"/>
                <a:cs typeface="SimHei" charset="0"/>
              </a:rPr>
              <a:t>亚历山太的主教</a:t>
            </a:r>
            <a:endParaRPr lang="en-US" sz="2000" b="1" i="1">
              <a:solidFill>
                <a:schemeClr val="bg1"/>
              </a:solidFill>
              <a:latin typeface="SimHei" charset="0"/>
              <a:ea typeface="SimHei" charset="0"/>
              <a:cs typeface="SimHei" charset="0"/>
            </a:endParaRPr>
          </a:p>
        </p:txBody>
      </p:sp>
      <p:sp>
        <p:nvSpPr>
          <p:cNvPr id="10" name="TextBox 9"/>
          <p:cNvSpPr txBox="1"/>
          <p:nvPr/>
        </p:nvSpPr>
        <p:spPr>
          <a:xfrm>
            <a:off x="5214938" y="1714500"/>
            <a:ext cx="1857375"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SG" sz="2000" b="1">
                <a:solidFill>
                  <a:schemeClr val="bg1"/>
                </a:solidFill>
                <a:ea typeface="SimSun" charset="0"/>
                <a:cs typeface="SimSun" charset="0"/>
              </a:rPr>
              <a:t>阿里乌</a:t>
            </a:r>
            <a:r>
              <a:rPr lang="zh-CN" altLang="en-US" sz="2000" b="1">
                <a:solidFill>
                  <a:schemeClr val="bg1"/>
                </a:solidFill>
                <a:ea typeface="SimSun" charset="0"/>
                <a:cs typeface="SimSun" charset="0"/>
              </a:rPr>
              <a:t>∶</a:t>
            </a:r>
            <a:endParaRPr lang="en-US" altLang="zh-CN" sz="2000" b="1">
              <a:solidFill>
                <a:schemeClr val="bg1"/>
              </a:solidFill>
              <a:ea typeface="SimSun" charset="0"/>
              <a:cs typeface="SimSun" charset="0"/>
            </a:endParaRPr>
          </a:p>
          <a:p>
            <a:pPr algn="ctr" eaLnBrk="1" hangingPunct="1">
              <a:defRPr/>
            </a:pPr>
            <a:r>
              <a:rPr lang="zh-CN" altLang="en-US" sz="2000" b="1">
                <a:solidFill>
                  <a:schemeClr val="bg1"/>
                </a:solidFill>
                <a:ea typeface="SimSun" charset="0"/>
                <a:cs typeface="SimSun" charset="0"/>
              </a:rPr>
              <a:t>亚历山大之下的长老</a:t>
            </a:r>
            <a:endParaRPr lang="en-US" sz="2000" b="1">
              <a:solidFill>
                <a:schemeClr val="bg1"/>
              </a:solidFill>
            </a:endParaRPr>
          </a:p>
        </p:txBody>
      </p:sp>
      <p:sp>
        <p:nvSpPr>
          <p:cNvPr id="241673" name="TextBox 10"/>
          <p:cNvSpPr txBox="1">
            <a:spLocks noChangeArrowheads="1"/>
          </p:cNvSpPr>
          <p:nvPr/>
        </p:nvSpPr>
        <p:spPr bwMode="auto">
          <a:xfrm>
            <a:off x="5429250" y="3000375"/>
            <a:ext cx="1571625"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ea typeface="SimSun" charset="0"/>
                <a:cs typeface="SimSun" charset="0"/>
              </a:rPr>
              <a:t>天父</a:t>
            </a:r>
            <a:endParaRPr lang="en-US" sz="3600" b="1"/>
          </a:p>
        </p:txBody>
      </p:sp>
      <p:sp>
        <p:nvSpPr>
          <p:cNvPr id="241674" name="TextBox 11"/>
          <p:cNvSpPr txBox="1">
            <a:spLocks noChangeArrowheads="1"/>
          </p:cNvSpPr>
          <p:nvPr/>
        </p:nvSpPr>
        <p:spPr bwMode="auto">
          <a:xfrm>
            <a:off x="5286375" y="4286250"/>
            <a:ext cx="17859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ea typeface="SimSun" charset="0"/>
                <a:cs typeface="SimSun" charset="0"/>
              </a:rPr>
              <a:t>上帝之子</a:t>
            </a:r>
            <a:endParaRPr lang="en-US" sz="2800" b="1"/>
          </a:p>
        </p:txBody>
      </p:sp>
      <p:sp>
        <p:nvSpPr>
          <p:cNvPr id="241675" name="TextBox 12"/>
          <p:cNvSpPr txBox="1">
            <a:spLocks noChangeArrowheads="1"/>
          </p:cNvSpPr>
          <p:nvPr/>
        </p:nvSpPr>
        <p:spPr bwMode="auto">
          <a:xfrm>
            <a:off x="5286375" y="5357813"/>
            <a:ext cx="17145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ea typeface="SimSun" charset="0"/>
                <a:cs typeface="SimSun" charset="0"/>
              </a:rPr>
              <a:t>万物</a:t>
            </a:r>
            <a:endParaRPr lang="en-US" sz="3200" b="1"/>
          </a:p>
        </p:txBody>
      </p:sp>
      <p:sp>
        <p:nvSpPr>
          <p:cNvPr id="1657861" name="Rectangle 5"/>
          <p:cNvSpPr>
            <a:spLocks noChangeArrowheads="1"/>
          </p:cNvSpPr>
          <p:nvPr/>
        </p:nvSpPr>
        <p:spPr bwMode="auto">
          <a:xfrm>
            <a:off x="4714875" y="1500188"/>
            <a:ext cx="2971800" cy="4800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000000"/>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57861"/>
                                        </p:tgtEl>
                                      </p:cBhvr>
                                    </p:animEffect>
                                    <p:set>
                                      <p:cBhvr>
                                        <p:cTn id="7" dur="1" fill="hold">
                                          <p:stCondLst>
                                            <p:cond delay="499"/>
                                          </p:stCondLst>
                                        </p:cTn>
                                        <p:tgtEl>
                                          <p:spTgt spid="1657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61"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63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36625" y="0"/>
            <a:ext cx="714057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4" name="Text Box 3"/>
          <p:cNvSpPr txBox="1">
            <a:spLocks noChangeArrowheads="1"/>
          </p:cNvSpPr>
          <p:nvPr/>
        </p:nvSpPr>
        <p:spPr bwMode="auto">
          <a:xfrm>
            <a:off x="0" y="6516688"/>
            <a:ext cx="9144000" cy="336550"/>
          </a:xfrm>
          <a:prstGeom prst="rect">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rPr>
              <a:t>John D. Hannah, </a:t>
            </a:r>
            <a:r>
              <a:rPr lang="en-US" sz="1600" i="1">
                <a:solidFill>
                  <a:srgbClr val="FFFFFF"/>
                </a:solidFill>
              </a:rPr>
              <a:t>Charts of Ancient &amp; Medieval Church History</a:t>
            </a:r>
            <a:r>
              <a:rPr lang="en-US" sz="1600">
                <a:solidFill>
                  <a:srgbClr val="FFFFFF"/>
                </a:solidFill>
              </a:rPr>
              <a:t> (Grand Rapids: Zondervan, 2001)</a:t>
            </a:r>
          </a:p>
        </p:txBody>
      </p:sp>
      <p:sp>
        <p:nvSpPr>
          <p:cNvPr id="243715" name="Rectangle 4"/>
          <p:cNvSpPr>
            <a:spLocks noGrp="1" noChangeArrowheads="1"/>
          </p:cNvSpPr>
          <p:nvPr>
            <p:ph type="title" idx="4294967295"/>
          </p:nvPr>
        </p:nvSpPr>
        <p:spPr>
          <a:xfrm>
            <a:off x="0" y="0"/>
            <a:ext cx="9144000" cy="685800"/>
          </a:xfrm>
          <a:solidFill>
            <a:srgbClr val="0000CC"/>
          </a:solidFill>
        </p:spPr>
        <p:txBody>
          <a:bodyPr/>
          <a:lstStyle/>
          <a:p>
            <a:pPr eaLnBrk="1" hangingPunct="1"/>
            <a:r>
              <a:rPr lang="zh-SG" sz="3600">
                <a:solidFill>
                  <a:schemeClr val="bg1"/>
                </a:solidFill>
                <a:latin typeface="SimHei" charset="0"/>
                <a:ea typeface="SimHei" charset="0"/>
                <a:cs typeface="SimHei" charset="0"/>
              </a:rPr>
              <a:t>尼西亚信经 </a:t>
            </a:r>
            <a:r>
              <a:rPr lang="en-US" sz="3600" i="1">
                <a:solidFill>
                  <a:schemeClr val="bg1"/>
                </a:solidFill>
                <a:latin typeface="SimHei" charset="0"/>
                <a:ea typeface="SimHei" charset="0"/>
                <a:cs typeface="SimHei" charset="0"/>
              </a:rPr>
              <a:t>(</a:t>
            </a:r>
            <a:r>
              <a:rPr lang="zh-CN" altLang="en-US" sz="3600" i="1">
                <a:solidFill>
                  <a:schemeClr val="bg1"/>
                </a:solidFill>
                <a:latin typeface="SimHei" charset="0"/>
                <a:ea typeface="SimHei" charset="0"/>
                <a:cs typeface="SimHei" charset="0"/>
              </a:rPr>
              <a:t>公元</a:t>
            </a:r>
            <a:r>
              <a:rPr lang="en-US" altLang="ja-JP" sz="3600" i="1">
                <a:solidFill>
                  <a:schemeClr val="bg1"/>
                </a:solidFill>
                <a:latin typeface="SimHei" charset="0"/>
                <a:ea typeface="SimHei" charset="0"/>
                <a:cs typeface="SimHei" charset="0"/>
              </a:rPr>
              <a:t> 325)</a:t>
            </a:r>
            <a:endParaRPr lang="en-US">
              <a:latin typeface="SimHei" charset="0"/>
              <a:ea typeface="SimHei" charset="0"/>
              <a:cs typeface="SimHei" charset="0"/>
            </a:endParaRPr>
          </a:p>
        </p:txBody>
      </p:sp>
      <p:sp>
        <p:nvSpPr>
          <p:cNvPr id="1659909" name="Line 5"/>
          <p:cNvSpPr>
            <a:spLocks noChangeShapeType="1"/>
          </p:cNvSpPr>
          <p:nvPr/>
        </p:nvSpPr>
        <p:spPr bwMode="auto">
          <a:xfrm>
            <a:off x="2895600" y="3429000"/>
            <a:ext cx="45720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9910" name="Line 6"/>
          <p:cNvSpPr>
            <a:spLocks noChangeShapeType="1"/>
          </p:cNvSpPr>
          <p:nvPr/>
        </p:nvSpPr>
        <p:spPr bwMode="auto">
          <a:xfrm>
            <a:off x="1524000" y="3810000"/>
            <a:ext cx="49530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3718" name="TextBox 6"/>
          <p:cNvSpPr txBox="1">
            <a:spLocks noChangeArrowheads="1"/>
          </p:cNvSpPr>
          <p:nvPr/>
        </p:nvSpPr>
        <p:spPr bwMode="auto">
          <a:xfrm>
            <a:off x="685800" y="685800"/>
            <a:ext cx="7924800" cy="579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300" b="1" dirty="0">
                <a:latin typeface="SimHei" charset="0"/>
                <a:ea typeface="SimHei" charset="0"/>
                <a:cs typeface="SimHei" charset="0"/>
              </a:rPr>
              <a:t>我等信独一之神，即全能之圣父，创造天地，及一切有形无形之万物之主。</a:t>
            </a:r>
            <a:br>
              <a:rPr lang="zh-CN" altLang="en-US" sz="2300" b="1" dirty="0">
                <a:latin typeface="SimHei" charset="0"/>
                <a:ea typeface="SimHei" charset="0"/>
                <a:cs typeface="SimHei" charset="0"/>
              </a:rPr>
            </a:br>
            <a:endParaRPr lang="zh-CN" altLang="en-US" sz="2300" b="1" dirty="0">
              <a:latin typeface="SimHei" charset="0"/>
              <a:ea typeface="SimHei" charset="0"/>
              <a:cs typeface="SimHei" charset="0"/>
            </a:endParaRPr>
          </a:p>
          <a:p>
            <a:pPr eaLnBrk="1" hangingPunct="1"/>
            <a:r>
              <a:rPr lang="zh-CN" altLang="en-US" sz="2300" b="1" dirty="0">
                <a:latin typeface="SimHei" charset="0"/>
                <a:ea typeface="SimHei" charset="0"/>
                <a:cs typeface="SimHei" charset="0"/>
              </a:rPr>
              <a:t>　　我等信独一之主耶稣基督，上帝独生之圣子，是圣父在万世之先所生，是从神所出之神，从光所出之光，</a:t>
            </a:r>
            <a:r>
              <a:rPr lang="zh-CN" altLang="en-US" sz="2300" b="1" u="sng" dirty="0">
                <a:solidFill>
                  <a:srgbClr val="FF0000"/>
                </a:solidFill>
                <a:latin typeface="SimHei" charset="0"/>
                <a:ea typeface="SimHei" charset="0"/>
                <a:cs typeface="SimHei" charset="0"/>
              </a:rPr>
              <a:t>从真神所出之真神，是生非造，是与圣父同体</a:t>
            </a:r>
            <a:r>
              <a:rPr lang="zh-CN" altLang="en-US" sz="2300" b="1" dirty="0">
                <a:latin typeface="SimHei" charset="0"/>
                <a:ea typeface="SimHei" charset="0"/>
                <a:cs typeface="SimHei" charset="0"/>
              </a:rPr>
              <a:t>，万物皆借圣子而造；圣子为要拯救我等世人，从天降临，为圣灵感动之童贞女马利亚所生，成为人身，在本丢彼拉多手下，为我等钉十字架，被害而葬，照圣经之言，第三日复活，升天，坐在圣父之右；将来复必有荣耀而降临，审判生人死人，其国无穷无尽。 </a:t>
            </a:r>
            <a:br>
              <a:rPr lang="zh-CN" altLang="en-US" sz="2300" b="1" dirty="0">
                <a:latin typeface="SimHei" charset="0"/>
                <a:ea typeface="SimHei" charset="0"/>
                <a:cs typeface="SimHei" charset="0"/>
              </a:rPr>
            </a:br>
            <a:endParaRPr lang="zh-CN" altLang="en-US" sz="2300" b="1" dirty="0">
              <a:latin typeface="SimHei" charset="0"/>
              <a:ea typeface="SimHei" charset="0"/>
              <a:cs typeface="SimHei" charset="0"/>
            </a:endParaRPr>
          </a:p>
          <a:p>
            <a:pPr eaLnBrk="1" hangingPunct="1"/>
            <a:r>
              <a:rPr lang="zh-CN" altLang="en-US" sz="2300" b="1" dirty="0">
                <a:latin typeface="SimHei" charset="0"/>
                <a:ea typeface="SimHei" charset="0"/>
                <a:cs typeface="SimHei" charset="0"/>
              </a:rPr>
              <a:t>　　我等信圣灵即是主，是赐生命者，是从圣父、圣子所出，与圣父、圣子，同是当拜，当称颂者，众先知说预言，皆是被圣灵感动；我等信使徒所立独一圣而公之教会；我等信因为赦罪设立之独一洗礼；我等望死后复活，又望来世之永生。阿们。</a:t>
            </a:r>
            <a:r>
              <a:rPr lang="zh-CN" altLang="en-US" sz="2000" b="1" dirty="0">
                <a:ea typeface="SimSun" charset="0"/>
                <a:cs typeface="SimSun" charset="0"/>
              </a:rPr>
              <a:t> </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9909"/>
                                        </p:tgtEl>
                                        <p:attrNameLst>
                                          <p:attrName>style.visibility</p:attrName>
                                        </p:attrNameLst>
                                      </p:cBhvr>
                                      <p:to>
                                        <p:strVal val="visible"/>
                                      </p:to>
                                    </p:set>
                                    <p:animEffect transition="in" filter="wipe(left)">
                                      <p:cBhvr>
                                        <p:cTn id="7" dur="2000"/>
                                        <p:tgtEl>
                                          <p:spTgt spid="1659909"/>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59910"/>
                                        </p:tgtEl>
                                        <p:attrNameLst>
                                          <p:attrName>style.visibility</p:attrName>
                                        </p:attrNameLst>
                                      </p:cBhvr>
                                      <p:to>
                                        <p:strVal val="visible"/>
                                      </p:to>
                                    </p:set>
                                    <p:animEffect transition="in" filter="wipe(left)">
                                      <p:cBhvr>
                                        <p:cTn id="11" dur="2000"/>
                                        <p:tgtEl>
                                          <p:spTgt spid="1659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9" grpId="0" animBg="1"/>
      <p:bldP spid="1659910"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609600" y="0"/>
            <a:ext cx="7886700" cy="5791200"/>
            <a:chOff x="384" y="0"/>
            <a:chExt cx="4968" cy="3648"/>
          </a:xfrm>
        </p:grpSpPr>
        <p:pic>
          <p:nvPicPr>
            <p:cNvPr id="245772" name="Picture 2" descr="64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73"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245762" name="Picture 4" descr="64 cop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00" y="5715000"/>
            <a:ext cx="7886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147461" name="Rectangle 6"/>
          <p:cNvSpPr>
            <a:spLocks noGrp="1" noChangeArrowheads="1"/>
          </p:cNvSpPr>
          <p:nvPr>
            <p:ph type="title" idx="4294967295"/>
          </p:nvPr>
        </p:nvSpPr>
        <p:spPr>
          <a:xfrm>
            <a:off x="0" y="0"/>
            <a:ext cx="9144000" cy="685800"/>
          </a:xfrm>
          <a:solidFill>
            <a:srgbClr val="0000CC"/>
          </a:solidFill>
        </p:spPr>
        <p:txBody>
          <a:bodyPr/>
          <a:lstStyle/>
          <a:p>
            <a:pPr eaLnBrk="1" hangingPunct="1">
              <a:defRPr/>
            </a:pPr>
            <a:r>
              <a:rPr lang="zh-SG" sz="3600">
                <a:solidFill>
                  <a:schemeClr val="bg1"/>
                </a:solidFill>
                <a:effectLst>
                  <a:outerShdw blurRad="38100" dist="38100" dir="2700000" algn="tl">
                    <a:srgbClr val="000000"/>
                  </a:outerShdw>
                </a:effectLst>
                <a:latin typeface="SimHei" charset="0"/>
                <a:ea typeface="SimHei" charset="0"/>
                <a:cs typeface="SimHei" charset="0"/>
              </a:rPr>
              <a:t>阿里乌斯教义的争议与三位一体论</a:t>
            </a:r>
            <a:endParaRPr lang="en-US" sz="3600" i="1">
              <a:solidFill>
                <a:schemeClr val="bg1"/>
              </a:solidFill>
              <a:latin typeface="Calibri" charset="0"/>
              <a:ea typeface="ＭＳ Ｐゴシック" charset="0"/>
              <a:cs typeface="ＭＳ Ｐゴシック" charset="0"/>
            </a:endParaRPr>
          </a:p>
        </p:txBody>
      </p:sp>
      <p:sp>
        <p:nvSpPr>
          <p:cNvPr id="245765" name="TextBox 7"/>
          <p:cNvSpPr txBox="1">
            <a:spLocks noChangeArrowheads="1"/>
          </p:cNvSpPr>
          <p:nvPr/>
        </p:nvSpPr>
        <p:spPr bwMode="auto">
          <a:xfrm>
            <a:off x="5638800" y="3581400"/>
            <a:ext cx="2743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b="1">
                <a:latin typeface="SimHei" charset="0"/>
                <a:ea typeface="SimHei" charset="0"/>
                <a:cs typeface="SimHei" charset="0"/>
              </a:rPr>
              <a:t>卡帕多西亚族</a:t>
            </a:r>
            <a:r>
              <a:rPr lang="en-US" altLang="zh-CN" sz="1800" b="1">
                <a:latin typeface="SimHei" charset="0"/>
                <a:ea typeface="SimHei" charset="0"/>
                <a:cs typeface="SimHei" charset="0"/>
              </a:rPr>
              <a:t>(Cappadocians)</a:t>
            </a:r>
            <a:r>
              <a:rPr lang="zh-CN" altLang="en-US" sz="1800" b="1">
                <a:latin typeface="SimHei" charset="0"/>
                <a:ea typeface="SimHei" charset="0"/>
                <a:cs typeface="SimHei" charset="0"/>
              </a:rPr>
              <a:t>之工作</a:t>
            </a:r>
            <a:endParaRPr lang="en-US" sz="1800" b="1">
              <a:latin typeface="SimHei" charset="0"/>
              <a:ea typeface="SimHei" charset="0"/>
              <a:cs typeface="SimHei" charset="0"/>
            </a:endParaRPr>
          </a:p>
        </p:txBody>
      </p:sp>
      <p:sp>
        <p:nvSpPr>
          <p:cNvPr id="245766" name="TextBox 8"/>
          <p:cNvSpPr txBox="1">
            <a:spLocks noChangeArrowheads="1"/>
          </p:cNvSpPr>
          <p:nvPr/>
        </p:nvSpPr>
        <p:spPr bwMode="auto">
          <a:xfrm>
            <a:off x="4038600" y="3124200"/>
            <a:ext cx="1600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SG" sz="1800" b="1">
                <a:latin typeface="SimHei" charset="0"/>
                <a:ea typeface="SimHei" charset="0"/>
                <a:cs typeface="SimHei" charset="0"/>
              </a:rPr>
              <a:t>阿里乌斯教</a:t>
            </a:r>
            <a:endParaRPr lang="en-US" altLang="ja-JP" sz="1800" b="1">
              <a:latin typeface="SimHei" charset="0"/>
              <a:ea typeface="SimHei" charset="0"/>
              <a:cs typeface="SimHei" charset="0"/>
            </a:endParaRPr>
          </a:p>
          <a:p>
            <a:pPr eaLnBrk="1" hangingPunct="1"/>
            <a:r>
              <a:rPr lang="zh-SG" sz="1800" b="1">
                <a:latin typeface="SimHei" charset="0"/>
                <a:ea typeface="SimHei" charset="0"/>
                <a:cs typeface="SimHei" charset="0"/>
              </a:rPr>
              <a:t>的复甦</a:t>
            </a:r>
            <a:endParaRPr lang="en-US" sz="1800" b="1"/>
          </a:p>
        </p:txBody>
      </p:sp>
      <p:sp>
        <p:nvSpPr>
          <p:cNvPr id="245767" name="TextBox 9"/>
          <p:cNvSpPr txBox="1">
            <a:spLocks noChangeArrowheads="1"/>
          </p:cNvSpPr>
          <p:nvPr/>
        </p:nvSpPr>
        <p:spPr bwMode="auto">
          <a:xfrm>
            <a:off x="2667000" y="3581400"/>
            <a:ext cx="1219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SG" sz="1800" b="1">
                <a:latin typeface="SimHei" charset="0"/>
                <a:ea typeface="SimHei" charset="0"/>
                <a:cs typeface="SimHei" charset="0"/>
              </a:rPr>
              <a:t>尼西亚</a:t>
            </a:r>
            <a:endParaRPr lang="en-US" altLang="ja-JP" sz="1800" b="1">
              <a:latin typeface="SimHei" charset="0"/>
              <a:ea typeface="SimHei" charset="0"/>
              <a:cs typeface="SimHei" charset="0"/>
            </a:endParaRPr>
          </a:p>
          <a:p>
            <a:pPr algn="ctr" eaLnBrk="1" hangingPunct="1"/>
            <a:r>
              <a:rPr lang="zh-SG" sz="1800" b="1">
                <a:latin typeface="SimHei" charset="0"/>
                <a:ea typeface="SimHei" charset="0"/>
                <a:cs typeface="SimHei" charset="0"/>
              </a:rPr>
              <a:t>会议</a:t>
            </a:r>
            <a:endParaRPr lang="en-US" sz="1800" b="1"/>
          </a:p>
        </p:txBody>
      </p:sp>
      <p:sp>
        <p:nvSpPr>
          <p:cNvPr id="245768" name="TextBox 10"/>
          <p:cNvSpPr txBox="1">
            <a:spLocks noChangeArrowheads="1"/>
          </p:cNvSpPr>
          <p:nvPr/>
        </p:nvSpPr>
        <p:spPr bwMode="auto">
          <a:xfrm>
            <a:off x="6705600" y="4267200"/>
            <a:ext cx="14478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a:latin typeface="SimHei" charset="0"/>
                <a:ea typeface="SimHei" charset="0"/>
                <a:cs typeface="SimHei" charset="0"/>
              </a:rPr>
              <a:t>君士坦丁</a:t>
            </a:r>
            <a:endParaRPr lang="en-US" altLang="zh-CN" sz="1800" b="1">
              <a:latin typeface="SimHei" charset="0"/>
              <a:ea typeface="SimHei" charset="0"/>
              <a:cs typeface="SimHei" charset="0"/>
            </a:endParaRPr>
          </a:p>
          <a:p>
            <a:pPr algn="ctr" eaLnBrk="1" hangingPunct="1"/>
            <a:r>
              <a:rPr lang="zh-CN" altLang="en-US" sz="1800" b="1">
                <a:latin typeface="SimHei" charset="0"/>
                <a:ea typeface="SimHei" charset="0"/>
                <a:cs typeface="SimHei" charset="0"/>
              </a:rPr>
              <a:t>堡会议</a:t>
            </a:r>
            <a:endParaRPr lang="en-US" sz="1800"/>
          </a:p>
        </p:txBody>
      </p:sp>
      <p:sp>
        <p:nvSpPr>
          <p:cNvPr id="245769" name="TextBox 11"/>
          <p:cNvSpPr txBox="1">
            <a:spLocks noChangeArrowheads="1"/>
          </p:cNvSpPr>
          <p:nvPr/>
        </p:nvSpPr>
        <p:spPr bwMode="auto">
          <a:xfrm>
            <a:off x="1066800" y="3810000"/>
            <a:ext cx="1524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SG" sz="1800" b="1">
                <a:latin typeface="SimHei" charset="0"/>
                <a:ea typeface="SimHei" charset="0"/>
                <a:cs typeface="SimHei" charset="0"/>
              </a:rPr>
              <a:t>阿里乌斯</a:t>
            </a:r>
            <a:endParaRPr lang="en-US" altLang="ja-JP" sz="1800" b="1">
              <a:latin typeface="SimHei" charset="0"/>
              <a:ea typeface="SimHei" charset="0"/>
              <a:cs typeface="SimHei" charset="0"/>
            </a:endParaRPr>
          </a:p>
          <a:p>
            <a:pPr algn="ctr" eaLnBrk="1" hangingPunct="1"/>
            <a:r>
              <a:rPr lang="zh-SG" sz="1800" b="1">
                <a:latin typeface="SimHei" charset="0"/>
                <a:ea typeface="SimHei" charset="0"/>
                <a:cs typeface="SimHei" charset="0"/>
              </a:rPr>
              <a:t>教义的争议</a:t>
            </a:r>
            <a:endParaRPr lang="en-US" sz="1800" b="1"/>
          </a:p>
        </p:txBody>
      </p:sp>
      <p:sp>
        <p:nvSpPr>
          <p:cNvPr id="13" name="TextBox 12"/>
          <p:cNvSpPr txBox="1"/>
          <p:nvPr/>
        </p:nvSpPr>
        <p:spPr>
          <a:xfrm>
            <a:off x="21336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b="1">
                <a:effectLst>
                  <a:outerShdw blurRad="38100" dist="38100" dir="2700000" algn="tl">
                    <a:srgbClr val="DDDDDD"/>
                  </a:outerShdw>
                </a:effectLst>
                <a:latin typeface="SimHei" charset="0"/>
                <a:ea typeface="SimHei" charset="0"/>
                <a:cs typeface="SimHei" charset="0"/>
              </a:rPr>
              <a:t>反对</a:t>
            </a:r>
            <a:r>
              <a:rPr lang="zh-SG" b="1">
                <a:effectLst>
                  <a:outerShdw blurRad="38100" dist="38100" dir="2700000" algn="tl">
                    <a:srgbClr val="DDDDDD"/>
                  </a:outerShdw>
                </a:effectLst>
                <a:latin typeface="SimHei" charset="0"/>
                <a:ea typeface="SimHei" charset="0"/>
                <a:cs typeface="SimHei" charset="0"/>
              </a:rPr>
              <a:t>阿里乌斯</a:t>
            </a:r>
            <a:endParaRPr lang="en-US" altLang="ja-JP" b="1">
              <a:effectLst>
                <a:outerShdw blurRad="38100" dist="38100" dir="2700000" algn="tl">
                  <a:srgbClr val="DDDDDD"/>
                </a:outerShdw>
              </a:effectLst>
              <a:latin typeface="SimHei" charset="0"/>
              <a:ea typeface="SimHei" charset="0"/>
              <a:cs typeface="SimHei" charset="0"/>
            </a:endParaRPr>
          </a:p>
          <a:p>
            <a:pPr algn="ctr" eaLnBrk="1" hangingPunct="1">
              <a:defRPr/>
            </a:pPr>
            <a:r>
              <a:rPr lang="zh-SG" b="1">
                <a:effectLst>
                  <a:outerShdw blurRad="38100" dist="38100" dir="2700000" algn="tl">
                    <a:srgbClr val="DDDDDD"/>
                  </a:outerShdw>
                </a:effectLst>
                <a:latin typeface="SimHei" charset="0"/>
                <a:ea typeface="SimHei" charset="0"/>
                <a:cs typeface="SimHei" charset="0"/>
              </a:rPr>
              <a:t>教的初期</a:t>
            </a:r>
            <a:endParaRPr lang="en-US" b="1">
              <a:effectLst>
                <a:outerShdw blurRad="38100" dist="38100" dir="2700000" algn="tl">
                  <a:srgbClr val="DDDDDD"/>
                </a:outerShdw>
              </a:effectLst>
              <a:latin typeface="SimHei" charset="0"/>
              <a:ea typeface="SimHei" charset="0"/>
              <a:cs typeface="SimHei" charset="0"/>
            </a:endParaRPr>
          </a:p>
        </p:txBody>
      </p:sp>
      <p:sp>
        <p:nvSpPr>
          <p:cNvPr id="14" name="TextBox 13"/>
          <p:cNvSpPr txBox="1"/>
          <p:nvPr/>
        </p:nvSpPr>
        <p:spPr>
          <a:xfrm>
            <a:off x="53340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b="1">
                <a:effectLst>
                  <a:outerShdw blurRad="38100" dist="38100" dir="2700000" algn="tl">
                    <a:srgbClr val="DDDDDD"/>
                  </a:outerShdw>
                </a:effectLst>
                <a:latin typeface="SimHei" charset="0"/>
                <a:ea typeface="SimHei" charset="0"/>
                <a:cs typeface="SimHei" charset="0"/>
              </a:rPr>
              <a:t>反对</a:t>
            </a:r>
            <a:r>
              <a:rPr lang="zh-SG" b="1">
                <a:effectLst>
                  <a:outerShdw blurRad="38100" dist="38100" dir="2700000" algn="tl">
                    <a:srgbClr val="DDDDDD"/>
                  </a:outerShdw>
                </a:effectLst>
                <a:latin typeface="SimHei" charset="0"/>
                <a:ea typeface="SimHei" charset="0"/>
                <a:cs typeface="SimHei" charset="0"/>
              </a:rPr>
              <a:t>阿里乌斯</a:t>
            </a:r>
            <a:endParaRPr lang="en-US" altLang="ja-JP" b="1">
              <a:effectLst>
                <a:outerShdw blurRad="38100" dist="38100" dir="2700000" algn="tl">
                  <a:srgbClr val="DDDDDD"/>
                </a:outerShdw>
              </a:effectLst>
              <a:latin typeface="SimHei" charset="0"/>
              <a:ea typeface="SimHei" charset="0"/>
              <a:cs typeface="SimHei" charset="0"/>
            </a:endParaRPr>
          </a:p>
          <a:p>
            <a:pPr algn="ctr" eaLnBrk="1" hangingPunct="1">
              <a:defRPr/>
            </a:pPr>
            <a:r>
              <a:rPr lang="zh-SG" b="1">
                <a:effectLst>
                  <a:outerShdw blurRad="38100" dist="38100" dir="2700000" algn="tl">
                    <a:srgbClr val="DDDDDD"/>
                  </a:outerShdw>
                </a:effectLst>
                <a:latin typeface="SimHei" charset="0"/>
                <a:ea typeface="SimHei" charset="0"/>
                <a:cs typeface="SimHei" charset="0"/>
              </a:rPr>
              <a:t>教的後期</a:t>
            </a:r>
            <a:endParaRPr lang="en-US" b="1">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65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0"/>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148484" name="Rectangle 4"/>
          <p:cNvSpPr>
            <a:spLocks noGrp="1" noChangeArrowheads="1"/>
          </p:cNvSpPr>
          <p:nvPr>
            <p:ph type="title" idx="4294967295"/>
          </p:nvPr>
        </p:nvSpPr>
        <p:spPr>
          <a:xfrm>
            <a:off x="685800" y="381000"/>
            <a:ext cx="7772400" cy="762000"/>
          </a:xfrm>
          <a:solidFill>
            <a:srgbClr val="0000CC"/>
          </a:solidFill>
        </p:spPr>
        <p:txBody>
          <a:bodyPr/>
          <a:lstStyle/>
          <a:p>
            <a:pPr eaLnBrk="1" hangingPunct="1">
              <a:defRPr/>
            </a:pPr>
            <a:r>
              <a:rPr lang="zh-SG">
                <a:solidFill>
                  <a:schemeClr val="bg1"/>
                </a:solidFill>
                <a:effectLst>
                  <a:outerShdw blurRad="38100" dist="38100" dir="2700000" algn="tl">
                    <a:srgbClr val="000000"/>
                  </a:outerShdw>
                </a:effectLst>
                <a:latin typeface="SimHei" charset="0"/>
                <a:ea typeface="SimHei" charset="0"/>
                <a:cs typeface="SimHei" charset="0"/>
              </a:rPr>
              <a:t>阿里乌斯教的复甦</a:t>
            </a:r>
            <a:endParaRPr lang="en-US">
              <a:latin typeface="Calibri" charset="0"/>
              <a:ea typeface="ＭＳ Ｐゴシック" charset="0"/>
              <a:cs typeface="ＭＳ Ｐゴシック" charset="0"/>
            </a:endParaRPr>
          </a:p>
        </p:txBody>
      </p:sp>
      <p:sp>
        <p:nvSpPr>
          <p:cNvPr id="5" name="TextBox 4"/>
          <p:cNvSpPr txBox="1"/>
          <p:nvPr/>
        </p:nvSpPr>
        <p:spPr>
          <a:xfrm>
            <a:off x="1676400" y="5410200"/>
            <a:ext cx="21336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800" b="1">
                <a:latin typeface="SimHei" charset="0"/>
                <a:ea typeface="SimHei" charset="0"/>
                <a:cs typeface="SimHei" charset="0"/>
              </a:rPr>
              <a:t>尼西亚会议</a:t>
            </a:r>
            <a:endParaRPr lang="en-US" sz="2800" b="1">
              <a:latin typeface="SimHei" charset="0"/>
              <a:ea typeface="SimHei" charset="0"/>
              <a:cs typeface="SimHei" charset="0"/>
            </a:endParaRPr>
          </a:p>
        </p:txBody>
      </p:sp>
      <p:sp>
        <p:nvSpPr>
          <p:cNvPr id="6" name="TextBox 5"/>
          <p:cNvSpPr txBox="1"/>
          <p:nvPr/>
        </p:nvSpPr>
        <p:spPr>
          <a:xfrm>
            <a:off x="4800600" y="5410200"/>
            <a:ext cx="27432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800" b="1">
                <a:latin typeface="SimHei" charset="0"/>
                <a:ea typeface="SimHei" charset="0"/>
                <a:cs typeface="SimHei" charset="0"/>
              </a:rPr>
              <a:t>君士坦丁堡会议</a:t>
            </a:r>
            <a:endParaRPr lang="en-US" sz="2800" b="1">
              <a:latin typeface="SimHei" charset="0"/>
              <a:ea typeface="SimHei" charset="0"/>
              <a:cs typeface="SimHei" charset="0"/>
            </a:endParaRPr>
          </a:p>
        </p:txBody>
      </p:sp>
      <p:sp>
        <p:nvSpPr>
          <p:cNvPr id="7" name="TextBox 6"/>
          <p:cNvSpPr txBox="1"/>
          <p:nvPr/>
        </p:nvSpPr>
        <p:spPr>
          <a:xfrm>
            <a:off x="4724400" y="1371600"/>
            <a:ext cx="29718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000" b="1">
                <a:latin typeface="SimHei" charset="0"/>
                <a:ea typeface="SimHei" charset="0"/>
                <a:cs typeface="SimHei" charset="0"/>
              </a:rPr>
              <a:t>卡帕多西亚族</a:t>
            </a:r>
            <a:r>
              <a:rPr lang="en-US" altLang="zh-CN" sz="2000" b="1">
                <a:latin typeface="SimHei" charset="0"/>
                <a:ea typeface="SimHei" charset="0"/>
                <a:cs typeface="SimHei" charset="0"/>
              </a:rPr>
              <a:t>(Cappadocians)</a:t>
            </a:r>
            <a:r>
              <a:rPr lang="zh-CN" altLang="en-US" sz="2000" b="1">
                <a:latin typeface="SimHei" charset="0"/>
                <a:ea typeface="SimHei" charset="0"/>
                <a:cs typeface="SimHei" charset="0"/>
              </a:rPr>
              <a:t>之工作</a:t>
            </a:r>
            <a:endParaRPr lang="en-US" sz="2000" b="1">
              <a:latin typeface="SimHei" charset="0"/>
              <a:ea typeface="SimHei" charset="0"/>
              <a:cs typeface="SimHei" charset="0"/>
            </a:endParaRPr>
          </a:p>
        </p:txBody>
      </p:sp>
      <p:sp>
        <p:nvSpPr>
          <p:cNvPr id="8" name="TextBox 7"/>
          <p:cNvSpPr txBox="1"/>
          <p:nvPr/>
        </p:nvSpPr>
        <p:spPr>
          <a:xfrm>
            <a:off x="2286000" y="1371600"/>
            <a:ext cx="20574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SG" sz="2000" b="1">
                <a:latin typeface="SimHei" charset="0"/>
                <a:ea typeface="SimHei" charset="0"/>
                <a:cs typeface="SimHei" charset="0"/>
              </a:rPr>
              <a:t>阿里乌斯教</a:t>
            </a:r>
            <a:endParaRPr lang="en-US" altLang="ja-JP" sz="2000" b="1">
              <a:latin typeface="SimHei" charset="0"/>
              <a:ea typeface="SimHei" charset="0"/>
              <a:cs typeface="SimHei" charset="0"/>
            </a:endParaRPr>
          </a:p>
          <a:p>
            <a:pPr algn="ctr" eaLnBrk="1" hangingPunct="1">
              <a:defRPr/>
            </a:pPr>
            <a:r>
              <a:rPr lang="zh-SG" sz="2000" b="1">
                <a:latin typeface="SimHei" charset="0"/>
                <a:ea typeface="SimHei" charset="0"/>
                <a:cs typeface="SimHei" charset="0"/>
              </a:rPr>
              <a:t>的复甦</a:t>
            </a:r>
            <a:endParaRPr lang="en-US" sz="2000" b="1"/>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7"/>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latin typeface="Arial Black" charset="0"/>
            </a:endParaRPr>
          </a:p>
        </p:txBody>
      </p:sp>
      <p:sp>
        <p:nvSpPr>
          <p:cNvPr id="24"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5" name="AutoShape 31"/>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6"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7" name="AutoShape 37"/>
          <p:cNvSpPr>
            <a:spLocks noChangeArrowheads="1"/>
          </p:cNvSpPr>
          <p:nvPr/>
        </p:nvSpPr>
        <p:spPr bwMode="auto">
          <a:xfrm>
            <a:off x="7391400" y="0"/>
            <a:ext cx="1143000" cy="4572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49858"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249859" name="Text Box 7"/>
          <p:cNvSpPr txBox="1">
            <a:spLocks noChangeArrowheads="1"/>
          </p:cNvSpPr>
          <p:nvPr/>
        </p:nvSpPr>
        <p:spPr bwMode="auto">
          <a:xfrm>
            <a:off x="5249863" y="5867400"/>
            <a:ext cx="2073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公元</a:t>
            </a:r>
            <a:r>
              <a:rPr lang="en-US" altLang="ja-JP" b="1">
                <a:solidFill>
                  <a:srgbClr val="FFFFFF"/>
                </a:solidFill>
                <a:latin typeface="Arial" charset="0"/>
              </a:rPr>
              <a:t> 325</a:t>
            </a:r>
            <a:endParaRPr lang="en-US" b="1">
              <a:solidFill>
                <a:srgbClr val="FFFFFF"/>
              </a:solidFill>
              <a:latin typeface="Arial" charset="0"/>
            </a:endParaRPr>
          </a:p>
        </p:txBody>
      </p:sp>
      <p:sp>
        <p:nvSpPr>
          <p:cNvPr id="249860" name="Text Box 13"/>
          <p:cNvSpPr txBox="1">
            <a:spLocks noChangeArrowheads="1"/>
          </p:cNvSpPr>
          <p:nvPr/>
        </p:nvSpPr>
        <p:spPr bwMode="auto">
          <a:xfrm>
            <a:off x="4267200" y="6248400"/>
            <a:ext cx="3962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a:ea typeface="SimSun" charset="0"/>
                <a:cs typeface="SimSun" charset="0"/>
              </a:rPr>
              <a:t>尼西亚</a:t>
            </a:r>
            <a:r>
              <a:rPr lang="zh-CN" altLang="en-US">
                <a:ea typeface="SimSun" charset="0"/>
                <a:cs typeface="SimSun" charset="0"/>
              </a:rPr>
              <a:t>会议</a:t>
            </a:r>
            <a:endParaRPr lang="en-US" b="1">
              <a:latin typeface="Arial" charset="0"/>
            </a:endParaRPr>
          </a:p>
        </p:txBody>
      </p:sp>
      <p:sp>
        <p:nvSpPr>
          <p:cNvPr id="310300" name="Text Box 28"/>
          <p:cNvSpPr txBox="1">
            <a:spLocks noChangeArrowheads="1"/>
          </p:cNvSpPr>
          <p:nvPr/>
        </p:nvSpPr>
        <p:spPr bwMode="auto">
          <a:xfrm>
            <a:off x="2286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传统型的∶</a:t>
            </a:r>
            <a:endParaRPr lang="en-US" altLang="zh-CN" b="1">
              <a:solidFill>
                <a:srgbClr val="FFFFFF"/>
              </a:solidFill>
              <a:latin typeface="Arial" charset="0"/>
              <a:ea typeface="SimSun" charset="0"/>
              <a:cs typeface="SimSun" charset="0"/>
            </a:endParaRPr>
          </a:p>
          <a:p>
            <a:pPr algn="ctr"/>
            <a:r>
              <a:rPr lang="zh-CN" altLang="en-US" b="1">
                <a:solidFill>
                  <a:srgbClr val="FFFFFF"/>
                </a:solidFill>
                <a:latin typeface="Arial" charset="0"/>
                <a:ea typeface="SimSun" charset="0"/>
                <a:cs typeface="SimSun" charset="0"/>
              </a:rPr>
              <a:t>“耶稣是神”</a:t>
            </a:r>
            <a:endParaRPr lang="en-US" b="1">
              <a:solidFill>
                <a:srgbClr val="FFFFFF"/>
              </a:solidFill>
              <a:latin typeface="Arial" charset="0"/>
            </a:endParaRPr>
          </a:p>
        </p:txBody>
      </p:sp>
      <p:sp>
        <p:nvSpPr>
          <p:cNvPr id="249864"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rPr>
              <a:t>虚构</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endParaRPr>
          </a:p>
        </p:txBody>
      </p:sp>
      <p:sp>
        <p:nvSpPr>
          <p:cNvPr id="310307" name="Text Box 35"/>
          <p:cNvSpPr txBox="1">
            <a:spLocks noChangeArrowheads="1"/>
          </p:cNvSpPr>
          <p:nvPr/>
        </p:nvSpPr>
        <p:spPr bwMode="auto">
          <a:xfrm>
            <a:off x="6858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传统型的∶</a:t>
            </a:r>
            <a:endParaRPr lang="en-US" altLang="zh-CN" b="1">
              <a:solidFill>
                <a:srgbClr val="FFFFFF"/>
              </a:solidFill>
              <a:latin typeface="Arial" charset="0"/>
              <a:ea typeface="SimSun" charset="0"/>
              <a:cs typeface="SimSun" charset="0"/>
            </a:endParaRPr>
          </a:p>
          <a:p>
            <a:pPr algn="ctr"/>
            <a:r>
              <a:rPr lang="zh-CN" altLang="en-US" b="1">
                <a:solidFill>
                  <a:srgbClr val="FFFFFF"/>
                </a:solidFill>
                <a:latin typeface="Arial" charset="0"/>
                <a:ea typeface="SimSun" charset="0"/>
                <a:cs typeface="SimSun" charset="0"/>
              </a:rPr>
              <a:t>“耶稣是神”</a:t>
            </a:r>
            <a:endParaRPr lang="en-US" b="1">
              <a:solidFill>
                <a:srgbClr val="FFFFFF"/>
              </a:solidFill>
              <a:latin typeface="Arial" charset="0"/>
            </a:endParaRPr>
          </a:p>
        </p:txBody>
      </p:sp>
      <p:sp>
        <p:nvSpPr>
          <p:cNvPr id="310311" name="Text Box 39"/>
          <p:cNvSpPr txBox="1">
            <a:spLocks noChangeArrowheads="1"/>
          </p:cNvSpPr>
          <p:nvPr/>
        </p:nvSpPr>
        <p:spPr bwMode="auto">
          <a:xfrm>
            <a:off x="7315200" y="457200"/>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票数∶</a:t>
            </a:r>
            <a:r>
              <a:rPr lang="en-US" b="1">
                <a:solidFill>
                  <a:srgbClr val="FFFFFF"/>
                </a:solidFill>
                <a:latin typeface="Arial" charset="0"/>
              </a:rPr>
              <a:t>300</a:t>
            </a:r>
          </a:p>
        </p:txBody>
      </p:sp>
      <p:sp>
        <p:nvSpPr>
          <p:cNvPr id="249869"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rPr>
              <a:t>事实</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endParaRPr>
          </a:p>
        </p:txBody>
      </p:sp>
      <p:sp>
        <p:nvSpPr>
          <p:cNvPr id="249870" name="Rectangle 9"/>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20" name="Text Box 39"/>
          <p:cNvSpPr txBox="1">
            <a:spLocks noChangeArrowheads="1"/>
          </p:cNvSpPr>
          <p:nvPr/>
        </p:nvSpPr>
        <p:spPr bwMode="auto">
          <a:xfrm>
            <a:off x="5072063" y="3857625"/>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票数∶</a:t>
            </a:r>
            <a:r>
              <a:rPr lang="en-US" altLang="zh-CN" b="1">
                <a:solidFill>
                  <a:srgbClr val="FFFFFF"/>
                </a:solidFill>
                <a:latin typeface="Arial" charset="0"/>
                <a:ea typeface="SimSun" charset="0"/>
                <a:cs typeface="SimSun" charset="0"/>
              </a:rPr>
              <a:t>2</a:t>
            </a:r>
            <a:endParaRPr lang="en-US" b="1">
              <a:solidFill>
                <a:srgbClr val="FFFFFF"/>
              </a:solidFill>
              <a:latin typeface="Arial" charset="0"/>
            </a:endParaRPr>
          </a:p>
        </p:txBody>
      </p:sp>
      <p:sp>
        <p:nvSpPr>
          <p:cNvPr id="310278" name="Text Box 6"/>
          <p:cNvSpPr txBox="1">
            <a:spLocks noChangeArrowheads="1"/>
          </p:cNvSpPr>
          <p:nvPr/>
        </p:nvSpPr>
        <p:spPr bwMode="auto">
          <a:xfrm>
            <a:off x="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b="1">
                <a:solidFill>
                  <a:schemeClr val="bg1"/>
                </a:solidFill>
                <a:ea typeface="SimSun" charset="0"/>
                <a:cs typeface="SimSun" charset="0"/>
              </a:rPr>
              <a:t>阿里乌斯</a:t>
            </a:r>
            <a:r>
              <a:rPr lang="zh-CN" altLang="en-US" b="1">
                <a:solidFill>
                  <a:schemeClr val="bg1"/>
                </a:solidFill>
                <a:ea typeface="SimSun" charset="0"/>
                <a:cs typeface="SimSun" charset="0"/>
              </a:rPr>
              <a:t>门徒∶</a:t>
            </a:r>
            <a:endParaRPr lang="en-US" altLang="zh-CN" b="1">
              <a:solidFill>
                <a:schemeClr val="bg1"/>
              </a:solidFill>
              <a:ea typeface="SimSun" charset="0"/>
              <a:cs typeface="SimSun" charset="0"/>
            </a:endParaRPr>
          </a:p>
          <a:p>
            <a:pPr algn="ctr"/>
            <a:r>
              <a:rPr lang="zh-CN" altLang="en-US" b="1">
                <a:solidFill>
                  <a:schemeClr val="bg1"/>
                </a:solidFill>
                <a:ea typeface="SimSun" charset="0"/>
                <a:cs typeface="SimSun" charset="0"/>
              </a:rPr>
              <a:t>“耶稣不是神”</a:t>
            </a:r>
            <a:endParaRPr lang="en-US" b="1">
              <a:solidFill>
                <a:schemeClr val="bg1"/>
              </a:solidFill>
              <a:latin typeface="Arial" charset="0"/>
            </a:endParaRPr>
          </a:p>
        </p:txBody>
      </p:sp>
      <p:sp>
        <p:nvSpPr>
          <p:cNvPr id="310306" name="Text Box 34"/>
          <p:cNvSpPr txBox="1">
            <a:spLocks noChangeArrowheads="1"/>
          </p:cNvSpPr>
          <p:nvPr/>
        </p:nvSpPr>
        <p:spPr bwMode="auto">
          <a:xfrm>
            <a:off x="457200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b="1">
                <a:solidFill>
                  <a:schemeClr val="bg1"/>
                </a:solidFill>
                <a:ea typeface="SimSun" charset="0"/>
                <a:cs typeface="SimSun" charset="0"/>
              </a:rPr>
              <a:t>阿里乌斯</a:t>
            </a:r>
            <a:r>
              <a:rPr lang="zh-CN" altLang="en-US" b="1">
                <a:solidFill>
                  <a:schemeClr val="bg1"/>
                </a:solidFill>
                <a:ea typeface="SimSun" charset="0"/>
                <a:cs typeface="SimSun" charset="0"/>
              </a:rPr>
              <a:t>门徒∶</a:t>
            </a:r>
            <a:endParaRPr lang="en-US" altLang="zh-CN" b="1">
              <a:solidFill>
                <a:schemeClr val="bg1"/>
              </a:solidFill>
              <a:ea typeface="SimSun" charset="0"/>
              <a:cs typeface="SimSun" charset="0"/>
            </a:endParaRPr>
          </a:p>
          <a:p>
            <a:pPr algn="ctr"/>
            <a:r>
              <a:rPr lang="zh-CN" altLang="en-US" b="1">
                <a:solidFill>
                  <a:schemeClr val="bg1"/>
                </a:solidFill>
                <a:ea typeface="SimSun" charset="0"/>
                <a:cs typeface="SimSun" charset="0"/>
              </a:rPr>
              <a:t>“耶稣不是神”</a:t>
            </a:r>
            <a:endParaRPr lang="en-US" b="1">
              <a:solidFill>
                <a:schemeClr val="bg1"/>
              </a:solidFill>
              <a:latin typeface="Arial" charset="0"/>
            </a:endParaRPr>
          </a:p>
        </p:txBody>
      </p:sp>
    </p:spTree>
    <p:extLst>
      <p:ext uri="{BB962C8B-B14F-4D97-AF65-F5344CB8AC3E}">
        <p14:creationId xmlns:p14="http://schemas.microsoft.com/office/powerpoint/2010/main" val="2303074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030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1030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0300" grpId="0"/>
      <p:bldP spid="310307" grpId="0"/>
      <p:bldP spid="310311" grpId="0"/>
      <p:bldP spid="20" grpId="0"/>
      <p:bldP spid="310278" grpId="0"/>
      <p:bldP spid="31030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eaLnBrk="0" hangingPunct="0"/>
            <a:endParaRPr lang="en-US">
              <a:solidFill>
                <a:srgbClr val="000000"/>
              </a:solidFill>
              <a:latin typeface="BONES"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solidFill>
                  <a:srgbClr val="FFFFFF"/>
                </a:solidFill>
                <a:latin typeface="SimHei" charset="0"/>
                <a:ea typeface="SimHei" charset="0"/>
                <a:cs typeface="SimHei" charset="0"/>
              </a:rPr>
              <a:t>耶稣</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我与父原为一。</a:t>
            </a:r>
            <a:r>
              <a:rPr lang="en-US" altLang="ja-JP" sz="2800" b="1">
                <a:solidFill>
                  <a:schemeClr val="bg1"/>
                </a:solidFill>
                <a:latin typeface="SimHei" charset="0"/>
                <a:ea typeface="SimHei" charset="0"/>
                <a:cs typeface="SimHei" charset="0"/>
              </a:rPr>
              <a:t>”</a:t>
            </a:r>
          </a:p>
          <a:p>
            <a:pPr algn="ctr" eaLnBrk="1" hangingPunct="1">
              <a:spcBef>
                <a:spcPct val="50000"/>
              </a:spcBef>
              <a:defRPr/>
            </a:pPr>
            <a:r>
              <a:rPr lang="zh-CN" altLang="en-US" sz="2800" b="1">
                <a:solidFill>
                  <a:srgbClr val="FFFFFF"/>
                </a:solidFill>
                <a:latin typeface="SimHei" charset="0"/>
                <a:ea typeface="SimHei" charset="0"/>
                <a:cs typeface="SimHei" charset="0"/>
              </a:rPr>
              <a:t>约</a:t>
            </a:r>
            <a:r>
              <a:rPr lang="en-US" altLang="ja-JP" sz="2800" b="1">
                <a:solidFill>
                  <a:srgbClr val="FFFFFF"/>
                </a:solidFill>
                <a:latin typeface="SimHei" charset="0"/>
                <a:ea typeface="SimHei" charset="0"/>
                <a:cs typeface="SimHei" charset="0"/>
              </a:rPr>
              <a:t>10:30</a:t>
            </a:r>
            <a:endParaRPr lang="en-US" sz="2800" b="1">
              <a:solidFill>
                <a:srgbClr val="FFFFFF"/>
              </a:solidFill>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50000"/>
              </a:spcBef>
              <a:defRPr/>
            </a:pPr>
            <a:r>
              <a:rPr lang="zh-SG" sz="4000">
                <a:solidFill>
                  <a:schemeClr val="bg1"/>
                </a:solidFill>
                <a:latin typeface="SimHei" charset="0"/>
                <a:ea typeface="SimHei" charset="0"/>
                <a:cs typeface="SimHei" charset="0"/>
              </a:rPr>
              <a:t>彼得</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40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救主耶稣基督之义</a:t>
            </a:r>
            <a:r>
              <a:rPr lang="en-US" altLang="ja-JP" sz="4000" b="1">
                <a:solidFill>
                  <a:srgbClr val="FFFFFF"/>
                </a:solidFill>
                <a:latin typeface="SimHei" charset="0"/>
                <a:ea typeface="SimHei" charset="0"/>
                <a:cs typeface="SimHei" charset="0"/>
              </a:rPr>
              <a:t>”</a:t>
            </a:r>
            <a:r>
              <a:rPr lang="zh-SG" sz="2800">
                <a:solidFill>
                  <a:schemeClr val="bg1"/>
                </a:solidFill>
                <a:latin typeface="SimHei" charset="0"/>
                <a:ea typeface="SimHei" charset="0"/>
                <a:cs typeface="SimHei" charset="0"/>
              </a:rPr>
              <a:t>彼后</a:t>
            </a:r>
            <a:r>
              <a:rPr lang="zh-SG" altLang="ja-JP" sz="2800">
                <a:solidFill>
                  <a:schemeClr val="bg1"/>
                </a:solidFill>
                <a:latin typeface="SimHei" charset="0"/>
                <a:ea typeface="SimHei" charset="0"/>
                <a:cs typeface="SimHei" charset="0"/>
              </a:rPr>
              <a:t> </a:t>
            </a:r>
            <a:r>
              <a:rPr lang="en-US" altLang="ja-JP" sz="4000" b="1">
                <a:solidFill>
                  <a:srgbClr val="FFFFFF"/>
                </a:solidFill>
                <a:latin typeface="SimHei" charset="0"/>
                <a:ea typeface="SimHei" charset="0"/>
                <a:cs typeface="SimHei" charset="0"/>
              </a:rPr>
              <a:t>1:1</a:t>
            </a:r>
            <a:endParaRPr lang="en-US" sz="4000" b="1">
              <a:solidFill>
                <a:srgbClr val="FFFFFF"/>
              </a:solidFill>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solidFill>
                  <a:srgbClr val="FFFFFF"/>
                </a:solidFill>
                <a:latin typeface="SimHei" charset="0"/>
                <a:ea typeface="SimHei" charset="0"/>
                <a:cs typeface="SimHei" charset="0"/>
              </a:rPr>
              <a:t>神</a:t>
            </a:r>
            <a:r>
              <a:rPr lang="en-US" altLang="ja-JP" sz="4000" b="1">
                <a:solidFill>
                  <a:srgbClr val="FFFFFF"/>
                </a:solidFill>
                <a:latin typeface="SimHei" charset="0"/>
                <a:ea typeface="SimHei" charset="0"/>
                <a:cs typeface="SimHei" charset="0"/>
              </a:rPr>
              <a:t>: </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论到子却说，神阿，你的宝座。。。</a:t>
            </a:r>
            <a:r>
              <a:rPr lang="en-US" altLang="ja-JP" sz="2800" b="1">
                <a:solidFill>
                  <a:srgbClr val="FFFFFF"/>
                </a:solidFill>
                <a:latin typeface="SimHei" charset="0"/>
                <a:ea typeface="SimHei" charset="0"/>
                <a:cs typeface="SimHei" charset="0"/>
              </a:rPr>
              <a:t>’”</a:t>
            </a:r>
          </a:p>
          <a:p>
            <a:pPr algn="ctr" eaLnBrk="1" hangingPunct="1">
              <a:spcBef>
                <a:spcPct val="50000"/>
              </a:spcBef>
              <a:defRPr/>
            </a:pPr>
            <a:r>
              <a:rPr lang="zh-SG" sz="2800">
                <a:solidFill>
                  <a:schemeClr val="bg1"/>
                </a:solidFill>
                <a:latin typeface="SimHei" charset="0"/>
                <a:ea typeface="SimHei" charset="0"/>
                <a:cs typeface="SimHei" charset="0"/>
              </a:rPr>
              <a:t>来</a:t>
            </a:r>
            <a:r>
              <a:rPr lang="en-US" altLang="ja-JP" sz="2800" b="1">
                <a:solidFill>
                  <a:schemeClr val="bg1"/>
                </a:solidFill>
                <a:latin typeface="SimHei" charset="0"/>
                <a:ea typeface="SimHei" charset="0"/>
                <a:cs typeface="SimHei" charset="0"/>
              </a:rPr>
              <a:t> 1:8</a:t>
            </a:r>
            <a:endParaRPr lang="en-US" sz="2800" b="1">
              <a:solidFill>
                <a:schemeClr val="bg1"/>
              </a:solidFill>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SG" sz="4000">
                <a:solidFill>
                  <a:schemeClr val="bg1"/>
                </a:solidFill>
                <a:latin typeface="SimHei" charset="0"/>
                <a:ea typeface="SimHei" charset="0"/>
                <a:cs typeface="SimHei" charset="0"/>
              </a:rPr>
              <a:t>保罗</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基督也是从他们出来的，他是在万有之上，永远可称颂的神。</a:t>
            </a:r>
            <a:r>
              <a:rPr lang="en-US" altLang="ja-JP" sz="2800" b="1">
                <a:solidFill>
                  <a:schemeClr val="bg1"/>
                </a:solidFill>
                <a:latin typeface="SimHei" charset="0"/>
                <a:ea typeface="SimHei" charset="0"/>
                <a:cs typeface="SimHei" charset="0"/>
              </a:rPr>
              <a:t>”</a:t>
            </a:r>
          </a:p>
          <a:p>
            <a:pPr algn="ctr" eaLnBrk="1" hangingPunct="1">
              <a:spcBef>
                <a:spcPct val="50000"/>
              </a:spcBef>
              <a:defRPr/>
            </a:pPr>
            <a:r>
              <a:rPr lang="zh-SG">
                <a:solidFill>
                  <a:schemeClr val="bg1"/>
                </a:solidFill>
                <a:latin typeface="SimHei" charset="0"/>
                <a:ea typeface="SimHei" charset="0"/>
                <a:cs typeface="SimHei" charset="0"/>
              </a:rPr>
              <a:t>罗</a:t>
            </a:r>
            <a:r>
              <a:rPr lang="zh-SG" altLang="ja-JP">
                <a:solidFill>
                  <a:schemeClr val="bg1"/>
                </a:solidFill>
                <a:latin typeface="SimHei" charset="0"/>
                <a:ea typeface="SimHei" charset="0"/>
                <a:cs typeface="SimHei" charset="0"/>
              </a:rPr>
              <a:t> </a:t>
            </a:r>
            <a:r>
              <a:rPr lang="en-US" altLang="ja-JP" b="1">
                <a:solidFill>
                  <a:schemeClr val="bg1"/>
                </a:solidFill>
                <a:latin typeface="SimHei" charset="0"/>
                <a:ea typeface="SimHei" charset="0"/>
                <a:cs typeface="SimHei" charset="0"/>
              </a:rPr>
              <a:t>9:5</a:t>
            </a:r>
            <a:endParaRPr lang="en-US" b="1">
              <a:solidFill>
                <a:schemeClr val="bg1"/>
              </a:solidFill>
              <a:latin typeface="SimHei" charset="0"/>
              <a:ea typeface="SimHei" charset="0"/>
              <a:cs typeface="SimHei"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532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810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我相信主耶稣</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我相信他是神的儿子</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我相信他死而复活</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我相信他为我们代付赎价</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tx1"/>
          </a:solidFill>
          <a:effectLst>
            <a:outerShdw blurRad="63500" dist="35921" dir="2700000" algn="ctr" rotWithShape="0">
              <a:srgbClr val="000000"/>
            </a:outerShdw>
          </a:effectLst>
        </p:spPr>
        <p:txBody>
          <a:bodyPr/>
          <a:lstStyle/>
          <a:p>
            <a:pPr>
              <a:defRPr/>
            </a:pPr>
            <a:r>
              <a:rPr lang="zh-SG" sz="3600" b="1">
                <a:solidFill>
                  <a:schemeClr val="bg1"/>
                </a:solidFill>
                <a:effectLst>
                  <a:outerShdw blurRad="38100" dist="38100" dir="2700000" algn="tl">
                    <a:srgbClr val="EEECE1"/>
                  </a:outerShdw>
                </a:effectLst>
                <a:latin typeface="SimHei" charset="0"/>
                <a:ea typeface="SimHei" charset="0"/>
                <a:cs typeface="SimHei" charset="0"/>
              </a:rPr>
              <a:t>尼西亚会议</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之前已经有门徒坚信基督是神</a:t>
            </a:r>
            <a:endParaRPr lang="en-US" b="1">
              <a:solidFill>
                <a:schemeClr val="bg1"/>
              </a:solidFill>
              <a:effectLst>
                <a:outerShdw blurRad="38100" dist="38100" dir="2700000" algn="tl">
                  <a:srgbClr val="EEECE1"/>
                </a:outerShdw>
              </a:effectLst>
              <a:latin typeface="SimHei" charset="0"/>
              <a:ea typeface="SimHei" charset="0"/>
              <a:cs typeface="SimHei"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487" tIns="44450" rIns="90487" bIns="44450" anchor="ctr"/>
          <a:lstStyle/>
          <a:p>
            <a:pPr eaLnBrk="0" hangingPunct="0">
              <a:defRPr/>
            </a:pPr>
            <a:r>
              <a:rPr lang="zh-SG" sz="3200" b="1" u="sng">
                <a:solidFill>
                  <a:srgbClr val="FFFFFF"/>
                </a:solidFill>
                <a:effectLst>
                  <a:outerShdw blurRad="38100" dist="38100" dir="2700000" algn="tl">
                    <a:srgbClr val="DDDDDD"/>
                  </a:outerShdw>
                </a:effectLst>
                <a:latin typeface="SimHei" charset="0"/>
                <a:ea typeface="SimHei" charset="0"/>
                <a:cs typeface="SimHei" charset="0"/>
              </a:rPr>
              <a:t>伊格内修斯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神已成</a:t>
            </a:r>
            <a:r>
              <a:rPr lang="zh-SG" sz="3200" b="1">
                <a:solidFill>
                  <a:srgbClr val="FFFFFF"/>
                </a:solidFill>
                <a:effectLst>
                  <a:outerShdw blurRad="38100" dist="38100" dir="2700000" algn="tl">
                    <a:srgbClr val="DDDDDD"/>
                  </a:outerShdw>
                </a:effectLst>
                <a:latin typeface="SimHei" charset="0"/>
                <a:ea typeface="SimHei" charset="0"/>
                <a:cs typeface="SimHei" charset="0"/>
              </a:rPr>
              <a:t>人的形式</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105)</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克莱门</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你认为耶稣为神是</a:t>
            </a:r>
            <a:r>
              <a:rPr lang="zh-SG" sz="3200" b="1">
                <a:solidFill>
                  <a:srgbClr val="FFFFFF"/>
                </a:solidFill>
                <a:effectLst>
                  <a:outerShdw blurRad="38100" dist="38100" dir="2700000" algn="tl">
                    <a:srgbClr val="DDDDDD"/>
                  </a:outerShdw>
                </a:effectLst>
                <a:latin typeface="SimHei" charset="0"/>
                <a:ea typeface="SimHei" charset="0"/>
                <a:cs typeface="SimHei" charset="0"/>
              </a:rPr>
              <a:t>恰当</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的</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150)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艾雷尼厄斯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他是神，因他的名</a:t>
            </a:r>
            <a:r>
              <a:rPr lang="zh-SG" sz="3200" b="1">
                <a:solidFill>
                  <a:srgbClr val="FFFFFF"/>
                </a:solidFill>
                <a:effectLst>
                  <a:outerShdw blurRad="38100" dist="38100" dir="2700000" algn="tl">
                    <a:srgbClr val="DDDDDD"/>
                  </a:outerShdw>
                </a:effectLst>
                <a:latin typeface="SimHei" charset="0"/>
                <a:ea typeface="SimHei" charset="0"/>
                <a:cs typeface="SimHei" charset="0"/>
              </a:rPr>
              <a:t>以马内利</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已表明他的确是神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180)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特土良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基督我们的神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200)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俄利根</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我们坚信救主是神</a:t>
            </a:r>
            <a:r>
              <a:rPr lang="en-US" altLang="zh-CN"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是应该不会冒犯到任何人</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225)</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CN" altLang="en-US" sz="3200" b="1" u="sng">
                <a:solidFill>
                  <a:srgbClr val="FFFFFF"/>
                </a:solidFill>
                <a:effectLst>
                  <a:outerShdw blurRad="38100" dist="38100" dir="2700000" algn="tl">
                    <a:srgbClr val="DDDDDD"/>
                  </a:outerShdw>
                </a:effectLst>
                <a:latin typeface="SimHei" charset="0"/>
                <a:ea typeface="SimHei" charset="0"/>
                <a:cs typeface="SimHei" charset="0"/>
              </a:rPr>
              <a:t>拉克坦提乌斯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我们坚信基督为神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304)</a:t>
            </a:r>
            <a:endParaRPr lang="en-US" sz="4000" b="1">
              <a:solidFill>
                <a:srgbClr val="8CF4EA"/>
              </a:solidFill>
              <a:effectLst>
                <a:outerShdw blurRad="38100" dist="38100" dir="2700000" algn="tl">
                  <a:srgbClr val="DDDDDD"/>
                </a:outerShdw>
              </a:effectLst>
              <a:latin typeface="SimHei" charset="0"/>
              <a:ea typeface="SimHei" charset="0"/>
              <a:cs typeface="SimHei"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eaLnBrk="0" hangingPunct="0">
              <a:defRPr/>
            </a:pPr>
            <a:r>
              <a:rPr lang="en-US" sz="2000" b="1" i="1">
                <a:solidFill>
                  <a:srgbClr val="FFFFFF"/>
                </a:solidFill>
                <a:latin typeface="26" charset="0"/>
                <a:ea typeface="Arial" pitchFamily="-110" charset="0"/>
                <a:cs typeface="Arial" pitchFamily="-110" charset="0"/>
              </a:rPr>
              <a:t>Bercot, 93-100 in Garlow &amp; Jones, 94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5" name="Object 2">
            <a:hlinkClick r:id="" action="ppaction://ole?verb=0"/>
          </p:cNvPr>
          <p:cNvGraphicFramePr>
            <a:graphicFrameLocks/>
          </p:cNvGraphicFramePr>
          <p:nvPr/>
        </p:nvGraphicFramePr>
        <p:xfrm>
          <a:off x="7896225" y="4191000"/>
          <a:ext cx="1247775" cy="2495550"/>
        </p:xfrm>
        <a:graphic>
          <a:graphicData uri="http://schemas.openxmlformats.org/presentationml/2006/ole">
            <mc:AlternateContent xmlns:mc="http://schemas.openxmlformats.org/markup-compatibility/2006">
              <mc:Choice xmlns:v="urn:schemas-microsoft-com:vml" Requires="v">
                <p:oleObj spid="_x0000_s318523" name="Clip" r:id="rId4" imgW="310680" imgH="603360" progId="">
                  <p:embed/>
                </p:oleObj>
              </mc:Choice>
              <mc:Fallback>
                <p:oleObj name="Clip" r:id="rId4" imgW="310680" imgH="603360" progId="">
                  <p:embed/>
                  <p:pic>
                    <p:nvPicPr>
                      <p:cNvPr id="0"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191000"/>
                        <a:ext cx="1247775" cy="249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59426" name="Rectangle 1030"/>
          <p:cNvSpPr>
            <a:spLocks noGrp="1" noChangeArrowheads="1"/>
          </p:cNvSpPr>
          <p:nvPr>
            <p:ph type="title"/>
          </p:nvPr>
        </p:nvSpPr>
        <p:spPr>
          <a:xfrm>
            <a:off x="685800" y="304800"/>
            <a:ext cx="7772400" cy="1143000"/>
          </a:xfrm>
        </p:spPr>
        <p:txBody>
          <a:bodyPr/>
          <a:lstStyle/>
          <a:p>
            <a:r>
              <a:rPr lang="ja-JP" altLang="en-US" dirty="0">
                <a:latin typeface="Arial" charset="0"/>
                <a:ea typeface="ＭＳ Ｐゴシック" charset="0"/>
                <a:cs typeface="ＭＳ Ｐゴシック" charset="0"/>
              </a:rPr>
              <a:t>唯独基督是光</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charset="0"/>
              <a:buNone/>
              <a:defRPr/>
            </a:pPr>
            <a:r>
              <a:rPr lang="zh-CN" altLang="en-US" sz="3600" u="sng" dirty="0">
                <a:solidFill>
                  <a:srgbClr val="FFFFFF"/>
                </a:solidFill>
                <a:effectLst>
                  <a:outerShdw blurRad="38100" dist="38100" dir="2700000" algn="tl">
                    <a:srgbClr val="000000"/>
                  </a:outerShdw>
                </a:effectLst>
                <a:latin typeface="SimHei" charset="0"/>
                <a:ea typeface="SimHei" charset="0"/>
                <a:cs typeface="SimHei" charset="0"/>
              </a:rPr>
              <a:t>施洗约翰</a:t>
            </a:r>
            <a:r>
              <a:rPr lang="en-US" altLang="ja-JP" sz="2800" u="sng" dirty="0">
                <a:solidFill>
                  <a:srgbClr val="FFFFFF"/>
                </a:solidFill>
                <a:effectLst>
                  <a:outerShdw blurRad="38100" dist="38100" dir="2700000" algn="tl">
                    <a:srgbClr val="000000"/>
                  </a:outerShdw>
                </a:effectLst>
                <a:latin typeface="Cooper Black" charset="0"/>
              </a:rPr>
              <a:t> (1:6-9)</a:t>
            </a:r>
            <a:endParaRPr lang="en-US" altLang="ja-JP" sz="2800" u="sng" dirty="0">
              <a:solidFill>
                <a:srgbClr val="FFFFFF"/>
              </a:solidFill>
              <a:effectLst>
                <a:outerShdw blurRad="38100" dist="38100" dir="2700000" algn="tl">
                  <a:srgbClr val="000000"/>
                </a:outerShdw>
              </a:effectLst>
              <a:latin typeface="Arial" charset="0"/>
            </a:endParaRP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从神那里差来的</a:t>
            </a:r>
            <a:r>
              <a:rPr lang="en-US" altLang="ja-JP" sz="3200" dirty="0">
                <a:solidFill>
                  <a:srgbClr val="FFFFFF"/>
                </a:solidFill>
                <a:effectLst>
                  <a:outerShdw blurRad="38100" dist="38100" dir="2700000" algn="tl">
                    <a:srgbClr val="000000"/>
                  </a:outerShdw>
                </a:effectLst>
                <a:latin typeface="Arial" charset="0"/>
              </a:rPr>
              <a:t> (6)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被他创造的</a:t>
            </a:r>
            <a:r>
              <a:rPr lang="en-US" altLang="ja-JP" sz="3200" dirty="0">
                <a:solidFill>
                  <a:srgbClr val="FFFFFF"/>
                </a:solidFill>
                <a:effectLst>
                  <a:outerShdw blurRad="38100" dist="38100" dir="2700000" algn="tl">
                    <a:srgbClr val="000000"/>
                  </a:outerShdw>
                </a:effectLst>
                <a:latin typeface="Arial" charset="0"/>
              </a:rPr>
              <a:t>(6)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有一个人</a:t>
            </a:r>
            <a:r>
              <a:rPr lang="en-US" altLang="ja-JP" sz="3200" dirty="0">
                <a:solidFill>
                  <a:srgbClr val="FFFFFF"/>
                </a:solidFill>
                <a:effectLst>
                  <a:outerShdw blurRad="38100" dist="38100" dir="2700000" algn="tl">
                    <a:srgbClr val="000000"/>
                  </a:outerShdw>
                </a:effectLst>
                <a:latin typeface="Arial" charset="0"/>
              </a:rPr>
              <a:t> (6)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为光作见证</a:t>
            </a:r>
            <a:r>
              <a:rPr lang="en-US" altLang="ja-JP" sz="3200" dirty="0">
                <a:solidFill>
                  <a:srgbClr val="FFFFFF"/>
                </a:solidFill>
                <a:effectLst>
                  <a:outerShdw blurRad="38100" dist="38100" dir="2700000" algn="tl">
                    <a:srgbClr val="000000"/>
                  </a:outerShdw>
                </a:effectLst>
                <a:latin typeface="Arial" charset="0"/>
              </a:rPr>
              <a:t> (7-8)</a:t>
            </a:r>
            <a:endParaRPr lang="en-US" sz="3200" dirty="0">
              <a:solidFill>
                <a:srgbClr val="FFFFFF"/>
              </a:solidFill>
              <a:effectLst>
                <a:outerShdw blurRad="38100" dist="38100" dir="2700000" algn="tl">
                  <a:srgbClr val="000000"/>
                </a:outerShdw>
              </a:effectLst>
              <a:latin typeface="Arial" charset="0"/>
            </a:endParaRPr>
          </a:p>
        </p:txBody>
      </p:sp>
      <p:sp>
        <p:nvSpPr>
          <p:cNvPr id="67587" name="Rectangle 1027"/>
          <p:cNvSpPr>
            <a:spLocks noChangeArrowheads="1"/>
          </p:cNvSpPr>
          <p:nvPr/>
        </p:nvSpPr>
        <p:spPr bwMode="auto">
          <a:xfrm>
            <a:off x="4572000" y="1600200"/>
            <a:ext cx="4876800" cy="28956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charset="0"/>
              <a:buNone/>
              <a:defRPr/>
            </a:pPr>
            <a:r>
              <a:rPr lang="zh-CN" altLang="en-US" sz="3600" u="sng" dirty="0">
                <a:solidFill>
                  <a:srgbClr val="FFFFFF"/>
                </a:solidFill>
                <a:effectLst>
                  <a:outerShdw blurRad="38100" dist="38100" dir="2700000" algn="tl">
                    <a:srgbClr val="000000"/>
                  </a:outerShdw>
                </a:effectLst>
                <a:latin typeface="SimHei" charset="0"/>
                <a:ea typeface="SimHei" charset="0"/>
                <a:cs typeface="SimHei" charset="0"/>
              </a:rPr>
              <a:t>耶稣</a:t>
            </a:r>
            <a:r>
              <a:rPr lang="en-US" altLang="ja-JP" sz="2800" u="sng" dirty="0">
                <a:solidFill>
                  <a:srgbClr val="FFFFFF"/>
                </a:solidFill>
                <a:effectLst>
                  <a:outerShdw blurRad="38100" dist="38100" dir="2700000" algn="tl">
                    <a:srgbClr val="000000"/>
                  </a:outerShdw>
                </a:effectLst>
                <a:latin typeface="Cooper Black" charset="0"/>
              </a:rPr>
              <a:t> (1:1-5)</a:t>
            </a:r>
            <a:endParaRPr lang="en-US" altLang="ja-JP" sz="2800" u="sng" dirty="0">
              <a:solidFill>
                <a:srgbClr val="FFFFFF"/>
              </a:solidFill>
              <a:effectLst>
                <a:outerShdw blurRad="38100" dist="38100" dir="2700000" algn="tl">
                  <a:srgbClr val="000000"/>
                </a:outerShdw>
              </a:effectLst>
              <a:latin typeface="Arial" charset="0"/>
            </a:endParaRP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万物是借着他造的</a:t>
            </a:r>
            <a:r>
              <a:rPr lang="en-US" altLang="ja-JP" sz="3200" dirty="0">
                <a:solidFill>
                  <a:srgbClr val="FFFFFF"/>
                </a:solidFill>
                <a:effectLst>
                  <a:outerShdw blurRad="38100" dist="38100" dir="2700000" algn="tl">
                    <a:srgbClr val="000000"/>
                  </a:outerShdw>
                </a:effectLst>
                <a:latin typeface="Arial" charset="0"/>
              </a:rPr>
              <a:t> (3)</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太初有道</a:t>
            </a:r>
            <a:r>
              <a:rPr lang="en-US" altLang="ja-JP" sz="3200" dirty="0">
                <a:solidFill>
                  <a:srgbClr val="FFFFFF"/>
                </a:solidFill>
                <a:effectLst>
                  <a:outerShdw blurRad="38100" dist="38100" dir="2700000" algn="tl">
                    <a:srgbClr val="000000"/>
                  </a:outerShdw>
                </a:effectLst>
                <a:latin typeface="Arial" charset="0"/>
              </a:rPr>
              <a:t> (1a)</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道就是神</a:t>
            </a:r>
            <a:r>
              <a:rPr lang="en-US" altLang="ja-JP" sz="3200" dirty="0">
                <a:solidFill>
                  <a:srgbClr val="FFFFFF"/>
                </a:solidFill>
                <a:effectLst>
                  <a:outerShdw blurRad="38100" dist="38100" dir="2700000" algn="tl">
                    <a:srgbClr val="000000"/>
                  </a:outerShdw>
                </a:effectLst>
                <a:latin typeface="Arial" charset="0"/>
              </a:rPr>
              <a:t> (1c)</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他就是真光</a:t>
            </a:r>
            <a:r>
              <a:rPr lang="en-US" altLang="ja-JP" sz="3200" dirty="0">
                <a:solidFill>
                  <a:srgbClr val="FFFFFF"/>
                </a:solidFill>
                <a:effectLst>
                  <a:outerShdw blurRad="38100" dist="38100" dir="2700000" algn="tl">
                    <a:srgbClr val="000000"/>
                  </a:outerShdw>
                </a:effectLst>
                <a:latin typeface="Arial" charset="0"/>
              </a:rPr>
              <a:t> (9)</a:t>
            </a:r>
            <a:endParaRPr lang="en-US" sz="32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0319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1:1-34</a:t>
            </a:r>
          </a:p>
        </p:txBody>
      </p:sp>
      <p:grpSp>
        <p:nvGrpSpPr>
          <p:cNvPr id="7" name="Group 6"/>
          <p:cNvGrpSpPr/>
          <p:nvPr/>
        </p:nvGrpSpPr>
        <p:grpSpPr>
          <a:xfrm>
            <a:off x="6096000" y="4343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80351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2469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0933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2687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5952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460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1838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4869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55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我相信他就在此地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0310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0619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416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5186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0417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3893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708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197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784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195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我相信你就在此地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7696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43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968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46184512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13600630"/>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0" name="Text Box 3"/>
          <p:cNvSpPr txBox="1">
            <a:spLocks noChangeArrowheads="1"/>
          </p:cNvSpPr>
          <p:nvPr/>
        </p:nvSpPr>
        <p:spPr bwMode="auto">
          <a:xfrm>
            <a:off x="7943850" y="76200"/>
            <a:ext cx="126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114-116</a:t>
            </a:r>
          </a:p>
        </p:txBody>
      </p:sp>
      <p:sp>
        <p:nvSpPr>
          <p:cNvPr id="35844" name="Text Box 4"/>
          <p:cNvSpPr txBox="1">
            <a:spLocks noChangeArrowheads="1"/>
          </p:cNvSpPr>
          <p:nvPr/>
        </p:nvSpPr>
        <p:spPr bwMode="auto">
          <a:xfrm>
            <a:off x="228600" y="914400"/>
            <a:ext cx="8686800" cy="20621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SimHei" charset="0"/>
                <a:ea typeface="SimHei" charset="0"/>
                <a:cs typeface="SimHei" charset="0"/>
              </a:rPr>
              <a:t>(1:1-18) </a:t>
            </a:r>
            <a:r>
              <a:rPr lang="zh-CN" altLang="en-US" sz="3200" b="1">
                <a:solidFill>
                  <a:srgbClr val="FFFFFF"/>
                </a:solidFill>
                <a:latin typeface="SimHei" charset="0"/>
                <a:ea typeface="SimHei" charset="0"/>
                <a:cs typeface="SimHei" charset="0"/>
              </a:rPr>
              <a:t>约翰的</a:t>
            </a:r>
            <a:r>
              <a:rPr lang="zh-CN" altLang="en-US" sz="3200" b="1">
                <a:solidFill>
                  <a:srgbClr val="FFFF00"/>
                </a:solidFill>
                <a:latin typeface="SimHei" charset="0"/>
                <a:ea typeface="SimHei" charset="0"/>
                <a:cs typeface="SimHei" charset="0"/>
              </a:rPr>
              <a:t>神学性序言</a:t>
            </a:r>
            <a:r>
              <a:rPr lang="zh-CN" altLang="en-US" sz="3200" b="1">
                <a:solidFill>
                  <a:srgbClr val="FFFFFF"/>
                </a:solidFill>
                <a:latin typeface="SimHei" charset="0"/>
                <a:ea typeface="SimHei" charset="0"/>
                <a:cs typeface="SimHei" charset="0"/>
              </a:rPr>
              <a:t>指出基督乃是神成为人以作为人的光与生命，藉此引进之后于福音书中不断出现的主题，并在接下来的记述里头坚固信仰。</a:t>
            </a:r>
            <a:endParaRPr lang="en-US" sz="3200" b="1">
              <a:solidFill>
                <a:srgbClr val="FFFFFF"/>
              </a:solidFill>
              <a:latin typeface="SimHei" charset="0"/>
              <a:ea typeface="SimHei" charset="0"/>
              <a:cs typeface="SimHei" charset="0"/>
            </a:endParaRPr>
          </a:p>
        </p:txBody>
      </p:sp>
      <p:sp>
        <p:nvSpPr>
          <p:cNvPr id="35845" name="Text Box 5"/>
          <p:cNvSpPr txBox="1">
            <a:spLocks noChangeArrowheads="1"/>
          </p:cNvSpPr>
          <p:nvPr/>
        </p:nvSpPr>
        <p:spPr bwMode="auto">
          <a:xfrm>
            <a:off x="228600" y="3352800"/>
            <a:ext cx="8648700" cy="20621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SimHei" charset="0"/>
                <a:ea typeface="SimHei" charset="0"/>
                <a:cs typeface="SimHei" charset="0"/>
              </a:rPr>
              <a:t>(1:19—12:50) </a:t>
            </a:r>
            <a:r>
              <a:rPr lang="zh-CN" altLang="en-US" sz="3200" b="1">
                <a:solidFill>
                  <a:srgbClr val="FFFFFF"/>
                </a:solidFill>
                <a:latin typeface="SimHei" charset="0"/>
                <a:ea typeface="SimHei" charset="0"/>
                <a:cs typeface="SimHei" charset="0"/>
              </a:rPr>
              <a:t>约翰证实了基督藉着七个神迹与八个教导来</a:t>
            </a:r>
            <a:r>
              <a:rPr lang="zh-CN" altLang="en-US" sz="3200" b="1">
                <a:solidFill>
                  <a:srgbClr val="FFFF00"/>
                </a:solidFill>
                <a:latin typeface="SimHei" charset="0"/>
                <a:ea typeface="SimHei" charset="0"/>
                <a:cs typeface="SimHei" charset="0"/>
              </a:rPr>
              <a:t>公开显明</a:t>
            </a:r>
            <a:r>
              <a:rPr lang="zh-CN" altLang="en-US" sz="3200" b="1">
                <a:solidFill>
                  <a:srgbClr val="FFFFFF"/>
                </a:solidFill>
                <a:latin typeface="SimHei" charset="0"/>
                <a:ea typeface="SimHei" charset="0"/>
                <a:cs typeface="SimHei" charset="0"/>
              </a:rPr>
              <a:t>他就是神这件事受到了截然不同的反应，好让他的读者们思想他们自己对基督作为救主的个人回应。</a:t>
            </a:r>
            <a:endParaRPr lang="en-US" sz="3200" b="1">
              <a:solidFill>
                <a:srgbClr val="FFFFFF"/>
              </a:solidFill>
              <a:latin typeface="SimHei" charset="0"/>
              <a:ea typeface="SimHei" charset="0"/>
              <a:cs typeface="SimHei" charset="0"/>
            </a:endParaRPr>
          </a:p>
        </p:txBody>
      </p:sp>
      <p:sp>
        <p:nvSpPr>
          <p:cNvPr id="246789" name="Title 5"/>
          <p:cNvSpPr>
            <a:spLocks noGrp="1"/>
          </p:cNvSpPr>
          <p:nvPr>
            <p:ph type="title" idx="4294967295"/>
          </p:nvPr>
        </p:nvSpPr>
        <p:spPr>
          <a:xfrm>
            <a:off x="685800" y="0"/>
            <a:ext cx="7772400" cy="762000"/>
          </a:xfrm>
        </p:spPr>
        <p:txBody>
          <a:bodyPr/>
          <a:lstStyle/>
          <a:p>
            <a:pPr>
              <a:defRPr/>
            </a:pPr>
            <a:r>
              <a:rPr lang="en-US" sz="4000" dirty="0">
                <a:solidFill>
                  <a:srgbClr val="FFFFFF"/>
                </a:solidFill>
                <a:latin typeface="Calibri" charset="0"/>
                <a:ea typeface="ＭＳ Ｐゴシック" charset="0"/>
                <a:cs typeface="Arial" charset="0"/>
              </a:rPr>
              <a:t>1–12</a:t>
            </a:r>
            <a:r>
              <a:rPr lang="zh-CN" altLang="en-US" sz="4000" b="1" dirty="0">
                <a:solidFill>
                  <a:schemeClr val="bg1"/>
                </a:solidFill>
                <a:effectLst>
                  <a:outerShdw blurRad="38100" dist="38100" dir="2700000" algn="tl">
                    <a:srgbClr val="EEECE1"/>
                  </a:outerShdw>
                </a:effectLst>
                <a:latin typeface="SimHei" charset="0"/>
                <a:ea typeface="SimHei" charset="0"/>
              </a:rPr>
              <a:t>章的大纲</a:t>
            </a:r>
            <a:endParaRPr lang="en-US" sz="4000" dirty="0">
              <a:solidFill>
                <a:srgbClr val="FFFFFF"/>
              </a:solidFill>
              <a:latin typeface="Calibri" charset="0"/>
              <a:ea typeface="ＭＳ Ｐゴシック" charset="0"/>
              <a:cs typeface="Arial" charset="0"/>
            </a:endParaRPr>
          </a:p>
        </p:txBody>
      </p:sp>
    </p:spTree>
    <p:extLst>
      <p:ext uri="{BB962C8B-B14F-4D97-AF65-F5344CB8AC3E}">
        <p14:creationId xmlns:p14="http://schemas.microsoft.com/office/powerpoint/2010/main" val="368792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500" fill="hold"/>
                                        <p:tgtEl>
                                          <p:spTgt spid="35844"/>
                                        </p:tgtEl>
                                        <p:attrNameLst>
                                          <p:attrName>ppt_w</p:attrName>
                                        </p:attrNameLst>
                                      </p:cBhvr>
                                      <p:tavLst>
                                        <p:tav tm="0">
                                          <p:val>
                                            <p:fltVal val="0"/>
                                          </p:val>
                                        </p:tav>
                                        <p:tav tm="100000">
                                          <p:val>
                                            <p:strVal val="#ppt_w"/>
                                          </p:val>
                                        </p:tav>
                                      </p:tavLst>
                                    </p:anim>
                                    <p:anim calcmode="lin" valueType="num">
                                      <p:cBhvr>
                                        <p:cTn id="8" dur="500" fill="hold"/>
                                        <p:tgtEl>
                                          <p:spTgt spid="35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845"/>
                                        </p:tgtEl>
                                        <p:attrNameLst>
                                          <p:attrName>style.visibility</p:attrName>
                                        </p:attrNameLst>
                                      </p:cBhvr>
                                      <p:to>
                                        <p:strVal val="visible"/>
                                      </p:to>
                                    </p:set>
                                    <p:anim calcmode="lin" valueType="num">
                                      <p:cBhvr>
                                        <p:cTn id="13" dur="500" fill="hold"/>
                                        <p:tgtEl>
                                          <p:spTgt spid="35845"/>
                                        </p:tgtEl>
                                        <p:attrNameLst>
                                          <p:attrName>ppt_w</p:attrName>
                                        </p:attrNameLst>
                                      </p:cBhvr>
                                      <p:tavLst>
                                        <p:tav tm="0">
                                          <p:val>
                                            <p:fltVal val="0"/>
                                          </p:val>
                                        </p:tav>
                                        <p:tav tm="100000">
                                          <p:val>
                                            <p:strVal val="#ppt_w"/>
                                          </p:val>
                                        </p:tav>
                                      </p:tavLst>
                                    </p:anim>
                                    <p:anim calcmode="lin" valueType="num">
                                      <p:cBhvr>
                                        <p:cTn id="14" dur="500" fill="hold"/>
                                        <p:tgtEl>
                                          <p:spTgt spid="35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P spid="35845" grpId="0" animBg="1"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578012238"/>
      </p:ext>
    </p:extLst>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1107773"/>
          </a:xfrm>
          <a:prstGeom prst="rect">
            <a:avLst/>
          </a:prstGeom>
          <a:noFill/>
        </p:spPr>
        <p:txBody>
          <a:bodyPr wrap="square" lIns="91218" tIns="45610" rIns="91218" bIns="45610">
            <a:spAutoFit/>
          </a:bodyPr>
          <a:lstStyle/>
          <a:p>
            <a:pPr defTabSz="91269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在迦拿的婚筵</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algn="r" defTabSz="91269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a:t>
            </a:r>
          </a:p>
        </p:txBody>
      </p:sp>
      <p:grpSp>
        <p:nvGrpSpPr>
          <p:cNvPr id="7" name="Group 6"/>
          <p:cNvGrpSpPr/>
          <p:nvPr/>
        </p:nvGrpSpPr>
        <p:grpSpPr>
          <a:xfrm>
            <a:off x="228600" y="152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4188784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570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0393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我相信你就在此地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5921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915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92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552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8313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702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1451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111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45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528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int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title"/>
          </p:nvPr>
        </p:nvSpPr>
        <p:spPr>
          <a:xfrm>
            <a:off x="1752600" y="914400"/>
            <a:ext cx="2590800" cy="1828800"/>
          </a:xfrm>
        </p:spPr>
        <p:txBody>
          <a:bodyPr/>
          <a:lstStyle/>
          <a:p>
            <a:r>
              <a:rPr lang="en-US" altLang="zh-CN" sz="4800" b="1" dirty="0">
                <a:solidFill>
                  <a:schemeClr val="tx1"/>
                </a:solidFill>
                <a:latin typeface="SimHei" charset="0"/>
                <a:ea typeface="SimHei" charset="0"/>
                <a:cs typeface="SimHei" charset="0"/>
              </a:rPr>
              <a:t>现</a:t>
            </a:r>
            <a:r>
              <a:rPr lang="zh-CN" altLang="en-US" sz="4800" b="1" dirty="0">
                <a:solidFill>
                  <a:schemeClr val="tx1"/>
                </a:solidFill>
                <a:latin typeface="SimHei" charset="0"/>
                <a:ea typeface="SimHei" charset="0"/>
                <a:cs typeface="SimHei" charset="0"/>
              </a:rPr>
              <a:t>在让我们</a:t>
            </a:r>
            <a:endParaRPr lang="en-US" sz="4800" b="1" dirty="0">
              <a:solidFill>
                <a:schemeClr val="tx1"/>
              </a:solidFill>
              <a:latin typeface="SimHei" charset="0"/>
              <a:ea typeface="SimHei" charset="0"/>
              <a:cs typeface="SimHei" charset="0"/>
            </a:endParaRPr>
          </a:p>
        </p:txBody>
      </p:sp>
      <p:sp>
        <p:nvSpPr>
          <p:cNvPr id="4" name="Rectangle 2"/>
          <p:cNvSpPr txBox="1">
            <a:spLocks noChangeArrowheads="1"/>
          </p:cNvSpPr>
          <p:nvPr/>
        </p:nvSpPr>
        <p:spPr bwMode="auto">
          <a:xfrm>
            <a:off x="4953000" y="762000"/>
            <a:ext cx="2590800" cy="1524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TW" altLang="en-US" sz="4800" b="1" dirty="0">
                <a:effectLst>
                  <a:outerShdw blurRad="38100" dist="38100" dir="2700000" algn="tl">
                    <a:srgbClr val="000000"/>
                  </a:outerShdw>
                </a:effectLst>
                <a:latin typeface="Arial" charset="0"/>
              </a:rPr>
              <a:t>来复习</a:t>
            </a:r>
          </a:p>
        </p:txBody>
      </p:sp>
    </p:spTree>
    <p:extLst>
      <p:ext uri="{BB962C8B-B14F-4D97-AF65-F5344CB8AC3E}">
        <p14:creationId xmlns:p14="http://schemas.microsoft.com/office/powerpoint/2010/main" val="209755506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0698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4075139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18644516"/>
      </p:ext>
    </p:extLst>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defTabSz="914085">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rPr>
              <a:t>洁净</a:t>
            </a:r>
            <a:r>
              <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rPr>
              <a:t> </a:t>
            </a:r>
          </a:p>
          <a:p>
            <a:pPr defTabSz="914085">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rPr>
              <a:t>圣殿</a:t>
            </a:r>
            <a:endPar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21:12-17</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11:15-19</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19:45-48</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endParaRPr>
          </a:p>
        </p:txBody>
      </p:sp>
      <p:grpSp>
        <p:nvGrpSpPr>
          <p:cNvPr id="8" name="Group 7"/>
          <p:cNvGrpSpPr/>
          <p:nvPr/>
        </p:nvGrpSpPr>
        <p:grpSpPr>
          <a:xfrm>
            <a:off x="6300130" y="4495800"/>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0120364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4219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5452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62299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1546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1958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1723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effectLst>
                <a:outerShdw blurRad="38100" dist="38100" dir="2700000" algn="tl">
                  <a:srgbClr val="000000">
                    <a:alpha val="43137"/>
                  </a:srgbClr>
                </a:outerShdw>
              </a:effectLst>
              <a:latin typeface="Arial"/>
              <a:cs typeface="Arial"/>
            </a:endParaRPr>
          </a:p>
        </p:txBody>
      </p:sp>
      <p:sp>
        <p:nvSpPr>
          <p:cNvPr id="208898" name="Rectangle 2"/>
          <p:cNvSpPr>
            <a:spLocks noGrp="1" noChangeArrowheads="1"/>
          </p:cNvSpPr>
          <p:nvPr>
            <p:ph type="title"/>
          </p:nvPr>
        </p:nvSpPr>
        <p:spPr>
          <a:xfrm>
            <a:off x="685800" y="304800"/>
            <a:ext cx="7772400" cy="1295400"/>
          </a:xfrm>
          <a:effectLst>
            <a:outerShdw blurRad="63500" dist="35921" dir="2700000" algn="ctr" rotWithShape="0">
              <a:schemeClr val="bg2">
                <a:alpha val="74997"/>
              </a:schemeClr>
            </a:outerShdw>
          </a:effectLst>
        </p:spPr>
        <p:txBody>
          <a:bodyPr/>
          <a:lstStyle/>
          <a:p>
            <a:pPr eaLnBrk="1" hangingPunct="1">
              <a:defRPr/>
            </a:pPr>
            <a:r>
              <a:rPr lang="en-US" altLang="zh-CN" sz="7000" b="1">
                <a:solidFill>
                  <a:schemeClr val="bg1"/>
                </a:solidFill>
                <a:effectLst>
                  <a:outerShdw blurRad="38100" dist="38100" dir="2700000" algn="tl">
                    <a:srgbClr val="000000">
                      <a:alpha val="43137"/>
                    </a:srgbClr>
                  </a:outerShdw>
                </a:effectLst>
                <a:latin typeface="Arial"/>
                <a:ea typeface="隶变" charset="0"/>
                <a:cs typeface="Arial"/>
              </a:rPr>
              <a:t>符</a:t>
            </a:r>
            <a:r>
              <a:rPr lang="zh-CN" altLang="en-US" sz="7000" b="1">
                <a:solidFill>
                  <a:schemeClr val="bg1"/>
                </a:solidFill>
                <a:effectLst>
                  <a:outerShdw blurRad="38100" dist="38100" dir="2700000" algn="tl">
                    <a:srgbClr val="000000">
                      <a:alpha val="43137"/>
                    </a:srgbClr>
                  </a:outerShdw>
                </a:effectLst>
                <a:latin typeface="Arial"/>
                <a:ea typeface="隶变" charset="0"/>
                <a:cs typeface="Arial"/>
              </a:rPr>
              <a:t>类福音</a:t>
            </a:r>
            <a:endParaRPr lang="en-US" sz="7000" b="1">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pic>
        <p:nvPicPr>
          <p:cNvPr id="64515" name="Picture 6" descr="j03167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7"/>
          <p:cNvSpPr txBox="1">
            <a:spLocks noChangeArrowheads="1"/>
          </p:cNvSpPr>
          <p:nvPr/>
        </p:nvSpPr>
        <p:spPr bwMode="auto">
          <a:xfrm>
            <a:off x="8578850" y="1524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effectLst>
                  <a:outerShdw blurRad="38100" dist="38100" dir="2700000" algn="tl">
                    <a:srgbClr val="000000">
                      <a:alpha val="43137"/>
                    </a:srgbClr>
                  </a:outerShdw>
                </a:effectLst>
                <a:latin typeface="Arial"/>
                <a:cs typeface="Arial"/>
              </a:rPr>
              <a:t>49</a:t>
            </a:r>
          </a:p>
        </p:txBody>
      </p:sp>
      <p:sp>
        <p:nvSpPr>
          <p:cNvPr id="208904" name="Rectangle 8"/>
          <p:cNvSpPr>
            <a:spLocks noChangeArrowheads="1"/>
          </p:cNvSpPr>
          <p:nvPr/>
        </p:nvSpPr>
        <p:spPr bwMode="auto">
          <a:xfrm>
            <a:off x="457200" y="4191000"/>
            <a:ext cx="8382000" cy="2514600"/>
          </a:xfrm>
          <a:prstGeom prst="rect">
            <a:avLst/>
          </a:prstGeom>
          <a:noFill/>
          <a:ln w="9525">
            <a:noFill/>
            <a:miter lim="800000"/>
            <a:headEnd/>
            <a:tailEnd/>
          </a:ln>
          <a:effectLst>
            <a:outerShdw dist="35921" dir="2700000" algn="ctr" rotWithShape="0">
              <a:schemeClr val="bg2">
                <a:alpha val="74997"/>
              </a:schemeClr>
            </a:outerShdw>
          </a:effectLst>
        </p:spPr>
        <p:txBody>
          <a:bodyPr/>
          <a:lstStyle/>
          <a:p>
            <a:pPr algn="just">
              <a:buFont typeface="Wingdings" charset="0"/>
              <a:buNone/>
              <a:defRPr/>
            </a:pPr>
            <a:r>
              <a:rPr lang="zh-CN" altLang="en-US" sz="4000" b="1" dirty="0">
                <a:solidFill>
                  <a:srgbClr val="FFFF00"/>
                </a:solidFill>
                <a:effectLst>
                  <a:outerShdw blurRad="38100" dist="38100" dir="2700000" algn="tl">
                    <a:srgbClr val="000000">
                      <a:alpha val="43137"/>
                    </a:srgbClr>
                  </a:outerShdw>
                </a:effectLst>
                <a:latin typeface="Arial"/>
                <a:ea typeface="细圆" charset="0"/>
                <a:cs typeface="Arial"/>
              </a:rPr>
              <a:t>简言之，对于马太、马可及路加：</a:t>
            </a:r>
          </a:p>
          <a:p>
            <a:pPr algn="just">
              <a:defRPr/>
            </a:pPr>
            <a:r>
              <a:rPr lang="zh-CN" altLang="en-US" sz="4200" b="1" dirty="0">
                <a:solidFill>
                  <a:schemeClr val="bg1"/>
                </a:solidFill>
                <a:effectLst>
                  <a:outerShdw blurRad="38100" dist="38100" dir="2700000" algn="tl">
                    <a:srgbClr val="000000">
                      <a:alpha val="43137"/>
                    </a:srgbClr>
                  </a:outerShdw>
                </a:effectLst>
                <a:latin typeface="Arial"/>
                <a:ea typeface="细圆" charset="0"/>
                <a:cs typeface="Arial"/>
              </a:rPr>
              <a:t>我们该如何解释它们的相似处？</a:t>
            </a:r>
          </a:p>
          <a:p>
            <a:pPr algn="just">
              <a:defRPr/>
            </a:pPr>
            <a:r>
              <a:rPr lang="zh-CN" altLang="en-US" sz="4200" b="1" dirty="0">
                <a:solidFill>
                  <a:schemeClr val="bg1"/>
                </a:solidFill>
                <a:effectLst>
                  <a:outerShdw blurRad="38100" dist="38100" dir="2700000" algn="tl">
                    <a:srgbClr val="000000">
                      <a:alpha val="43137"/>
                    </a:srgbClr>
                  </a:outerShdw>
                </a:effectLst>
                <a:latin typeface="Arial"/>
                <a:ea typeface="细圆" charset="0"/>
                <a:cs typeface="Arial"/>
              </a:rPr>
              <a:t>我们该如何解释它们的不同点？</a:t>
            </a:r>
          </a:p>
        </p:txBody>
      </p:sp>
      <p:sp>
        <p:nvSpPr>
          <p:cNvPr id="64518" name="Text Box 2"/>
          <p:cNvSpPr txBox="1">
            <a:spLocks noChangeArrowheads="1"/>
          </p:cNvSpPr>
          <p:nvPr/>
        </p:nvSpPr>
        <p:spPr bwMode="auto">
          <a:xfrm>
            <a:off x="8382000" y="3048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effectLst>
                  <a:outerShdw blurRad="38100" dist="38100" dir="2700000" algn="tl">
                    <a:srgbClr val="000000">
                      <a:alpha val="43137"/>
                    </a:srgbClr>
                  </a:outerShdw>
                </a:effectLst>
                <a:latin typeface="Arial"/>
                <a:cs typeface="Arial"/>
              </a:rPr>
              <a:t>49</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5237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6797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4818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927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48708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72083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7355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76714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3788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4681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pic>
        <p:nvPicPr>
          <p:cNvPr id="169986" name="Picture 4" descr="bs0055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628775"/>
            <a:ext cx="5095875"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5"/>
          <p:cNvSpPr>
            <a:spLocks noGrp="1" noChangeArrowheads="1"/>
          </p:cNvSpPr>
          <p:nvPr>
            <p:ph type="title" idx="4294967295"/>
          </p:nvPr>
        </p:nvSpPr>
        <p:spPr>
          <a:xfrm>
            <a:off x="0" y="873125"/>
            <a:ext cx="5761038" cy="646113"/>
          </a:xfrm>
          <a:solidFill>
            <a:schemeClr val="bg1"/>
          </a:solidFill>
          <a:ln w="76200">
            <a:solidFill>
              <a:srgbClr val="008000"/>
            </a:solidFill>
            <a:miter lim="800000"/>
            <a:headEnd/>
            <a:tailEnd/>
          </a:ln>
        </p:spPr>
        <p:txBody>
          <a:bodyPr>
            <a:spAutoFit/>
          </a:bodyPr>
          <a:lstStyle/>
          <a:p>
            <a:pPr eaLnBrk="1" hangingPunct="1"/>
            <a:r>
              <a:rPr lang="zh-CN" altLang="en-US" sz="3600" b="1" dirty="0">
                <a:solidFill>
                  <a:schemeClr val="tx1"/>
                </a:solidFill>
                <a:latin typeface="Arial" charset="0"/>
                <a:ea typeface="ＭＳ Ｐゴシック" charset="0"/>
                <a:cs typeface="Arial" charset="0"/>
              </a:rPr>
              <a:t>马太最先完成福音的</a:t>
            </a:r>
            <a:r>
              <a:rPr lang="zh-CN" sz="3600" dirty="0">
                <a:solidFill>
                  <a:schemeClr val="tx1"/>
                </a:solidFill>
              </a:rPr>
              <a:t>指标</a:t>
            </a:r>
            <a:endParaRPr lang="en-US" sz="36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724445181"/>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87363327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967917410"/>
      </p:ext>
    </p:extLst>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74272474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60100"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EECE1"/>
                </a:solidFill>
                <a:latin typeface="Arial" charset="0"/>
                <a:cs typeface="Arial" charset="0"/>
              </a:rPr>
              <a:t>119d</a:t>
            </a:r>
          </a:p>
        </p:txBody>
      </p:sp>
      <p:sp>
        <p:nvSpPr>
          <p:cNvPr id="6" name="TextBox 5"/>
          <p:cNvSpPr txBox="1"/>
          <p:nvPr/>
        </p:nvSpPr>
        <p:spPr>
          <a:xfrm>
            <a:off x="381000" y="762000"/>
            <a:ext cx="8458200" cy="50783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耶稣说、我实实在在的告诉你、人若不是从水和圣灵生的、就不能进神的国。</a:t>
            </a: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约</a:t>
            </a:r>
            <a:r>
              <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3:5</a:t>
            </a:r>
            <a:endParaRPr 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31772552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62146" name="Title 1"/>
          <p:cNvSpPr>
            <a:spLocks noGrp="1"/>
          </p:cNvSpPr>
          <p:nvPr>
            <p:ph type="title"/>
          </p:nvPr>
        </p:nvSpPr>
        <p:spPr>
          <a:xfrm>
            <a:off x="1752600" y="152400"/>
            <a:ext cx="4724400" cy="762000"/>
          </a:xfrm>
          <a:solidFill>
            <a:schemeClr val="tx1"/>
          </a:solidFill>
        </p:spPr>
        <p:txBody>
          <a:bodyPr/>
          <a:lstStyle/>
          <a:p>
            <a:pPr eaLnBrk="1" hangingPunct="1"/>
            <a:r>
              <a:rPr lang="zh-CN" altLang="en-US" sz="3600" b="1">
                <a:solidFill>
                  <a:schemeClr val="bg1"/>
                </a:solidFill>
                <a:latin typeface="SimHei" charset="0"/>
                <a:ea typeface="SimHei" charset="0"/>
                <a:cs typeface="SimHei" charset="0"/>
              </a:rPr>
              <a:t>约翰 </a:t>
            </a:r>
            <a:r>
              <a:rPr lang="en-US" altLang="zh-CN" sz="3600" b="1">
                <a:solidFill>
                  <a:schemeClr val="bg1"/>
                </a:solidFill>
                <a:latin typeface="SimHei" charset="0"/>
                <a:ea typeface="SimHei" charset="0"/>
                <a:cs typeface="SimHei" charset="0"/>
              </a:rPr>
              <a:t>3:5 </a:t>
            </a:r>
            <a:r>
              <a:rPr lang="zh-CN" altLang="en-US" sz="3600" b="1">
                <a:solidFill>
                  <a:schemeClr val="bg1"/>
                </a:solidFill>
                <a:latin typeface="SimHei" charset="0"/>
                <a:ea typeface="SimHei" charset="0"/>
                <a:cs typeface="SimHei" charset="0"/>
              </a:rPr>
              <a:t>的诠释</a:t>
            </a:r>
            <a:endParaRPr lang="en-US" sz="3600">
              <a:solidFill>
                <a:schemeClr val="bg1"/>
              </a:solidFill>
              <a:latin typeface="SimHei" charset="0"/>
              <a:ea typeface="SimHei" charset="0"/>
              <a:cs typeface="SimHei" charset="0"/>
            </a:endParaRPr>
          </a:p>
        </p:txBody>
      </p:sp>
      <p:sp>
        <p:nvSpPr>
          <p:cNvPr id="262147"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prstClr val="black"/>
                </a:solidFill>
                <a:latin typeface="Arial" charset="0"/>
                <a:cs typeface="Arial" charset="0"/>
              </a:rPr>
              <a:t>119d</a:t>
            </a:r>
          </a:p>
        </p:txBody>
      </p:sp>
      <p:sp>
        <p:nvSpPr>
          <p:cNvPr id="11" name="Text Box 4"/>
          <p:cNvSpPr txBox="1">
            <a:spLocks noChangeArrowheads="1"/>
          </p:cNvSpPr>
          <p:nvPr/>
        </p:nvSpPr>
        <p:spPr bwMode="auto">
          <a:xfrm>
            <a:off x="473075" y="1143000"/>
            <a:ext cx="2038350"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受洗重生</a:t>
            </a:r>
            <a:endParaRPr lang="en-US" sz="3600" b="1">
              <a:solidFill>
                <a:srgbClr val="000000"/>
              </a:solidFill>
              <a:effectLst>
                <a:outerShdw blurRad="38100" dist="38100" dir="2700000" algn="tl">
                  <a:srgbClr val="FFFFFF"/>
                </a:outerShdw>
              </a:effectLst>
              <a:latin typeface="SimHei" charset="0"/>
              <a:ea typeface="SimHei" charset="0"/>
            </a:endParaRPr>
          </a:p>
        </p:txBody>
      </p:sp>
      <p:sp>
        <p:nvSpPr>
          <p:cNvPr id="12" name="Text Box 5"/>
          <p:cNvSpPr txBox="1">
            <a:spLocks noChangeArrowheads="1"/>
          </p:cNvSpPr>
          <p:nvPr/>
        </p:nvSpPr>
        <p:spPr bwMode="auto">
          <a:xfrm>
            <a:off x="1452563" y="2305050"/>
            <a:ext cx="2963862"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000000"/>
                </a:solidFill>
                <a:effectLst>
                  <a:outerShdw blurRad="38100" dist="38100" dir="2700000" algn="tl">
                    <a:srgbClr val="FFFFFF"/>
                  </a:outerShdw>
                </a:effectLst>
                <a:latin typeface="SimHei" charset="0"/>
                <a:ea typeface="SimHei" charset="0"/>
                <a:cs typeface="SimHei" charset="0"/>
              </a:rPr>
              <a:t>道的洁净功效</a:t>
            </a:r>
            <a:endParaRPr lang="en-US" altLang="zh-CN" sz="3600" b="1">
              <a:solidFill>
                <a:srgbClr val="000000"/>
              </a:solidFill>
              <a:effectLst>
                <a:outerShdw blurRad="38100" dist="38100" dir="2700000" algn="tl">
                  <a:srgbClr val="FFFFFF"/>
                </a:outerShdw>
              </a:effectLst>
              <a:latin typeface="SimHei" charset="0"/>
              <a:cs typeface="Arial" charset="0"/>
            </a:endParaRPr>
          </a:p>
        </p:txBody>
      </p:sp>
      <p:sp>
        <p:nvSpPr>
          <p:cNvPr id="13" name="Text Box 6"/>
          <p:cNvSpPr txBox="1">
            <a:spLocks noChangeArrowheads="1"/>
          </p:cNvSpPr>
          <p:nvPr/>
        </p:nvSpPr>
        <p:spPr bwMode="auto">
          <a:xfrm>
            <a:off x="2514600" y="3505200"/>
            <a:ext cx="3890963"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水作为圣灵的记号</a:t>
            </a:r>
          </a:p>
        </p:txBody>
      </p:sp>
      <p:sp>
        <p:nvSpPr>
          <p:cNvPr id="14" name="Text Box 7"/>
          <p:cNvSpPr txBox="1">
            <a:spLocks noChangeArrowheads="1"/>
          </p:cNvSpPr>
          <p:nvPr/>
        </p:nvSpPr>
        <p:spPr bwMode="auto">
          <a:xfrm>
            <a:off x="3657600" y="4648200"/>
            <a:ext cx="3659188"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约翰的悔改事工</a:t>
            </a:r>
            <a:r>
              <a:rPr lang="en-US" altLang="zh-CN" sz="3600" b="1">
                <a:solidFill>
                  <a:srgbClr val="000000"/>
                </a:solidFill>
                <a:effectLst>
                  <a:outerShdw blurRad="38100" dist="38100" dir="2700000" algn="tl">
                    <a:srgbClr val="FFFFFF"/>
                  </a:outerShdw>
                </a:effectLst>
                <a:latin typeface="SimHei" charset="0"/>
                <a:ea typeface="Arial" charset="0"/>
                <a:cs typeface="Arial" charset="0"/>
              </a:rPr>
              <a:t> </a:t>
            </a:r>
            <a:endParaRPr lang="en-US" sz="3600" b="1">
              <a:solidFill>
                <a:srgbClr val="000000"/>
              </a:solidFill>
              <a:effectLst>
                <a:outerShdw blurRad="38100" dist="38100" dir="2700000" algn="tl">
                  <a:srgbClr val="FFFFFF"/>
                </a:outerShdw>
              </a:effectLst>
              <a:latin typeface="SimHei" charset="0"/>
              <a:ea typeface="Arial" charset="0"/>
              <a:cs typeface="Arial" charset="0"/>
            </a:endParaRPr>
          </a:p>
        </p:txBody>
      </p:sp>
      <p:sp>
        <p:nvSpPr>
          <p:cNvPr id="15" name="Text Box 8"/>
          <p:cNvSpPr txBox="1">
            <a:spLocks noChangeArrowheads="1"/>
          </p:cNvSpPr>
          <p:nvPr/>
        </p:nvSpPr>
        <p:spPr bwMode="auto">
          <a:xfrm>
            <a:off x="5562600" y="5791200"/>
            <a:ext cx="2500313"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肉体的出生</a:t>
            </a:r>
            <a:endParaRPr lang="en-US" sz="3600" b="1">
              <a:solidFill>
                <a:srgbClr val="000000"/>
              </a:solidFill>
              <a:effectLst>
                <a:outerShdw blurRad="38100" dist="38100" dir="2700000" algn="tl">
                  <a:srgbClr val="FFFFFF"/>
                </a:outerShdw>
              </a:effectLst>
              <a:latin typeface="SimHei" charset="0"/>
              <a:ea typeface="SimHei" charset="0"/>
            </a:endParaRPr>
          </a:p>
        </p:txBody>
      </p:sp>
    </p:spTree>
    <p:extLst>
      <p:ext uri="{BB962C8B-B14F-4D97-AF65-F5344CB8AC3E}">
        <p14:creationId xmlns:p14="http://schemas.microsoft.com/office/powerpoint/2010/main" val="284823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26172978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4195" name="Text Box 5"/>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rgbClr val="0000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15372" name="Oval 12"/>
          <p:cNvSpPr>
            <a:spLocks noChangeArrowheads="1"/>
          </p:cNvSpPr>
          <p:nvPr/>
        </p:nvSpPr>
        <p:spPr bwMode="auto">
          <a:xfrm>
            <a:off x="3276600" y="4114800"/>
            <a:ext cx="762000" cy="457200"/>
          </a:xfrm>
          <a:prstGeom prst="ellipse">
            <a:avLst/>
          </a:prstGeom>
          <a:noFill/>
          <a:ln w="57150" cap="sq">
            <a:solidFill>
              <a:srgbClr val="0000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zh-CN" altLang="en-US" b="1">
                <a:solidFill>
                  <a:schemeClr val="bg1"/>
                </a:solidFill>
                <a:effectLst>
                  <a:outerShdw blurRad="38100" dist="38100" dir="2700000" algn="tl">
                    <a:srgbClr val="EEECE1"/>
                  </a:outerShdw>
                </a:effectLst>
                <a:latin typeface="SimHei" charset="0"/>
                <a:ea typeface="SimHei" charset="0"/>
              </a:rPr>
              <a:t>耶稣在犹太全地及撒玛利亚</a:t>
            </a:r>
            <a:endParaRPr lang="en-US" b="1">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29843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5178128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defTabSz="912780">
              <a:defRPr/>
            </a:pP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AND THE LAME MAN </a:t>
            </a:r>
            <a:b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894"/>
          </a:xfrm>
          <a:prstGeom prst="rect">
            <a:avLst/>
          </a:prstGeom>
          <a:noFill/>
        </p:spPr>
        <p:txBody>
          <a:bodyPr wrap="square" lIns="91228" tIns="45614" rIns="91228" bIns="45614">
            <a:spAutoFit/>
          </a:bodyPr>
          <a:lstStyle/>
          <a:p>
            <a:pPr defTabSz="91278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altLang="zh-TW"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5:1-30</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18093346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4612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相信</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433">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69" y="65350"/>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107</a:t>
            </a:r>
          </a:p>
        </p:txBody>
      </p:sp>
    </p:spTree>
    <p:extLst>
      <p:ext uri="{BB962C8B-B14F-4D97-AF65-F5344CB8AC3E}">
        <p14:creationId xmlns:p14="http://schemas.microsoft.com/office/powerpoint/2010/main" val="33220465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2034"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chemeClr val="tx1"/>
                </a:solidFill>
                <a:latin typeface="Arial" charset="0"/>
                <a:ea typeface="ＭＳ Ｐゴシック" charset="0"/>
                <a:cs typeface="Arial" charset="0"/>
              </a:rPr>
              <a:t>外证1: </a:t>
            </a:r>
            <a:br>
              <a:rPr lang="en-US" sz="3600" b="1" dirty="0">
                <a:solidFill>
                  <a:schemeClr val="tx1"/>
                </a:solidFill>
                <a:latin typeface="Arial" charset="0"/>
                <a:ea typeface="ＭＳ Ｐゴシック" charset="0"/>
                <a:cs typeface="Arial" charset="0"/>
              </a:rPr>
            </a:br>
            <a:r>
              <a:rPr lang="zh-CN" altLang="en-US" sz="3600" b="1" dirty="0">
                <a:solidFill>
                  <a:schemeClr val="tx1"/>
                </a:solidFill>
                <a:latin typeface="Arial" charset="0"/>
                <a:ea typeface="ＭＳ Ｐゴシック" charset="0"/>
                <a:cs typeface="Arial" charset="0"/>
              </a:rPr>
              <a:t>优</a:t>
            </a:r>
            <a:r>
              <a:rPr lang="zh-CN" altLang="en-US" sz="3600" b="1" dirty="0">
                <a:solidFill>
                  <a:schemeClr val="tx1"/>
                </a:solidFill>
              </a:rPr>
              <a:t>西比乌的见证</a:t>
            </a:r>
            <a:r>
              <a:rPr lang="en-US" sz="3600" b="1" dirty="0">
                <a:solidFill>
                  <a:schemeClr val="tx1"/>
                </a:solidFill>
                <a:latin typeface="Arial" charset="0"/>
                <a:ea typeface="ＭＳ Ｐゴシック" charset="0"/>
                <a:cs typeface="Arial" charset="0"/>
              </a:rPr>
              <a:t>(</a:t>
            </a:r>
            <a:r>
              <a:rPr lang="zh-CN" altLang="en-US" sz="3600" b="1" dirty="0">
                <a:solidFill>
                  <a:schemeClr val="tx1"/>
                </a:solidFill>
                <a:latin typeface="Arial" charset="0"/>
                <a:ea typeface="ＭＳ Ｐゴシック" charset="0"/>
                <a:cs typeface="Arial" charset="0"/>
              </a:rPr>
              <a:t>第四世纪</a:t>
            </a:r>
            <a:r>
              <a:rPr lang="en-US" sz="3600" b="1" dirty="0">
                <a:solidFill>
                  <a:schemeClr val="tx1"/>
                </a:solidFill>
                <a:latin typeface="Arial" charset="0"/>
                <a:ea typeface="ＭＳ Ｐゴシック" charset="0"/>
                <a:cs typeface="Arial" charset="0"/>
              </a:rPr>
              <a:t>)</a:t>
            </a:r>
          </a:p>
        </p:txBody>
      </p:sp>
      <p:sp>
        <p:nvSpPr>
          <p:cNvPr id="7" name="Text Box 2"/>
          <p:cNvSpPr txBox="1">
            <a:spLocks noChangeArrowheads="1"/>
          </p:cNvSpPr>
          <p:nvPr/>
        </p:nvSpPr>
        <p:spPr bwMode="auto">
          <a:xfrm>
            <a:off x="144463" y="1608009"/>
            <a:ext cx="5722937" cy="501675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dirty="0">
                <a:solidFill>
                  <a:srgbClr val="FFFFFF"/>
                </a:solidFill>
              </a:rPr>
              <a:t>“</a:t>
            </a:r>
            <a:r>
              <a:rPr lang="zh-CN" altLang="en-US" sz="3200" dirty="0">
                <a:solidFill>
                  <a:srgbClr val="FFFFFF"/>
                </a:solidFill>
              </a:rPr>
              <a:t>四福音乃是新约正典中，在神在地上的教会中最没有争议的几本书，我从传统了解到</a:t>
            </a:r>
            <a:r>
              <a:rPr lang="en-US" sz="3200" dirty="0">
                <a:solidFill>
                  <a:srgbClr val="FFFFFF"/>
                </a:solidFill>
              </a:rPr>
              <a:t> [</a:t>
            </a:r>
            <a:r>
              <a:rPr lang="zh-CN" altLang="en-US" sz="3200" dirty="0">
                <a:solidFill>
                  <a:srgbClr val="FFFFFF"/>
                </a:solidFill>
              </a:rPr>
              <a:t>第二世纪，俄利根</a:t>
            </a:r>
            <a:r>
              <a:rPr lang="en-US" sz="3200" dirty="0">
                <a:solidFill>
                  <a:srgbClr val="FFFFFF"/>
                </a:solidFill>
              </a:rPr>
              <a:t>] </a:t>
            </a:r>
            <a:r>
              <a:rPr lang="zh-CN" altLang="en-US" sz="3200" dirty="0">
                <a:solidFill>
                  <a:srgbClr val="FFFFFF"/>
                </a:solidFill>
              </a:rPr>
              <a:t>第一本福音书乃是马太写成的，他曾是一个税吏，但之后成为耶稣基督的一位使徒，马太福音乃是被神预备向犹太人传讲福音的，它曾以希伯来文出版。</a:t>
            </a:r>
            <a:endParaRPr lang="en-US" sz="3200" dirty="0">
              <a:solidFill>
                <a:srgbClr val="FFFFFF"/>
              </a:solidFill>
            </a:endParaRPr>
          </a:p>
        </p:txBody>
      </p:sp>
      <p:pic>
        <p:nvPicPr>
          <p:cNvPr id="172036" name="Picture 8" descr="euseb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952750" cy="396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7" name="Text Box 2"/>
          <p:cNvSpPr txBox="1">
            <a:spLocks noChangeArrowheads="1"/>
          </p:cNvSpPr>
          <p:nvPr/>
        </p:nvSpPr>
        <p:spPr bwMode="auto">
          <a:xfrm>
            <a:off x="5981700" y="5156646"/>
            <a:ext cx="3132138" cy="138499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a:solidFill>
                  <a:srgbClr val="FFFFFF"/>
                </a:solidFill>
              </a:rPr>
              <a:t>(</a:t>
            </a:r>
            <a:r>
              <a:rPr lang="zh-CN" altLang="en-US" sz="2800" dirty="0">
                <a:solidFill>
                  <a:srgbClr val="FFFFFF"/>
                </a:solidFill>
              </a:rPr>
              <a:t>优西比乌</a:t>
            </a:r>
            <a:r>
              <a:rPr lang="en-US" sz="2800" dirty="0">
                <a:solidFill>
                  <a:srgbClr val="FFFFFF"/>
                </a:solidFill>
              </a:rPr>
              <a:t>,</a:t>
            </a:r>
            <a:r>
              <a:rPr lang="zh-CN" altLang="en-US" sz="2800" dirty="0">
                <a:solidFill>
                  <a:srgbClr val="FFFFFF"/>
                </a:solidFill>
              </a:rPr>
              <a:t>教会历史</a:t>
            </a:r>
            <a:r>
              <a:rPr lang="en-US" sz="2800" i="1" dirty="0">
                <a:solidFill>
                  <a:srgbClr val="FFFFFF"/>
                </a:solidFill>
              </a:rPr>
              <a:t>.</a:t>
            </a:r>
            <a:r>
              <a:rPr lang="en-US" sz="2800" dirty="0">
                <a:solidFill>
                  <a:srgbClr val="FFFFFF"/>
                </a:solidFill>
              </a:rPr>
              <a:t> 6.25.4</a:t>
            </a:r>
            <a:r>
              <a:rPr lang="zh-CN" altLang="en-US" sz="2800" dirty="0">
                <a:solidFill>
                  <a:srgbClr val="FFFFFF"/>
                </a:solidFill>
              </a:rPr>
              <a:t>引自俄利根，第二世纪）</a:t>
            </a:r>
            <a:endParaRPr lang="en-US" sz="2800" dirty="0">
              <a:solidFill>
                <a:srgbClr val="FFFFFF"/>
              </a:solidFill>
            </a:endParaRPr>
          </a:p>
        </p:txBody>
      </p:sp>
    </p:spTree>
    <p:extLst>
      <p:ext uri="{BB962C8B-B14F-4D97-AF65-F5344CB8AC3E}">
        <p14:creationId xmlns:p14="http://schemas.microsoft.com/office/powerpoint/2010/main" val="1459050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613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7440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184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3301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8875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10171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793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7906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1394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0179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4082"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rgbClr val="000000"/>
                </a:solidFill>
                <a:latin typeface="Arial" charset="0"/>
                <a:ea typeface="ＭＳ Ｐゴシック" charset="0"/>
                <a:cs typeface="Arial" charset="0"/>
              </a:rPr>
              <a:t>外证1: </a:t>
            </a:r>
            <a:br>
              <a:rPr lang="en-US" sz="3600" b="1" dirty="0">
                <a:solidFill>
                  <a:srgbClr val="000000"/>
                </a:solidFill>
                <a:latin typeface="Arial" charset="0"/>
                <a:ea typeface="ＭＳ Ｐゴシック" charset="0"/>
                <a:cs typeface="Arial" charset="0"/>
              </a:rPr>
            </a:br>
            <a:r>
              <a:rPr lang="zh-CN" altLang="en-US" sz="3600" b="1" dirty="0">
                <a:solidFill>
                  <a:srgbClr val="000000"/>
                </a:solidFill>
                <a:latin typeface="Arial" charset="0"/>
                <a:ea typeface="ＭＳ Ｐゴシック" charset="0"/>
                <a:cs typeface="Arial" charset="0"/>
              </a:rPr>
              <a:t>优</a:t>
            </a:r>
            <a:r>
              <a:rPr lang="zh-CN" altLang="en-US" sz="3600" b="1" dirty="0">
                <a:solidFill>
                  <a:srgbClr val="000000"/>
                </a:solidFill>
              </a:rPr>
              <a:t>西比乌的见证</a:t>
            </a:r>
            <a:r>
              <a:rPr lang="en-US" sz="3600" b="1" dirty="0">
                <a:solidFill>
                  <a:srgbClr val="000000"/>
                </a:solidFill>
                <a:latin typeface="Arial" charset="0"/>
                <a:ea typeface="ＭＳ Ｐゴシック" charset="0"/>
                <a:cs typeface="Arial" charset="0"/>
              </a:rPr>
              <a:t>(</a:t>
            </a:r>
            <a:r>
              <a:rPr lang="zh-CN" altLang="en-US" sz="3600" b="1" dirty="0">
                <a:solidFill>
                  <a:srgbClr val="000000"/>
                </a:solidFill>
                <a:latin typeface="Arial" charset="0"/>
                <a:ea typeface="ＭＳ Ｐゴシック" charset="0"/>
                <a:cs typeface="Arial" charset="0"/>
              </a:rPr>
              <a:t>第四世纪</a:t>
            </a:r>
            <a:r>
              <a:rPr lang="en-US" sz="3600" b="1" dirty="0">
                <a:solidFill>
                  <a:srgbClr val="000000"/>
                </a:solidFill>
                <a:latin typeface="Arial" charset="0"/>
                <a:ea typeface="ＭＳ Ｐゴシック" charset="0"/>
                <a:cs typeface="Arial" charset="0"/>
              </a:rPr>
              <a:t>)</a:t>
            </a:r>
          </a:p>
        </p:txBody>
      </p:sp>
      <p:sp>
        <p:nvSpPr>
          <p:cNvPr id="7" name="Text Box 2"/>
          <p:cNvSpPr txBox="1">
            <a:spLocks noChangeArrowheads="1"/>
          </p:cNvSpPr>
          <p:nvPr/>
        </p:nvSpPr>
        <p:spPr bwMode="auto">
          <a:xfrm>
            <a:off x="144463" y="1854230"/>
            <a:ext cx="5722937"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dirty="0">
                <a:solidFill>
                  <a:srgbClr val="FFFFFF"/>
                </a:solidFill>
              </a:rPr>
              <a:t>“</a:t>
            </a:r>
            <a:r>
              <a:rPr lang="zh-CN" altLang="en-US" sz="3200" dirty="0">
                <a:solidFill>
                  <a:srgbClr val="FFFFFF"/>
                </a:solidFill>
              </a:rPr>
              <a:t>第二本福音书乃是由马可所写，根据彼得的口述编纂而成，彼得在他的书信中提及马可是他的儿子，他说：</a:t>
            </a:r>
            <a:r>
              <a:rPr lang="en-US" sz="3200" dirty="0">
                <a:solidFill>
                  <a:srgbClr val="FFFFFF"/>
                </a:solidFill>
              </a:rPr>
              <a:t> ‘在巴比伦被拣选的教会和你，我和我的儿子马可问候你们</a:t>
            </a:r>
            <a:r>
              <a:rPr lang="zh-CN" altLang="en-US" sz="3200" dirty="0">
                <a:solidFill>
                  <a:srgbClr val="FFFFFF"/>
                </a:solidFill>
              </a:rPr>
              <a:t>。’</a:t>
            </a:r>
            <a:r>
              <a:rPr lang="en-US" sz="3200" dirty="0">
                <a:solidFill>
                  <a:srgbClr val="FFFFFF"/>
                </a:solidFill>
              </a:rPr>
              <a:t>  </a:t>
            </a:r>
            <a:r>
              <a:rPr lang="zh-CN" altLang="en-US" sz="3200" dirty="0">
                <a:solidFill>
                  <a:srgbClr val="FFFFFF"/>
                </a:solidFill>
              </a:rPr>
              <a:t>第三本福音书由路加写给外邦人，是保罗所认可的。最后是约翰所写的福音书。</a:t>
            </a:r>
            <a:r>
              <a:rPr lang="en-US" altLang="zh-CN" sz="3200" dirty="0">
                <a:solidFill>
                  <a:srgbClr val="FFFFFF"/>
                </a:solidFill>
              </a:rPr>
              <a:t>”</a:t>
            </a:r>
            <a:endParaRPr lang="en-US" sz="3200" dirty="0">
              <a:solidFill>
                <a:srgbClr val="FFFFFF"/>
              </a:solidFill>
            </a:endParaRPr>
          </a:p>
        </p:txBody>
      </p:sp>
      <p:pic>
        <p:nvPicPr>
          <p:cNvPr id="8" name="Picture 8" descr="euseb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952750" cy="396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5" name="Text Box 2"/>
          <p:cNvSpPr txBox="1">
            <a:spLocks noChangeArrowheads="1"/>
          </p:cNvSpPr>
          <p:nvPr/>
        </p:nvSpPr>
        <p:spPr bwMode="auto">
          <a:xfrm>
            <a:off x="5981700" y="5156646"/>
            <a:ext cx="3132138" cy="138499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a:solidFill>
                  <a:srgbClr val="FFFFFF"/>
                </a:solidFill>
              </a:rPr>
              <a:t>(</a:t>
            </a:r>
            <a:r>
              <a:rPr lang="zh-CN" altLang="en-US" sz="2800" dirty="0">
                <a:solidFill>
                  <a:srgbClr val="FFFFFF"/>
                </a:solidFill>
              </a:rPr>
              <a:t>优西比乌</a:t>
            </a:r>
            <a:r>
              <a:rPr lang="en-US" altLang="zh-CN" sz="2800" dirty="0">
                <a:solidFill>
                  <a:srgbClr val="FFFFFF"/>
                </a:solidFill>
              </a:rPr>
              <a:t>,</a:t>
            </a:r>
            <a:r>
              <a:rPr lang="zh-CN" altLang="en-US" sz="2800" dirty="0">
                <a:solidFill>
                  <a:srgbClr val="FFFFFF"/>
                </a:solidFill>
              </a:rPr>
              <a:t>教会历史</a:t>
            </a:r>
            <a:r>
              <a:rPr lang="en-US" altLang="zh-CN" sz="2800" i="1" dirty="0">
                <a:solidFill>
                  <a:srgbClr val="FFFFFF"/>
                </a:solidFill>
              </a:rPr>
              <a:t>.</a:t>
            </a:r>
            <a:r>
              <a:rPr lang="en-US" altLang="zh-CN" sz="2800" dirty="0">
                <a:solidFill>
                  <a:srgbClr val="FFFFFF"/>
                </a:solidFill>
              </a:rPr>
              <a:t> 6.25.4</a:t>
            </a:r>
            <a:r>
              <a:rPr lang="zh-CN" altLang="en-US" sz="2800" dirty="0">
                <a:solidFill>
                  <a:srgbClr val="FFFFFF"/>
                </a:solidFill>
              </a:rPr>
              <a:t>引自俄利根，第二世纪</a:t>
            </a:r>
            <a:r>
              <a:rPr lang="en-US" sz="2800" dirty="0">
                <a:solidFill>
                  <a:srgbClr val="FFFFFF"/>
                </a:solidFill>
              </a:rPr>
              <a:t>)</a:t>
            </a:r>
          </a:p>
        </p:txBody>
      </p:sp>
    </p:spTree>
    <p:extLst>
      <p:ext uri="{BB962C8B-B14F-4D97-AF65-F5344CB8AC3E}">
        <p14:creationId xmlns:p14="http://schemas.microsoft.com/office/powerpoint/2010/main" val="3063711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51615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7207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603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3933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5304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237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71219112"/>
      </p:ext>
    </p:extLst>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Text Box 3"/>
          <p:cNvSpPr txBox="1">
            <a:spLocks noChangeArrowheads="1"/>
          </p:cNvSpPr>
          <p:nvPr/>
        </p:nvSpPr>
        <p:spPr bwMode="auto">
          <a:xfrm>
            <a:off x="7943850" y="76200"/>
            <a:ext cx="126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white"/>
                </a:solidFill>
                <a:latin typeface="Arial" charset="0"/>
                <a:cs typeface="Arial" charset="0"/>
              </a:rPr>
              <a:t>114-116</a:t>
            </a:r>
          </a:p>
        </p:txBody>
      </p:sp>
      <p:sp>
        <p:nvSpPr>
          <p:cNvPr id="266243" name="Text Box 4"/>
          <p:cNvSpPr txBox="1">
            <a:spLocks noChangeArrowheads="1"/>
          </p:cNvSpPr>
          <p:nvPr/>
        </p:nvSpPr>
        <p:spPr bwMode="auto">
          <a:xfrm>
            <a:off x="228600" y="914400"/>
            <a:ext cx="86868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latin typeface="SimHei" charset="0"/>
                <a:ea typeface="SimHei" charset="0"/>
                <a:cs typeface="SimHei" charset="0"/>
              </a:rPr>
              <a:t>(1:1-18) </a:t>
            </a:r>
            <a:r>
              <a:rPr lang="zh-CN" altLang="en-US" sz="2800" b="1">
                <a:solidFill>
                  <a:srgbClr val="FFFFFF"/>
                </a:solidFill>
                <a:latin typeface="SimHei" charset="0"/>
                <a:ea typeface="SimHei" charset="0"/>
                <a:cs typeface="SimHei" charset="0"/>
              </a:rPr>
              <a:t>约翰的</a:t>
            </a:r>
            <a:r>
              <a:rPr lang="zh-CN" altLang="en-US" sz="2800" b="1">
                <a:solidFill>
                  <a:srgbClr val="FFFF00"/>
                </a:solidFill>
                <a:latin typeface="SimHei" charset="0"/>
                <a:ea typeface="SimHei" charset="0"/>
                <a:cs typeface="SimHei" charset="0"/>
              </a:rPr>
              <a:t>神学性序言</a:t>
            </a:r>
            <a:r>
              <a:rPr lang="zh-CN" altLang="en-US" sz="2800" b="1">
                <a:solidFill>
                  <a:srgbClr val="FFFFFF"/>
                </a:solidFill>
                <a:latin typeface="SimHei" charset="0"/>
                <a:ea typeface="SimHei" charset="0"/>
                <a:cs typeface="SimHei" charset="0"/>
              </a:rPr>
              <a:t>指出基督乃是神成为人以作为人的光与生命，藉此引进之后于福音书中不断出现的主题，并在接下来的记述里头坚固信仰。</a:t>
            </a:r>
            <a:endParaRPr lang="en-US" sz="2800" b="1">
              <a:solidFill>
                <a:srgbClr val="FFFFFF"/>
              </a:solidFill>
              <a:latin typeface="SimHei" charset="0"/>
              <a:ea typeface="SimHei" charset="0"/>
              <a:cs typeface="SimHei" charset="0"/>
            </a:endParaRPr>
          </a:p>
        </p:txBody>
      </p:sp>
      <p:sp>
        <p:nvSpPr>
          <p:cNvPr id="266244" name="Text Box 5"/>
          <p:cNvSpPr txBox="1">
            <a:spLocks noChangeArrowheads="1"/>
          </p:cNvSpPr>
          <p:nvPr/>
        </p:nvSpPr>
        <p:spPr bwMode="auto">
          <a:xfrm>
            <a:off x="228600" y="2667000"/>
            <a:ext cx="86487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(1:19-12:50) </a:t>
            </a:r>
            <a:r>
              <a:rPr lang="zh-CN" altLang="en-US" sz="2800" b="1">
                <a:solidFill>
                  <a:srgbClr val="FFFFFF"/>
                </a:solidFill>
                <a:latin typeface="SimHei" charset="0"/>
                <a:ea typeface="SimHei" charset="0"/>
                <a:cs typeface="SimHei" charset="0"/>
              </a:rPr>
              <a:t>约翰证实了基督以七个神迹及八个教导</a:t>
            </a:r>
            <a:r>
              <a:rPr lang="zh-CN" altLang="en-US" sz="2800" b="1">
                <a:solidFill>
                  <a:srgbClr val="FFFF00"/>
                </a:solidFill>
                <a:latin typeface="SimHei" charset="0"/>
                <a:ea typeface="SimHei" charset="0"/>
                <a:cs typeface="SimHei" charset="0"/>
              </a:rPr>
              <a:t>公开显明</a:t>
            </a:r>
            <a:r>
              <a:rPr lang="zh-CN" altLang="en-US" sz="2800" b="1">
                <a:solidFill>
                  <a:srgbClr val="FFFFFF"/>
                </a:solidFill>
                <a:latin typeface="SimHei" charset="0"/>
                <a:ea typeface="SimHei" charset="0"/>
                <a:cs typeface="SimHei" charset="0"/>
              </a:rPr>
              <a:t>他是神这件事带来了混杂的回应，从而让他的读者们反思他们个人对于基督作为救主一事的回应。</a:t>
            </a:r>
            <a:endParaRPr lang="en-US" sz="2800" b="1">
              <a:solidFill>
                <a:srgbClr val="FFFFFF"/>
              </a:solidFill>
              <a:latin typeface="SimHei" charset="0"/>
              <a:ea typeface="SimHei" charset="0"/>
              <a:cs typeface="SimHei" charset="0"/>
            </a:endParaRPr>
          </a:p>
        </p:txBody>
      </p:sp>
      <p:sp>
        <p:nvSpPr>
          <p:cNvPr id="54278" name="Text Box 6"/>
          <p:cNvSpPr txBox="1">
            <a:spLocks noChangeArrowheads="1"/>
          </p:cNvSpPr>
          <p:nvPr/>
        </p:nvSpPr>
        <p:spPr bwMode="auto">
          <a:xfrm>
            <a:off x="228600" y="4419600"/>
            <a:ext cx="8686800" cy="18161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(13</a:t>
            </a:r>
            <a:r>
              <a:rPr lang="zh-CN" altLang="en-US" sz="2800" b="1">
                <a:solidFill>
                  <a:srgbClr val="FFFFFF"/>
                </a:solidFill>
                <a:latin typeface="SimHei" charset="0"/>
                <a:ea typeface="SimHei" charset="0"/>
                <a:cs typeface="SimHei" charset="0"/>
              </a:rPr>
              <a:t>－</a:t>
            </a:r>
            <a:r>
              <a:rPr lang="en-US" altLang="zh-CN" sz="2800" b="1">
                <a:solidFill>
                  <a:srgbClr val="FFFFFF"/>
                </a:solidFill>
                <a:latin typeface="SimHei" charset="0"/>
                <a:ea typeface="SimHei" charset="0"/>
                <a:cs typeface="SimHei" charset="0"/>
              </a:rPr>
              <a:t>17</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a:t>
            </a:r>
            <a:r>
              <a:rPr lang="zh-CN" altLang="en-US" sz="2800" b="1">
                <a:solidFill>
                  <a:srgbClr val="FFFF00"/>
                </a:solidFill>
                <a:latin typeface="SimHei" charset="0"/>
                <a:ea typeface="SimHei" charset="0"/>
                <a:cs typeface="SimHei" charset="0"/>
              </a:rPr>
              <a:t>私底下</a:t>
            </a:r>
            <a:r>
              <a:rPr lang="zh-CN" altLang="en-US" sz="2800" b="1">
                <a:solidFill>
                  <a:srgbClr val="FFFFFF"/>
                </a:solidFill>
                <a:latin typeface="SimHei" charset="0"/>
                <a:ea typeface="SimHei" charset="0"/>
                <a:cs typeface="SimHei" charset="0"/>
              </a:rPr>
              <a:t>给予门徒们的</a:t>
            </a:r>
            <a:r>
              <a:rPr lang="zh-CN" altLang="en-US" sz="2800" b="1">
                <a:solidFill>
                  <a:srgbClr val="FFFF00"/>
                </a:solidFill>
                <a:latin typeface="SimHei" charset="0"/>
                <a:ea typeface="SimHei" charset="0"/>
                <a:cs typeface="SimHei" charset="0"/>
              </a:rPr>
              <a:t>准备</a:t>
            </a:r>
            <a:r>
              <a:rPr lang="zh-CN" altLang="en-US" sz="2800" b="1">
                <a:solidFill>
                  <a:srgbClr val="FFFFFF"/>
                </a:solidFill>
                <a:latin typeface="SimHei" charset="0"/>
                <a:ea typeface="SimHei" charset="0"/>
                <a:cs typeface="SimHei" charset="0"/>
              </a:rPr>
              <a:t>，好让他们面对他自己的死及他们的事奉，从而鼓励信的读者们彼此服事并倚靠圣灵以满足神在他们身上的心意。</a:t>
            </a:r>
            <a:endParaRPr lang="en-US" sz="2800" b="1">
              <a:solidFill>
                <a:srgbClr val="FFFFFF"/>
              </a:solidFill>
              <a:latin typeface="SimHei" charset="0"/>
              <a:ea typeface="SimHei" charset="0"/>
              <a:cs typeface="SimHei" charset="0"/>
            </a:endParaRPr>
          </a:p>
        </p:txBody>
      </p:sp>
      <p:sp>
        <p:nvSpPr>
          <p:cNvPr id="7" name="Title 6"/>
          <p:cNvSpPr>
            <a:spLocks noGrp="1"/>
          </p:cNvSpPr>
          <p:nvPr>
            <p:ph type="title" idx="4294967295"/>
          </p:nvPr>
        </p:nvSpPr>
        <p:spPr>
          <a:xfrm>
            <a:off x="685800" y="0"/>
            <a:ext cx="7772400" cy="838200"/>
          </a:xfrm>
        </p:spPr>
        <p:txBody>
          <a:bodyPr/>
          <a:lstStyle/>
          <a:p>
            <a:pPr>
              <a:defRPr/>
            </a:pPr>
            <a:r>
              <a:rPr lang="en-US" sz="4000" b="1" dirty="0">
                <a:solidFill>
                  <a:schemeClr val="bg1"/>
                </a:solidFill>
                <a:effectLst>
                  <a:outerShdw blurRad="38100" dist="38100" dir="2700000" algn="tl">
                    <a:srgbClr val="EEECE1"/>
                  </a:outerShdw>
                </a:effectLst>
                <a:latin typeface="SimHei" charset="0"/>
                <a:ea typeface="SimHei" charset="0"/>
              </a:rPr>
              <a:t>1–17</a:t>
            </a:r>
            <a:r>
              <a:rPr lang="zh-CN" altLang="en-US" sz="4000" b="1" dirty="0">
                <a:solidFill>
                  <a:schemeClr val="bg1"/>
                </a:solidFill>
                <a:effectLst>
                  <a:outerShdw blurRad="38100" dist="38100" dir="2700000" algn="tl">
                    <a:srgbClr val="EEECE1"/>
                  </a:outerShdw>
                </a:effectLst>
                <a:latin typeface="SimHei" charset="0"/>
                <a:ea typeface="SimHei" charset="0"/>
              </a:rPr>
              <a:t>章的大纲</a:t>
            </a:r>
            <a:endParaRPr lang="en-US" sz="4000" b="1" dirty="0">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055056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p:cTn id="7" dur="500" fill="hold"/>
                                        <p:tgtEl>
                                          <p:spTgt spid="54278"/>
                                        </p:tgtEl>
                                        <p:attrNameLst>
                                          <p:attrName>ppt_w</p:attrName>
                                        </p:attrNameLst>
                                      </p:cBhvr>
                                      <p:tavLst>
                                        <p:tav tm="0">
                                          <p:val>
                                            <p:fltVal val="0"/>
                                          </p:val>
                                        </p:tav>
                                        <p:tav tm="100000">
                                          <p:val>
                                            <p:strVal val="#ppt_w"/>
                                          </p:val>
                                        </p:tav>
                                      </p:tavLst>
                                    </p:anim>
                                    <p:anim calcmode="lin" valueType="num">
                                      <p:cBhvr>
                                        <p:cTn id="8" dur="500" fill="hold"/>
                                        <p:tgtEl>
                                          <p:spTgt spid="542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90" name="Text Box 3"/>
          <p:cNvSpPr txBox="1">
            <a:spLocks noChangeArrowheads="1"/>
          </p:cNvSpPr>
          <p:nvPr/>
        </p:nvSpPr>
        <p:spPr bwMode="auto">
          <a:xfrm>
            <a:off x="7924800" y="152400"/>
            <a:ext cx="126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white"/>
                </a:solidFill>
                <a:latin typeface="Arial" charset="0"/>
                <a:cs typeface="Arial" charset="0"/>
              </a:rPr>
              <a:t>114-116</a:t>
            </a:r>
          </a:p>
        </p:txBody>
      </p:sp>
      <p:sp>
        <p:nvSpPr>
          <p:cNvPr id="36868" name="Text Box 4"/>
          <p:cNvSpPr txBox="1">
            <a:spLocks noChangeArrowheads="1"/>
          </p:cNvSpPr>
          <p:nvPr/>
        </p:nvSpPr>
        <p:spPr bwMode="auto">
          <a:xfrm>
            <a:off x="304800" y="2933700"/>
            <a:ext cx="86106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(18—20</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约翰记述了基督个</a:t>
            </a:r>
            <a:r>
              <a:rPr lang="zh-CN" altLang="en-US" sz="2800" b="1">
                <a:solidFill>
                  <a:srgbClr val="FFFF00"/>
                </a:solidFill>
                <a:latin typeface="SimHei" charset="0"/>
                <a:ea typeface="SimHei" charset="0"/>
                <a:cs typeface="SimHei" charset="0"/>
              </a:rPr>
              <a:t>公开被捕、受审、死亡、埋葬，及凯旋的复活</a:t>
            </a:r>
            <a:r>
              <a:rPr lang="zh-CN" altLang="en-US" sz="2800" b="1">
                <a:solidFill>
                  <a:srgbClr val="FFFFFF"/>
                </a:solidFill>
                <a:latin typeface="SimHei" charset="0"/>
                <a:ea typeface="SimHei" charset="0"/>
                <a:cs typeface="SimHei" charset="0"/>
              </a:rPr>
              <a:t>，记录了他作为神却为世界受死，好叫所有的人得以相信他、承受永生。</a:t>
            </a:r>
            <a:endParaRPr lang="en-US" altLang="zh-CN" sz="2800" b="1">
              <a:solidFill>
                <a:srgbClr val="FFFFFF"/>
              </a:solidFill>
              <a:latin typeface="SimHei" charset="0"/>
              <a:cs typeface="Arial" charset="0"/>
            </a:endParaRPr>
          </a:p>
        </p:txBody>
      </p:sp>
      <p:sp>
        <p:nvSpPr>
          <p:cNvPr id="36869" name="Text Box 5"/>
          <p:cNvSpPr txBox="1">
            <a:spLocks noChangeArrowheads="1"/>
          </p:cNvSpPr>
          <p:nvPr/>
        </p:nvSpPr>
        <p:spPr bwMode="auto">
          <a:xfrm>
            <a:off x="304800" y="4724400"/>
            <a:ext cx="86106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(21</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基督最后于海边</a:t>
            </a:r>
            <a:r>
              <a:rPr lang="zh-CN" altLang="en-US" sz="2800" b="1">
                <a:solidFill>
                  <a:srgbClr val="FFFF00"/>
                </a:solidFill>
                <a:latin typeface="SimHei" charset="0"/>
                <a:ea typeface="SimHei" charset="0"/>
                <a:cs typeface="SimHei" charset="0"/>
              </a:rPr>
              <a:t>奇妙的显现</a:t>
            </a:r>
            <a:r>
              <a:rPr lang="zh-CN" altLang="en-US" sz="2800" b="1">
                <a:solidFill>
                  <a:srgbClr val="FFFFFF"/>
                </a:solidFill>
                <a:latin typeface="SimHei" charset="0"/>
                <a:ea typeface="SimHei" charset="0"/>
                <a:cs typeface="SimHei" charset="0"/>
              </a:rPr>
              <a:t>，并重新建立彼得肯定了他的充足性，教导读者们事工的成功乃在于爱的流露，并澄清约翰将永远不死的谣言。</a:t>
            </a:r>
            <a:endParaRPr lang="en-US" sz="2800" b="1">
              <a:solidFill>
                <a:srgbClr val="FFFFFF"/>
              </a:solidFill>
              <a:latin typeface="SimHei" charset="0"/>
              <a:ea typeface="SimHei" charset="0"/>
              <a:cs typeface="SimHei" charset="0"/>
            </a:endParaRPr>
          </a:p>
        </p:txBody>
      </p:sp>
      <p:sp>
        <p:nvSpPr>
          <p:cNvPr id="268293" name="Text Box 6"/>
          <p:cNvSpPr txBox="1">
            <a:spLocks noChangeArrowheads="1"/>
          </p:cNvSpPr>
          <p:nvPr/>
        </p:nvSpPr>
        <p:spPr bwMode="auto">
          <a:xfrm>
            <a:off x="304800" y="990600"/>
            <a:ext cx="8686800" cy="18161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(13</a:t>
            </a:r>
            <a:r>
              <a:rPr lang="zh-CN" altLang="en-US" sz="2800" b="1">
                <a:solidFill>
                  <a:srgbClr val="FFFFFF"/>
                </a:solidFill>
                <a:latin typeface="SimHei" charset="0"/>
                <a:ea typeface="SimHei" charset="0"/>
                <a:cs typeface="SimHei" charset="0"/>
              </a:rPr>
              <a:t>－</a:t>
            </a:r>
            <a:r>
              <a:rPr lang="en-US" altLang="zh-CN" sz="2800" b="1">
                <a:solidFill>
                  <a:srgbClr val="FFFFFF"/>
                </a:solidFill>
                <a:latin typeface="SimHei" charset="0"/>
                <a:ea typeface="SimHei" charset="0"/>
                <a:cs typeface="SimHei" charset="0"/>
              </a:rPr>
              <a:t>17</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a:t>
            </a:r>
            <a:r>
              <a:rPr lang="zh-CN" altLang="en-US" sz="2800" b="1">
                <a:solidFill>
                  <a:srgbClr val="FFFF00"/>
                </a:solidFill>
                <a:latin typeface="SimHei" charset="0"/>
                <a:ea typeface="SimHei" charset="0"/>
                <a:cs typeface="SimHei" charset="0"/>
              </a:rPr>
              <a:t>私底下</a:t>
            </a:r>
            <a:r>
              <a:rPr lang="zh-CN" altLang="en-US" sz="2800" b="1">
                <a:solidFill>
                  <a:srgbClr val="FFFFFF"/>
                </a:solidFill>
                <a:latin typeface="SimHei" charset="0"/>
                <a:ea typeface="SimHei" charset="0"/>
                <a:cs typeface="SimHei" charset="0"/>
              </a:rPr>
              <a:t>给予门徒们的</a:t>
            </a:r>
            <a:r>
              <a:rPr lang="zh-CN" altLang="en-US" sz="2800" b="1">
                <a:solidFill>
                  <a:srgbClr val="FFFF00"/>
                </a:solidFill>
                <a:latin typeface="SimHei" charset="0"/>
                <a:ea typeface="SimHei" charset="0"/>
                <a:cs typeface="SimHei" charset="0"/>
              </a:rPr>
              <a:t>准备</a:t>
            </a:r>
            <a:r>
              <a:rPr lang="zh-CN" altLang="en-US" sz="2800" b="1">
                <a:solidFill>
                  <a:srgbClr val="FFFFFF"/>
                </a:solidFill>
                <a:latin typeface="SimHei" charset="0"/>
                <a:ea typeface="SimHei" charset="0"/>
                <a:cs typeface="SimHei" charset="0"/>
              </a:rPr>
              <a:t>，好让他们面对他自己的死及他们的事奉，从而鼓励他信的读者们彼此服事并倚靠圣灵以满足神在他们身上的心意。</a:t>
            </a:r>
            <a:endParaRPr lang="en-US" sz="2800" b="1">
              <a:solidFill>
                <a:srgbClr val="FFFFFF"/>
              </a:solidFill>
              <a:latin typeface="Arial" charset="0"/>
              <a:ea typeface="SimSun" charset="0"/>
              <a:cs typeface="SimSun" charset="0"/>
            </a:endParaRPr>
          </a:p>
        </p:txBody>
      </p:sp>
      <p:sp>
        <p:nvSpPr>
          <p:cNvPr id="7" name="Title 6"/>
          <p:cNvSpPr>
            <a:spLocks noGrp="1"/>
          </p:cNvSpPr>
          <p:nvPr>
            <p:ph type="title" idx="4294967295"/>
          </p:nvPr>
        </p:nvSpPr>
        <p:spPr>
          <a:xfrm>
            <a:off x="685800" y="0"/>
            <a:ext cx="7772400" cy="838200"/>
          </a:xfrm>
        </p:spPr>
        <p:txBody>
          <a:bodyPr/>
          <a:lstStyle/>
          <a:p>
            <a:pPr>
              <a:defRPr/>
            </a:pPr>
            <a:r>
              <a:rPr lang="en-US" sz="4000">
                <a:solidFill>
                  <a:schemeClr val="bg1"/>
                </a:solidFill>
                <a:latin typeface="Calibri" charset="0"/>
                <a:ea typeface="ＭＳ Ｐゴシック" charset="0"/>
                <a:cs typeface="Arial" charset="0"/>
              </a:rPr>
              <a:t>13–21</a:t>
            </a:r>
            <a:r>
              <a:rPr lang="zh-CN" altLang="en-US" sz="4000" b="1">
                <a:solidFill>
                  <a:schemeClr val="bg1"/>
                </a:solidFill>
                <a:effectLst>
                  <a:outerShdw blurRad="38100" dist="38100" dir="2700000" algn="tl">
                    <a:srgbClr val="EEECE1"/>
                  </a:outerShdw>
                </a:effectLst>
                <a:latin typeface="SimHei" charset="0"/>
                <a:ea typeface="SimHei" charset="0"/>
              </a:rPr>
              <a:t>章的</a:t>
            </a:r>
            <a:r>
              <a:rPr lang="zh-CN" altLang="en-US" sz="4000" b="1">
                <a:solidFill>
                  <a:schemeClr val="bg1"/>
                </a:solidFill>
                <a:effectLst>
                  <a:outerShdw blurRad="38100" dist="38100" dir="2700000" algn="tl">
                    <a:srgbClr val="EEECE1"/>
                  </a:outerShdw>
                </a:effectLst>
                <a:latin typeface="SimHei" charset="0"/>
                <a:ea typeface="SimHei" charset="0"/>
                <a:cs typeface="SimHei" charset="0"/>
              </a:rPr>
              <a:t>大纲</a:t>
            </a:r>
            <a:endParaRPr lang="en-US" sz="4000">
              <a:solidFill>
                <a:schemeClr val="bg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41653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500" fill="hold"/>
                                        <p:tgtEl>
                                          <p:spTgt spid="36868"/>
                                        </p:tgtEl>
                                        <p:attrNameLst>
                                          <p:attrName>ppt_w</p:attrName>
                                        </p:attrNameLst>
                                      </p:cBhvr>
                                      <p:tavLst>
                                        <p:tav tm="0">
                                          <p:val>
                                            <p:fltVal val="0"/>
                                          </p:val>
                                        </p:tav>
                                        <p:tav tm="100000">
                                          <p:val>
                                            <p:strVal val="#ppt_w"/>
                                          </p:val>
                                        </p:tav>
                                      </p:tavLst>
                                    </p:anim>
                                    <p:anim calcmode="lin" valueType="num">
                                      <p:cBhvr>
                                        <p:cTn id="8" dur="500" fill="hold"/>
                                        <p:tgtEl>
                                          <p:spTgt spid="368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6869"/>
                                        </p:tgtEl>
                                        <p:attrNameLst>
                                          <p:attrName>style.visibility</p:attrName>
                                        </p:attrNameLst>
                                      </p:cBhvr>
                                      <p:to>
                                        <p:strVal val="visible"/>
                                      </p:to>
                                    </p:set>
                                    <p:anim calcmode="lin" valueType="num">
                                      <p:cBhvr>
                                        <p:cTn id="13" dur="500" fill="hold"/>
                                        <p:tgtEl>
                                          <p:spTgt spid="36869"/>
                                        </p:tgtEl>
                                        <p:attrNameLst>
                                          <p:attrName>ppt_w</p:attrName>
                                        </p:attrNameLst>
                                      </p:cBhvr>
                                      <p:tavLst>
                                        <p:tav tm="0">
                                          <p:val>
                                            <p:fltVal val="0"/>
                                          </p:val>
                                        </p:tav>
                                        <p:tav tm="100000">
                                          <p:val>
                                            <p:strVal val="#ppt_w"/>
                                          </p:val>
                                        </p:tav>
                                      </p:tavLst>
                                    </p:anim>
                                    <p:anim calcmode="lin" valueType="num">
                                      <p:cBhvr>
                                        <p:cTn id="14" dur="500" fill="hold"/>
                                        <p:tgtEl>
                                          <p:spTgt spid="36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autoUpdateAnimBg="0"/>
      <p:bldP spid="36869" grpId="0" animBg="1"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73762" name="Text Box 4"/>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118</a:t>
            </a:r>
          </a:p>
        </p:txBody>
      </p:sp>
      <p:sp>
        <p:nvSpPr>
          <p:cNvPr id="16389" name="Oval 5"/>
          <p:cNvSpPr>
            <a:spLocks noChangeArrowheads="1"/>
          </p:cNvSpPr>
          <p:nvPr/>
        </p:nvSpPr>
        <p:spPr bwMode="auto">
          <a:xfrm>
            <a:off x="5257800" y="3581400"/>
            <a:ext cx="685800" cy="3810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33"/>
              </a:solidFill>
            </a:endParaRPr>
          </a:p>
        </p:txBody>
      </p:sp>
      <p:sp>
        <p:nvSpPr>
          <p:cNvPr id="16391" name="Oval 7"/>
          <p:cNvSpPr>
            <a:spLocks noChangeArrowheads="1"/>
          </p:cNvSpPr>
          <p:nvPr/>
        </p:nvSpPr>
        <p:spPr bwMode="auto">
          <a:xfrm>
            <a:off x="6629400" y="1905000"/>
            <a:ext cx="1066800" cy="3810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33"/>
              </a:solidFill>
            </a:endParaRPr>
          </a:p>
        </p:txBody>
      </p:sp>
      <p:sp>
        <p:nvSpPr>
          <p:cNvPr id="7" name="Title 6"/>
          <p:cNvSpPr>
            <a:spLocks noGrp="1"/>
          </p:cNvSpPr>
          <p:nvPr>
            <p:ph type="title" idx="4294967295"/>
          </p:nvPr>
        </p:nvSpPr>
        <p:spPr>
          <a:xfrm>
            <a:off x="0" y="38464"/>
            <a:ext cx="4114800" cy="646973"/>
          </a:xfrm>
          <a:solidFill>
            <a:schemeClr val="bg1"/>
          </a:solidFill>
          <a:effectLst>
            <a:outerShdw blurRad="63500" dist="38099" dir="2700000" algn="ctr" rotWithShape="0">
              <a:schemeClr val="bg2">
                <a:alpha val="74997"/>
              </a:schemeClr>
            </a:outerShdw>
          </a:effectLst>
        </p:spPr>
        <p:txBody>
          <a:bodyPr>
            <a:spAutoFit/>
          </a:bodyPr>
          <a:lstStyle/>
          <a:p>
            <a:pPr>
              <a:spcBef>
                <a:spcPct val="50000"/>
              </a:spcBef>
              <a:defRPr/>
            </a:pPr>
            <a:r>
              <a:rPr lang="zh-TW" altLang="en-US" sz="3600" b="1" dirty="0">
                <a:solidFill>
                  <a:schemeClr val="tx1"/>
                </a:solidFill>
                <a:latin typeface="Arial" charset="0"/>
                <a:ea typeface="ＭＳ Ｐゴシック" charset="0"/>
                <a:cs typeface="Arial" charset="0"/>
              </a:rPr>
              <a:t>耶稣在加利利</a:t>
            </a:r>
          </a:p>
        </p:txBody>
      </p:sp>
    </p:spTree>
    <p:extLst>
      <p:ext uri="{BB962C8B-B14F-4D97-AF65-F5344CB8AC3E}">
        <p14:creationId xmlns:p14="http://schemas.microsoft.com/office/powerpoint/2010/main" val="163530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ppt_w</p:attrName>
                                        </p:attrNameLst>
                                      </p:cBhvr>
                                      <p:tavLst>
                                        <p:tav tm="0">
                                          <p:val>
                                            <p:fltVal val="0"/>
                                          </p:val>
                                        </p:tav>
                                        <p:tav tm="100000">
                                          <p:val>
                                            <p:strVal val="#ppt_w"/>
                                          </p:val>
                                        </p:tav>
                                      </p:tavLst>
                                    </p:anim>
                                    <p:anim calcmode="lin" valueType="num">
                                      <p:cBhvr>
                                        <p:cTn id="8" dur="1000" fill="hold"/>
                                        <p:tgtEl>
                                          <p:spTgt spid="16389"/>
                                        </p:tgtEl>
                                        <p:attrNameLst>
                                          <p:attrName>ppt_h</p:attrName>
                                        </p:attrNameLst>
                                      </p:cBhvr>
                                      <p:tavLst>
                                        <p:tav tm="0">
                                          <p:val>
                                            <p:fltVal val="0"/>
                                          </p:val>
                                        </p:tav>
                                        <p:tav tm="100000">
                                          <p:val>
                                            <p:strVal val="#ppt_h"/>
                                          </p:val>
                                        </p:tav>
                                      </p:tavLst>
                                    </p:anim>
                                    <p:anim calcmode="lin" valueType="num">
                                      <p:cBhvr>
                                        <p:cTn id="9" dur="1000" fill="hold"/>
                                        <p:tgtEl>
                                          <p:spTgt spid="163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p:cTn id="15" dur="1000" fill="hold"/>
                                        <p:tgtEl>
                                          <p:spTgt spid="16391"/>
                                        </p:tgtEl>
                                        <p:attrNameLst>
                                          <p:attrName>ppt_w</p:attrName>
                                        </p:attrNameLst>
                                      </p:cBhvr>
                                      <p:tavLst>
                                        <p:tav tm="0">
                                          <p:val>
                                            <p:fltVal val="0"/>
                                          </p:val>
                                        </p:tav>
                                        <p:tav tm="100000">
                                          <p:val>
                                            <p:strVal val="#ppt_w"/>
                                          </p:val>
                                        </p:tav>
                                      </p:tavLst>
                                    </p:anim>
                                    <p:anim calcmode="lin" valueType="num">
                                      <p:cBhvr>
                                        <p:cTn id="16" dur="1000" fill="hold"/>
                                        <p:tgtEl>
                                          <p:spTgt spid="16391"/>
                                        </p:tgtEl>
                                        <p:attrNameLst>
                                          <p:attrName>ppt_h</p:attrName>
                                        </p:attrNameLst>
                                      </p:cBhvr>
                                      <p:tavLst>
                                        <p:tav tm="0">
                                          <p:val>
                                            <p:fltVal val="0"/>
                                          </p:val>
                                        </p:tav>
                                        <p:tav tm="100000">
                                          <p:val>
                                            <p:strVal val="#ppt_h"/>
                                          </p:val>
                                        </p:tav>
                                      </p:tavLst>
                                    </p:anim>
                                    <p:anim calcmode="lin" valueType="num">
                                      <p:cBhvr>
                                        <p:cTn id="17" dur="1000" fill="hold"/>
                                        <p:tgtEl>
                                          <p:spTgt spid="163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76129" name="Picture 2" descr="Matt 26 Magdalen Fragments P6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335088"/>
            <a:ext cx="6264275"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4"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291623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6132" name="Rectangle 5"/>
          <p:cNvSpPr>
            <a:spLocks noGrp="1" noChangeArrowheads="1"/>
          </p:cNvSpPr>
          <p:nvPr>
            <p:ph type="title" idx="4294967295"/>
          </p:nvPr>
        </p:nvSpPr>
        <p:spPr>
          <a:xfrm>
            <a:off x="2843808" y="188913"/>
            <a:ext cx="5472112" cy="1076325"/>
          </a:xfrm>
          <a:solidFill>
            <a:schemeClr val="bg1"/>
          </a:solidFill>
        </p:spPr>
        <p:txBody>
          <a:bodyPr>
            <a:spAutoFit/>
          </a:bodyPr>
          <a:lstStyle/>
          <a:p>
            <a:pPr eaLnBrk="1" hangingPunct="1"/>
            <a:r>
              <a:rPr lang="zh-TW" altLang="en-US" sz="3200" b="1" dirty="0">
                <a:solidFill>
                  <a:srgbClr val="000000"/>
                </a:solidFill>
              </a:rPr>
              <a:t>外界</a:t>
            </a:r>
            <a:r>
              <a:rPr lang="zh-CN" altLang="en-US" sz="3200" b="1" dirty="0">
                <a:solidFill>
                  <a:srgbClr val="000000"/>
                </a:solidFill>
              </a:rPr>
              <a:t>指标</a:t>
            </a:r>
            <a:r>
              <a:rPr lang="en-US" sz="3200" b="1" dirty="0">
                <a:solidFill>
                  <a:srgbClr val="000000"/>
                </a:solidFill>
                <a:latin typeface="Arial" charset="0"/>
                <a:ea typeface="ＭＳ Ｐゴシック" charset="0"/>
                <a:cs typeface="Arial" charset="0"/>
              </a:rPr>
              <a:t>#2: </a:t>
            </a:r>
            <a:br>
              <a:rPr lang="en-US" sz="3200" b="1" dirty="0">
                <a:solidFill>
                  <a:srgbClr val="000000"/>
                </a:solidFill>
                <a:latin typeface="Arial" charset="0"/>
                <a:ea typeface="ＭＳ Ｐゴシック" charset="0"/>
                <a:cs typeface="Arial" charset="0"/>
              </a:rPr>
            </a:br>
            <a:r>
              <a:rPr lang="en-US" altLang="zh-CN" sz="3200" b="1" dirty="0">
                <a:solidFill>
                  <a:srgbClr val="000000"/>
                </a:solidFill>
                <a:latin typeface="Arial" charset="0"/>
                <a:ea typeface="ＭＳ Ｐゴシック" charset="0"/>
                <a:cs typeface="Arial" charset="0"/>
              </a:rPr>
              <a:t>AD45 </a:t>
            </a:r>
            <a:r>
              <a:rPr lang="zh-CN" altLang="en-US" sz="3200" b="1" dirty="0">
                <a:solidFill>
                  <a:srgbClr val="000000"/>
                </a:solidFill>
                <a:latin typeface="Arial" charset="0"/>
                <a:ea typeface="ＭＳ Ｐゴシック" charset="0"/>
                <a:cs typeface="Arial" charset="0"/>
              </a:rPr>
              <a:t>的</a:t>
            </a:r>
            <a:r>
              <a:rPr lang="en-US" altLang="zh-CN" sz="3200" b="1" dirty="0">
                <a:solidFill>
                  <a:srgbClr val="000000"/>
                </a:solidFill>
                <a:latin typeface="Arial" charset="0"/>
                <a:ea typeface="ＭＳ Ｐゴシック" charset="0"/>
                <a:cs typeface="Arial" charset="0"/>
              </a:rPr>
              <a:t> </a:t>
            </a:r>
            <a:r>
              <a:rPr lang="en-US" sz="3200" b="1" dirty="0">
                <a:solidFill>
                  <a:srgbClr val="000000"/>
                </a:solidFill>
              </a:rPr>
              <a:t>古本手卷</a:t>
            </a:r>
            <a:endParaRPr lang="en-US" sz="3200" b="1" dirty="0">
              <a:solidFill>
                <a:srgbClr val="000000"/>
              </a:solidFill>
              <a:latin typeface="Arial" charset="0"/>
              <a:ea typeface="ＭＳ Ｐゴシック" charset="0"/>
              <a:cs typeface="Arial" charset="0"/>
            </a:endParaRPr>
          </a:p>
        </p:txBody>
      </p:sp>
      <p:sp>
        <p:nvSpPr>
          <p:cNvPr id="2" name="Rounded Rectangular Callout 1"/>
          <p:cNvSpPr>
            <a:spLocks noChangeArrowheads="1"/>
          </p:cNvSpPr>
          <p:nvPr/>
        </p:nvSpPr>
        <p:spPr bwMode="auto">
          <a:xfrm>
            <a:off x="2987675" y="2565400"/>
            <a:ext cx="4608513" cy="3095625"/>
          </a:xfrm>
          <a:prstGeom prst="wedgeRoundRectCallout">
            <a:avLst>
              <a:gd name="adj1" fmla="val -88347"/>
              <a:gd name="adj2" fmla="val 37856"/>
              <a:gd name="adj3" fmla="val 16667"/>
            </a:avLst>
          </a:prstGeom>
          <a:solidFill>
            <a:schemeClr val="accent1"/>
          </a:solidFill>
          <a:ln w="9525">
            <a:solidFill>
              <a:schemeClr val="tx1"/>
            </a:solidFill>
            <a:round/>
            <a:headEnd/>
            <a:tailEnd/>
          </a:ln>
        </p:spPr>
        <p:txBody>
          <a:bodyPr/>
          <a:lstStyle/>
          <a:p>
            <a:pPr algn="ctr" eaLnBrk="0" hangingPunct="0"/>
            <a:r>
              <a:rPr lang="en-US" b="1" dirty="0">
                <a:solidFill>
                  <a:srgbClr val="000000"/>
                </a:solidFill>
                <a:latin typeface="Arial" charset="0"/>
              </a:rPr>
              <a:t>“</a:t>
            </a:r>
            <a:r>
              <a:rPr lang="zh-TW" altLang="en-US" dirty="0">
                <a:solidFill>
                  <a:srgbClr val="000000"/>
                </a:solidFill>
                <a:latin typeface="Arial" charset="0"/>
              </a:rPr>
              <a:t>莫德林</a:t>
            </a:r>
            <a:r>
              <a:rPr lang="zh-CN" altLang="en-US" dirty="0">
                <a:solidFill>
                  <a:srgbClr val="000000"/>
                </a:solidFill>
                <a:latin typeface="Arial" charset="0"/>
              </a:rPr>
              <a:t>粹</a:t>
            </a:r>
            <a:r>
              <a:rPr lang="zh-TW" altLang="en-US" dirty="0">
                <a:solidFill>
                  <a:srgbClr val="000000"/>
                </a:solidFill>
                <a:latin typeface="Arial" charset="0"/>
              </a:rPr>
              <a:t>片</a:t>
            </a:r>
            <a:r>
              <a:rPr lang="zh-CN" altLang="en-US" dirty="0">
                <a:solidFill>
                  <a:srgbClr val="000000"/>
                </a:solidFill>
                <a:latin typeface="Arial" charset="0"/>
              </a:rPr>
              <a:t>看来是属于公元前一世纪的手写风格。而在大约公元一世纪的中期逐渐地消失。</a:t>
            </a:r>
            <a:r>
              <a:rPr lang="en-US" b="1" dirty="0">
                <a:solidFill>
                  <a:srgbClr val="000000"/>
                </a:solidFill>
                <a:latin typeface="Arial" charset="0"/>
              </a:rPr>
              <a:t>” </a:t>
            </a:r>
            <a:br>
              <a:rPr lang="en-US" b="1" dirty="0">
                <a:solidFill>
                  <a:srgbClr val="000000"/>
                </a:solidFill>
                <a:latin typeface="Arial" charset="0"/>
              </a:rPr>
            </a:br>
            <a:r>
              <a:rPr lang="en-US" b="1" dirty="0">
                <a:solidFill>
                  <a:srgbClr val="000000"/>
                </a:solidFill>
                <a:latin typeface="Arial" charset="0"/>
              </a:rPr>
              <a:t>(Dr. </a:t>
            </a:r>
            <a:r>
              <a:rPr lang="en-US" b="1" dirty="0" err="1">
                <a:solidFill>
                  <a:srgbClr val="000000"/>
                </a:solidFill>
                <a:latin typeface="Arial" charset="0"/>
              </a:rPr>
              <a:t>Carsten</a:t>
            </a:r>
            <a:r>
              <a:rPr lang="en-US" b="1" dirty="0">
                <a:solidFill>
                  <a:srgbClr val="000000"/>
                </a:solidFill>
                <a:latin typeface="Arial" charset="0"/>
              </a:rPr>
              <a:t> </a:t>
            </a:r>
            <a:r>
              <a:rPr lang="en-US" b="1" dirty="0" err="1">
                <a:solidFill>
                  <a:srgbClr val="000000"/>
                </a:solidFill>
                <a:latin typeface="Arial" charset="0"/>
              </a:rPr>
              <a:t>Thiede</a:t>
            </a:r>
            <a:r>
              <a:rPr lang="en-US" b="1" dirty="0">
                <a:solidFill>
                  <a:srgbClr val="000000"/>
                </a:solidFill>
                <a:latin typeface="Arial" charset="0"/>
              </a:rPr>
              <a:t>)</a:t>
            </a:r>
          </a:p>
        </p:txBody>
      </p:sp>
    </p:spTree>
    <p:extLst>
      <p:ext uri="{BB962C8B-B14F-4D97-AF65-F5344CB8AC3E}">
        <p14:creationId xmlns:p14="http://schemas.microsoft.com/office/powerpoint/2010/main" val="2062359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FFFFFF"/>
              </a:solidFill>
              <a:latin typeface="Arial" charset="0"/>
              <a:cs typeface="Arial" charset="0"/>
            </a:endParaRPr>
          </a:p>
        </p:txBody>
      </p:sp>
      <p:sp>
        <p:nvSpPr>
          <p:cNvPr id="375810" name="Text Box 2"/>
          <p:cNvSpPr txBox="1">
            <a:spLocks noChangeArrowheads="1"/>
          </p:cNvSpPr>
          <p:nvPr/>
        </p:nvSpPr>
        <p:spPr bwMode="auto">
          <a:xfrm>
            <a:off x="8458200" y="-4763"/>
            <a:ext cx="7127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112</a:t>
            </a:r>
          </a:p>
        </p:txBody>
      </p:sp>
      <p:sp>
        <p:nvSpPr>
          <p:cNvPr id="33796" name="Text Box 4"/>
          <p:cNvSpPr txBox="1">
            <a:spLocks noChangeArrowheads="1"/>
          </p:cNvSpPr>
          <p:nvPr/>
        </p:nvSpPr>
        <p:spPr bwMode="auto">
          <a:xfrm>
            <a:off x="-152400" y="854075"/>
            <a:ext cx="9415463" cy="461665"/>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前言：神学引介，初探全书主题</a:t>
            </a:r>
            <a:r>
              <a:rPr lang="en-US" altLang="zh-TW" b="1" dirty="0">
                <a:solidFill>
                  <a:srgbClr val="000000"/>
                </a:solidFill>
                <a:latin typeface="Arial" charset="0"/>
                <a:cs typeface="Arial" charset="0"/>
              </a:rPr>
              <a:t>(1:1-18)</a:t>
            </a:r>
          </a:p>
        </p:txBody>
      </p:sp>
      <p:sp>
        <p:nvSpPr>
          <p:cNvPr id="33798" name="Text Box 6"/>
          <p:cNvSpPr txBox="1">
            <a:spLocks noChangeArrowheads="1"/>
          </p:cNvSpPr>
          <p:nvPr/>
        </p:nvSpPr>
        <p:spPr bwMode="auto">
          <a:xfrm>
            <a:off x="617538" y="2073275"/>
            <a:ext cx="8645525" cy="461665"/>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公开：神迹与教导向以色列引介基督为神</a:t>
            </a:r>
            <a:r>
              <a:rPr lang="en-US" altLang="zh-TW" b="1" dirty="0">
                <a:solidFill>
                  <a:srgbClr val="000000"/>
                </a:solidFill>
                <a:latin typeface="Arial" charset="0"/>
                <a:cs typeface="Arial" charset="0"/>
              </a:rPr>
              <a:t>(1:19—12:50) </a:t>
            </a:r>
          </a:p>
        </p:txBody>
      </p:sp>
      <p:sp>
        <p:nvSpPr>
          <p:cNvPr id="33800" name="Text Box 8"/>
          <p:cNvSpPr txBox="1">
            <a:spLocks noChangeArrowheads="1"/>
          </p:cNvSpPr>
          <p:nvPr/>
        </p:nvSpPr>
        <p:spPr bwMode="auto">
          <a:xfrm>
            <a:off x="1295400" y="3292475"/>
            <a:ext cx="7967663" cy="461665"/>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私下：教导以装备门徒进入事奉，面对基督的死</a:t>
            </a:r>
            <a:r>
              <a:rPr lang="en-US" altLang="zh-TW" b="1" dirty="0">
                <a:solidFill>
                  <a:srgbClr val="000000"/>
                </a:solidFill>
                <a:latin typeface="Arial" charset="0"/>
                <a:cs typeface="Arial" charset="0"/>
              </a:rPr>
              <a:t>(13—17</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a:t>
            </a:r>
          </a:p>
        </p:txBody>
      </p:sp>
      <p:sp>
        <p:nvSpPr>
          <p:cNvPr id="33803" name="Text Box 11"/>
          <p:cNvSpPr txBox="1">
            <a:spLocks noChangeArrowheads="1"/>
          </p:cNvSpPr>
          <p:nvPr/>
        </p:nvSpPr>
        <p:spPr bwMode="auto">
          <a:xfrm>
            <a:off x="2020888" y="4511675"/>
            <a:ext cx="7242175" cy="461665"/>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公开：受难与复活证明了基督的神性</a:t>
            </a:r>
            <a:r>
              <a:rPr lang="en-US" altLang="zh-TW" b="1" dirty="0">
                <a:solidFill>
                  <a:srgbClr val="000000"/>
                </a:solidFill>
                <a:latin typeface="Arial" charset="0"/>
                <a:cs typeface="Arial" charset="0"/>
              </a:rPr>
              <a:t>(18—20</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  </a:t>
            </a:r>
          </a:p>
        </p:txBody>
      </p:sp>
      <p:sp>
        <p:nvSpPr>
          <p:cNvPr id="33804" name="Text Box 12"/>
          <p:cNvSpPr txBox="1">
            <a:spLocks noChangeArrowheads="1"/>
          </p:cNvSpPr>
          <p:nvPr/>
        </p:nvSpPr>
        <p:spPr bwMode="auto">
          <a:xfrm>
            <a:off x="2438400" y="5730875"/>
            <a:ext cx="6824663" cy="461665"/>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结语</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私下</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在海边显现</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托付门徒</a:t>
            </a:r>
            <a:r>
              <a:rPr lang="en-US" altLang="zh-TW" b="1" dirty="0">
                <a:solidFill>
                  <a:srgbClr val="000000"/>
                </a:solidFill>
                <a:latin typeface="Arial" charset="0"/>
                <a:cs typeface="Arial" charset="0"/>
              </a:rPr>
              <a:t>(21</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  </a:t>
            </a:r>
          </a:p>
        </p:txBody>
      </p:sp>
      <p:sp>
        <p:nvSpPr>
          <p:cNvPr id="9" name="Title 8"/>
          <p:cNvSpPr>
            <a:spLocks noGrp="1"/>
          </p:cNvSpPr>
          <p:nvPr>
            <p:ph type="title" idx="4294967295"/>
          </p:nvPr>
        </p:nvSpPr>
        <p:spPr>
          <a:xfrm>
            <a:off x="685800" y="76200"/>
            <a:ext cx="7772400" cy="685800"/>
          </a:xfrm>
        </p:spPr>
        <p:txBody>
          <a:bodyPr/>
          <a:lstStyle/>
          <a:p>
            <a:pPr>
              <a:defRPr/>
            </a:pPr>
            <a:r>
              <a:rPr lang="zh-TW" altLang="en-US" sz="3600" dirty="0">
                <a:latin typeface="Arial" charset="0"/>
                <a:ea typeface="ＭＳ Ｐゴシック" charset="0"/>
                <a:cs typeface="Arial" charset="0"/>
              </a:rPr>
              <a:t>约翰的论点</a:t>
            </a:r>
            <a:endParaRPr lang="en-US" sz="3600" dirty="0">
              <a:latin typeface="Arial" charset="0"/>
              <a:ea typeface="ＭＳ Ｐゴシック" charset="0"/>
              <a:cs typeface="Arial" charset="0"/>
            </a:endParaRPr>
          </a:p>
        </p:txBody>
      </p:sp>
    </p:spTree>
    <p:extLst>
      <p:ext uri="{BB962C8B-B14F-4D97-AF65-F5344CB8AC3E}">
        <p14:creationId xmlns:p14="http://schemas.microsoft.com/office/powerpoint/2010/main" val="2624829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0-#ppt_w/2"/>
                                          </p:val>
                                        </p:tav>
                                        <p:tav tm="100000">
                                          <p:val>
                                            <p:strVal val="#ppt_x"/>
                                          </p:val>
                                        </p:tav>
                                      </p:tavLst>
                                    </p:anim>
                                    <p:anim calcmode="lin" valueType="num">
                                      <p:cBhvr additive="base">
                                        <p:cTn id="8"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8"/>
                                        </p:tgtEl>
                                        <p:attrNameLst>
                                          <p:attrName>style.visibility</p:attrName>
                                        </p:attrNameLst>
                                      </p:cBhvr>
                                      <p:to>
                                        <p:strVal val="visible"/>
                                      </p:to>
                                    </p:set>
                                    <p:anim calcmode="lin" valueType="num">
                                      <p:cBhvr additive="base">
                                        <p:cTn id="13" dur="500" fill="hold"/>
                                        <p:tgtEl>
                                          <p:spTgt spid="33798"/>
                                        </p:tgtEl>
                                        <p:attrNameLst>
                                          <p:attrName>ppt_x</p:attrName>
                                        </p:attrNameLst>
                                      </p:cBhvr>
                                      <p:tavLst>
                                        <p:tav tm="0">
                                          <p:val>
                                            <p:strVal val="0-#ppt_w/2"/>
                                          </p:val>
                                        </p:tav>
                                        <p:tav tm="100000">
                                          <p:val>
                                            <p:strVal val="#ppt_x"/>
                                          </p:val>
                                        </p:tav>
                                      </p:tavLst>
                                    </p:anim>
                                    <p:anim calcmode="lin" valueType="num">
                                      <p:cBhvr additive="base">
                                        <p:cTn id="14"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800"/>
                                        </p:tgtEl>
                                        <p:attrNameLst>
                                          <p:attrName>style.visibility</p:attrName>
                                        </p:attrNameLst>
                                      </p:cBhvr>
                                      <p:to>
                                        <p:strVal val="visible"/>
                                      </p:to>
                                    </p:set>
                                    <p:anim calcmode="lin" valueType="num">
                                      <p:cBhvr additive="base">
                                        <p:cTn id="19" dur="500" fill="hold"/>
                                        <p:tgtEl>
                                          <p:spTgt spid="33800"/>
                                        </p:tgtEl>
                                        <p:attrNameLst>
                                          <p:attrName>ppt_x</p:attrName>
                                        </p:attrNameLst>
                                      </p:cBhvr>
                                      <p:tavLst>
                                        <p:tav tm="0">
                                          <p:val>
                                            <p:strVal val="0-#ppt_w/2"/>
                                          </p:val>
                                        </p:tav>
                                        <p:tav tm="100000">
                                          <p:val>
                                            <p:strVal val="#ppt_x"/>
                                          </p:val>
                                        </p:tav>
                                      </p:tavLst>
                                    </p:anim>
                                    <p:anim calcmode="lin" valueType="num">
                                      <p:cBhvr additive="base">
                                        <p:cTn id="20" dur="500" fill="hold"/>
                                        <p:tgtEl>
                                          <p:spTgt spid="338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803"/>
                                        </p:tgtEl>
                                        <p:attrNameLst>
                                          <p:attrName>style.visibility</p:attrName>
                                        </p:attrNameLst>
                                      </p:cBhvr>
                                      <p:to>
                                        <p:strVal val="visible"/>
                                      </p:to>
                                    </p:set>
                                    <p:anim calcmode="lin" valueType="num">
                                      <p:cBhvr additive="base">
                                        <p:cTn id="25" dur="500" fill="hold"/>
                                        <p:tgtEl>
                                          <p:spTgt spid="33803"/>
                                        </p:tgtEl>
                                        <p:attrNameLst>
                                          <p:attrName>ppt_x</p:attrName>
                                        </p:attrNameLst>
                                      </p:cBhvr>
                                      <p:tavLst>
                                        <p:tav tm="0">
                                          <p:val>
                                            <p:strVal val="0-#ppt_w/2"/>
                                          </p:val>
                                        </p:tav>
                                        <p:tav tm="100000">
                                          <p:val>
                                            <p:strVal val="#ppt_x"/>
                                          </p:val>
                                        </p:tav>
                                      </p:tavLst>
                                    </p:anim>
                                    <p:anim calcmode="lin" valueType="num">
                                      <p:cBhvr additive="base">
                                        <p:cTn id="26" dur="500" fill="hold"/>
                                        <p:tgtEl>
                                          <p:spTgt spid="338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804"/>
                                        </p:tgtEl>
                                        <p:attrNameLst>
                                          <p:attrName>style.visibility</p:attrName>
                                        </p:attrNameLst>
                                      </p:cBhvr>
                                      <p:to>
                                        <p:strVal val="visible"/>
                                      </p:to>
                                    </p:set>
                                    <p:anim calcmode="lin" valueType="num">
                                      <p:cBhvr additive="base">
                                        <p:cTn id="31" dur="500" fill="hold"/>
                                        <p:tgtEl>
                                          <p:spTgt spid="33804"/>
                                        </p:tgtEl>
                                        <p:attrNameLst>
                                          <p:attrName>ppt_x</p:attrName>
                                        </p:attrNameLst>
                                      </p:cBhvr>
                                      <p:tavLst>
                                        <p:tav tm="0">
                                          <p:val>
                                            <p:strVal val="0-#ppt_w/2"/>
                                          </p:val>
                                        </p:tav>
                                        <p:tav tm="100000">
                                          <p:val>
                                            <p:strVal val="#ppt_x"/>
                                          </p:val>
                                        </p:tav>
                                      </p:tavLst>
                                    </p:anim>
                                    <p:anim calcmode="lin" valueType="num">
                                      <p:cBhvr additive="base">
                                        <p:cTn id="32" dur="500" fill="hold"/>
                                        <p:tgtEl>
                                          <p:spTgt spid="338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autoUpdateAnimBg="0"/>
      <p:bldP spid="33798" grpId="0" animBg="1" autoUpdateAnimBg="0"/>
      <p:bldP spid="33800" grpId="0" animBg="1" autoUpdateAnimBg="0"/>
      <p:bldP spid="33803" grpId="0" animBg="1" autoUpdateAnimBg="0"/>
      <p:bldP spid="33804"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FFFFFF"/>
              </a:solidFill>
              <a:latin typeface="Arial" charset="0"/>
              <a:cs typeface="Arial" charset="0"/>
            </a:endParaRPr>
          </a:p>
        </p:txBody>
      </p:sp>
      <p:sp>
        <p:nvSpPr>
          <p:cNvPr id="424962" name="Text Box 3"/>
          <p:cNvSpPr txBox="1">
            <a:spLocks noChangeArrowheads="1"/>
          </p:cNvSpPr>
          <p:nvPr/>
        </p:nvSpPr>
        <p:spPr bwMode="auto">
          <a:xfrm>
            <a:off x="8578850" y="0"/>
            <a:ext cx="6753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FF"/>
                </a:solidFill>
                <a:latin typeface="Arial"/>
                <a:cs typeface="Arial"/>
              </a:rPr>
              <a:t>119</a:t>
            </a:r>
          </a:p>
        </p:txBody>
      </p:sp>
      <p:sp>
        <p:nvSpPr>
          <p:cNvPr id="424965" name="Title 5"/>
          <p:cNvSpPr>
            <a:spLocks noGrp="1"/>
          </p:cNvSpPr>
          <p:nvPr>
            <p:ph type="title" idx="4294967295"/>
          </p:nvPr>
        </p:nvSpPr>
        <p:spPr>
          <a:xfrm>
            <a:off x="1219200" y="-30156"/>
            <a:ext cx="4853893" cy="523862"/>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TW" altLang="en-US" sz="2800" b="1" dirty="0">
                <a:solidFill>
                  <a:schemeClr val="bg2"/>
                </a:solidFill>
                <a:effectLst/>
                <a:latin typeface="Arial" charset="0"/>
                <a:ea typeface="ＭＳ Ｐゴシック" charset="0"/>
                <a:cs typeface="Arial" charset="0"/>
              </a:rPr>
              <a:t>约翰福音中七个神迹的重要性</a:t>
            </a:r>
            <a:endParaRPr lang="en-US" altLang="zh-CN" sz="2800" b="1" dirty="0">
              <a:solidFill>
                <a:schemeClr val="bg2"/>
              </a:solidFill>
              <a:effectLst/>
              <a:latin typeface="Arial" charset="0"/>
              <a:ea typeface="ＭＳ Ｐゴシック"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10607889"/>
              </p:ext>
            </p:extLst>
          </p:nvPr>
        </p:nvGraphicFramePr>
        <p:xfrm>
          <a:off x="-36511" y="548680"/>
          <a:ext cx="7123111" cy="5907081"/>
        </p:xfrm>
        <a:graphic>
          <a:graphicData uri="http://schemas.openxmlformats.org/drawingml/2006/table">
            <a:tbl>
              <a:tblPr firstRow="1" bandRow="1">
                <a:tableStyleId>{2A488322-F2BA-4B5B-9748-0D474271808F}</a:tableStyleId>
              </a:tblPr>
              <a:tblGrid>
                <a:gridCol w="2374370">
                  <a:extLst>
                    <a:ext uri="{9D8B030D-6E8A-4147-A177-3AD203B41FA5}">
                      <a16:colId xmlns:a16="http://schemas.microsoft.com/office/drawing/2014/main" val="20000"/>
                    </a:ext>
                  </a:extLst>
                </a:gridCol>
                <a:gridCol w="2103013">
                  <a:extLst>
                    <a:ext uri="{9D8B030D-6E8A-4147-A177-3AD203B41FA5}">
                      <a16:colId xmlns:a16="http://schemas.microsoft.com/office/drawing/2014/main" val="20001"/>
                    </a:ext>
                  </a:extLst>
                </a:gridCol>
                <a:gridCol w="2645728">
                  <a:extLst>
                    <a:ext uri="{9D8B030D-6E8A-4147-A177-3AD203B41FA5}">
                      <a16:colId xmlns:a16="http://schemas.microsoft.com/office/drawing/2014/main" val="20002"/>
                    </a:ext>
                  </a:extLst>
                </a:gridCol>
              </a:tblGrid>
              <a:tr h="4527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神迹</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关於永生的教导</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应用</a:t>
                      </a:r>
                    </a:p>
                  </a:txBody>
                  <a:tcPr>
                    <a:solidFill>
                      <a:srgbClr val="000090"/>
                    </a:solidFill>
                  </a:tcPr>
                </a:tc>
                <a:extLst>
                  <a:ext uri="{0D108BD9-81ED-4DB2-BD59-A6C34878D82A}">
                    <a16:rowId xmlns:a16="http://schemas.microsoft.com/office/drawing/2014/main" val="10000"/>
                  </a:ext>
                </a:extLst>
              </a:tr>
              <a:tr h="707038">
                <a:tc>
                  <a:txBody>
                    <a:bodyPr/>
                    <a:lstStyle/>
                    <a:p>
                      <a:r>
                        <a:rPr lang="en-US" sz="1800" b="1" dirty="0">
                          <a:latin typeface="Arial"/>
                          <a:cs typeface="Arial"/>
                        </a:rPr>
                        <a:t>1.</a:t>
                      </a:r>
                      <a:r>
                        <a:rPr lang="zh-CN" altLang="en-US" sz="1800" b="1" dirty="0">
                          <a:latin typeface="Arial"/>
                          <a:ea typeface="SimHei" charset="0"/>
                          <a:cs typeface="Arial"/>
                        </a:rPr>
                        <a:t>于迦拿变水为酒</a:t>
                      </a:r>
                      <a:r>
                        <a:rPr lang="en-US" altLang="zh-CN" sz="1800" b="1" dirty="0">
                          <a:latin typeface="Arial"/>
                          <a:ea typeface="SimHei" charset="0"/>
                          <a:cs typeface="Arial"/>
                        </a:rPr>
                        <a:t>(2:1-11)</a:t>
                      </a:r>
                      <a:r>
                        <a:rPr lang="en-US" sz="1800" b="1" dirty="0">
                          <a:latin typeface="Arial"/>
                          <a:cs typeface="Arial"/>
                        </a:rPr>
                        <a:t>*</a:t>
                      </a:r>
                    </a:p>
                  </a:txBody>
                  <a:tcPr/>
                </a:tc>
                <a:tc>
                  <a:txBody>
                    <a:bodyPr/>
                    <a:lstStyle/>
                    <a:p>
                      <a:r>
                        <a:rPr lang="zh-CN" altLang="en-US" sz="1800" b="1" dirty="0">
                          <a:latin typeface="Arial"/>
                          <a:ea typeface="SimHei" charset="0"/>
                          <a:cs typeface="Arial"/>
                        </a:rPr>
                        <a:t>永生的喜乐</a:t>
                      </a:r>
                      <a:endParaRPr lang="en-US" sz="1800" b="1" dirty="0">
                        <a:latin typeface="Arial"/>
                        <a:cs typeface="Arial"/>
                      </a:endParaRPr>
                    </a:p>
                  </a:txBody>
                  <a:tcPr/>
                </a:tc>
                <a:tc>
                  <a:txBody>
                    <a:bodyPr/>
                    <a:lstStyle/>
                    <a:p>
                      <a:r>
                        <a:rPr lang="zh-CN" altLang="en-US" sz="1800" b="1" dirty="0">
                          <a:latin typeface="Arial"/>
                          <a:ea typeface="SimHei" charset="0"/>
                          <a:cs typeface="Arial"/>
                        </a:rPr>
                        <a:t>如果他可以变水为酒</a:t>
                      </a:r>
                      <a:r>
                        <a:rPr lang="en-US" altLang="zh-CN" sz="1800" b="1" dirty="0">
                          <a:latin typeface="Arial"/>
                          <a:ea typeface="SimHei" charset="0"/>
                          <a:cs typeface="Arial"/>
                        </a:rPr>
                        <a:t>, </a:t>
                      </a:r>
                      <a:r>
                        <a:rPr lang="zh-CN" altLang="en-US" sz="1800" b="1" dirty="0">
                          <a:latin typeface="Arial"/>
                          <a:ea typeface="SimHei" charset="0"/>
                          <a:cs typeface="Arial"/>
                        </a:rPr>
                        <a:t>他一定可以改变我</a:t>
                      </a:r>
                      <a:endParaRPr lang="en-US" sz="1800" b="1" dirty="0">
                        <a:latin typeface="Arial"/>
                        <a:cs typeface="Arial"/>
                      </a:endParaRPr>
                    </a:p>
                  </a:txBody>
                  <a:tcPr/>
                </a:tc>
                <a:extLst>
                  <a:ext uri="{0D108BD9-81ED-4DB2-BD59-A6C34878D82A}">
                    <a16:rowId xmlns:a16="http://schemas.microsoft.com/office/drawing/2014/main" val="10001"/>
                  </a:ext>
                </a:extLst>
              </a:tr>
              <a:tr h="707038">
                <a:tc>
                  <a:txBody>
                    <a:bodyPr/>
                    <a:lstStyle/>
                    <a:p>
                      <a:r>
                        <a:rPr lang="en-US" sz="1800" b="1" dirty="0">
                          <a:latin typeface="Arial"/>
                          <a:cs typeface="Arial"/>
                        </a:rPr>
                        <a:t>2.</a:t>
                      </a:r>
                      <a:r>
                        <a:rPr lang="zh-CN" altLang="en-US" sz="1800" b="1" dirty="0">
                          <a:latin typeface="Arial"/>
                          <a:ea typeface="SimHei" charset="0"/>
                          <a:cs typeface="Arial"/>
                        </a:rPr>
                        <a:t>于迦百农医治大臣的儿子</a:t>
                      </a:r>
                      <a:r>
                        <a:rPr lang="en-US" altLang="zh-CN" sz="1800" b="1" dirty="0">
                          <a:latin typeface="Arial"/>
                          <a:ea typeface="SimHei" charset="0"/>
                          <a:cs typeface="Arial"/>
                        </a:rPr>
                        <a:t> </a:t>
                      </a:r>
                      <a:r>
                        <a:rPr lang="en-US" sz="1800" b="1" baseline="0" dirty="0">
                          <a:latin typeface="Arial"/>
                          <a:cs typeface="Arial"/>
                        </a:rPr>
                        <a:t>(4:46-54)*</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永生的情形 </a:t>
                      </a:r>
                      <a:r>
                        <a:rPr lang="en-US" altLang="zh-CN" sz="1800" b="1" dirty="0">
                          <a:latin typeface="Arial"/>
                          <a:ea typeface="SimHei" charset="0"/>
                          <a:cs typeface="Arial"/>
                        </a:rPr>
                        <a:t>(</a:t>
                      </a:r>
                      <a:r>
                        <a:rPr lang="zh-CN" altLang="en-US" sz="1800" b="1" dirty="0">
                          <a:latin typeface="Arial"/>
                          <a:ea typeface="SimHei" charset="0"/>
                          <a:cs typeface="Arial"/>
                        </a:rPr>
                        <a:t>信心</a:t>
                      </a:r>
                      <a:r>
                        <a:rPr lang="en-US" altLang="zh-CN" sz="1800" b="1" dirty="0">
                          <a:latin typeface="Arial"/>
                          <a:ea typeface="SimHei" charset="0"/>
                          <a:cs typeface="Arial"/>
                        </a:rPr>
                        <a:t>)</a:t>
                      </a:r>
                    </a:p>
                  </a:txBody>
                  <a:tcPr/>
                </a:tc>
                <a:tc>
                  <a:txBody>
                    <a:bodyPr/>
                    <a:lstStyle/>
                    <a:p>
                      <a:r>
                        <a:rPr lang="zh-CN" altLang="en-US" sz="1800" b="1" dirty="0">
                          <a:latin typeface="Arial"/>
                          <a:ea typeface="SimHei" charset="0"/>
                          <a:cs typeface="Arial"/>
                        </a:rPr>
                        <a:t>他的关怀永远环绕我</a:t>
                      </a:r>
                      <a:endParaRPr lang="en-US" sz="1800" b="1" dirty="0">
                        <a:latin typeface="Arial"/>
                        <a:cs typeface="Arial"/>
                      </a:endParaRPr>
                    </a:p>
                  </a:txBody>
                  <a:tcPr/>
                </a:tc>
                <a:extLst>
                  <a:ext uri="{0D108BD9-81ED-4DB2-BD59-A6C34878D82A}">
                    <a16:rowId xmlns:a16="http://schemas.microsoft.com/office/drawing/2014/main" val="10002"/>
                  </a:ext>
                </a:extLst>
              </a:tr>
              <a:tr h="1004739">
                <a:tc>
                  <a:txBody>
                    <a:bodyPr/>
                    <a:lstStyle/>
                    <a:p>
                      <a:r>
                        <a:rPr lang="en-US" sz="1800" b="1" dirty="0">
                          <a:latin typeface="Arial"/>
                          <a:cs typeface="Arial"/>
                        </a:rPr>
                        <a:t>3.</a:t>
                      </a:r>
                      <a:r>
                        <a:rPr lang="zh-CN" altLang="en-US" sz="1800" b="1" dirty="0">
                          <a:latin typeface="Arial"/>
                          <a:ea typeface="SimHei" charset="0"/>
                          <a:cs typeface="Arial"/>
                        </a:rPr>
                        <a:t>于耶路撒冷毕士大池子旁医治病了三十八年的人</a:t>
                      </a:r>
                      <a:r>
                        <a:rPr lang="en-US" sz="1800" b="1" baseline="0" dirty="0">
                          <a:latin typeface="Arial"/>
                          <a:cs typeface="Arial"/>
                        </a:rPr>
                        <a:t>(5:1-18)*</a:t>
                      </a:r>
                      <a:endParaRPr lang="en-US" sz="1800" b="1" dirty="0">
                        <a:latin typeface="Arial"/>
                        <a:cs typeface="Arial"/>
                      </a:endParaRPr>
                    </a:p>
                  </a:txBody>
                  <a:tcPr/>
                </a:tc>
                <a:tc>
                  <a:txBody>
                    <a:bodyPr/>
                    <a:lstStyle/>
                    <a:p>
                      <a:r>
                        <a:rPr lang="zh-CN" altLang="en-US" sz="1800" b="1" dirty="0">
                          <a:latin typeface="Arial"/>
                          <a:ea typeface="SimHei" charset="0"/>
                          <a:cs typeface="Arial"/>
                        </a:rPr>
                        <a:t>得着能力过永生</a:t>
                      </a:r>
                      <a:endParaRPr lang="en-US" sz="1800" b="1" dirty="0">
                        <a:latin typeface="Arial"/>
                        <a:cs typeface="Arial"/>
                      </a:endParaRPr>
                    </a:p>
                  </a:txBody>
                  <a:tcPr/>
                </a:tc>
                <a:tc>
                  <a:txBody>
                    <a:bodyPr/>
                    <a:lstStyle/>
                    <a:p>
                      <a:r>
                        <a:rPr lang="zh-CN" altLang="en-US" sz="1800" b="1" dirty="0">
                          <a:latin typeface="Arial"/>
                          <a:ea typeface="SimHei" charset="0"/>
                          <a:cs typeface="Arial"/>
                        </a:rPr>
                        <a:t>他的权柄永无极限</a:t>
                      </a:r>
                      <a:endParaRPr lang="en-US" sz="1800" b="1" dirty="0">
                        <a:latin typeface="Arial"/>
                        <a:cs typeface="Arial"/>
                      </a:endParaRPr>
                    </a:p>
                  </a:txBody>
                  <a:tcPr/>
                </a:tc>
                <a:extLst>
                  <a:ext uri="{0D108BD9-81ED-4DB2-BD59-A6C34878D82A}">
                    <a16:rowId xmlns:a16="http://schemas.microsoft.com/office/drawing/2014/main" val="10003"/>
                  </a:ext>
                </a:extLst>
              </a:tr>
              <a:tr h="707038">
                <a:tc>
                  <a:txBody>
                    <a:bodyPr/>
                    <a:lstStyle/>
                    <a:p>
                      <a:r>
                        <a:rPr lang="en-US" sz="1800" b="1" dirty="0">
                          <a:latin typeface="Arial"/>
                          <a:cs typeface="Arial"/>
                        </a:rPr>
                        <a:t>4.</a:t>
                      </a:r>
                      <a:r>
                        <a:rPr lang="zh-CN" altLang="en-US" sz="1800" b="1" dirty="0">
                          <a:latin typeface="Arial"/>
                          <a:ea typeface="SimHei" charset="0"/>
                          <a:cs typeface="Arial"/>
                        </a:rPr>
                        <a:t>于加利利海边喂饱</a:t>
                      </a:r>
                      <a:r>
                        <a:rPr lang="en-US" altLang="zh-CN" sz="1800" b="1" dirty="0">
                          <a:latin typeface="Arial"/>
                          <a:ea typeface="SimHei" charset="0"/>
                          <a:cs typeface="Arial"/>
                        </a:rPr>
                        <a:t>5,000</a:t>
                      </a:r>
                      <a:r>
                        <a:rPr lang="zh-CN" altLang="en-US" sz="1800" b="1" dirty="0">
                          <a:latin typeface="Arial"/>
                          <a:ea typeface="SimHei" charset="0"/>
                          <a:cs typeface="Arial"/>
                        </a:rPr>
                        <a:t>人</a:t>
                      </a:r>
                      <a:r>
                        <a:rPr lang="en-US" altLang="zh-CN" sz="1800" b="1" dirty="0">
                          <a:latin typeface="Arial"/>
                          <a:ea typeface="SimHei" charset="0"/>
                          <a:cs typeface="Arial"/>
                        </a:rPr>
                        <a:t> </a:t>
                      </a:r>
                      <a:r>
                        <a:rPr lang="en-US" sz="1800" b="1" dirty="0">
                          <a:latin typeface="Arial"/>
                          <a:cs typeface="Arial"/>
                        </a:rPr>
                        <a:t>(6:16-21)</a:t>
                      </a:r>
                    </a:p>
                  </a:txBody>
                  <a:tcPr/>
                </a:tc>
                <a:tc>
                  <a:txBody>
                    <a:bodyPr/>
                    <a:lstStyle/>
                    <a:p>
                      <a:r>
                        <a:rPr lang="zh-CN" altLang="en-US" sz="1800" b="1" dirty="0">
                          <a:latin typeface="Arial"/>
                          <a:ea typeface="SimHei" charset="0"/>
                          <a:cs typeface="Arial"/>
                        </a:rPr>
                        <a:t>永生的粮食</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耶稣能满足我们深深的需要</a:t>
                      </a:r>
                      <a:endParaRPr lang="en-US" sz="1800" b="1" dirty="0">
                        <a:latin typeface="Arial"/>
                        <a:cs typeface="Arial"/>
                      </a:endParaRPr>
                    </a:p>
                  </a:txBody>
                  <a:tcPr/>
                </a:tc>
                <a:extLst>
                  <a:ext uri="{0D108BD9-81ED-4DB2-BD59-A6C34878D82A}">
                    <a16:rowId xmlns:a16="http://schemas.microsoft.com/office/drawing/2014/main" val="10004"/>
                  </a:ext>
                </a:extLst>
              </a:tr>
              <a:tr h="707038">
                <a:tc>
                  <a:txBody>
                    <a:bodyPr/>
                    <a:lstStyle/>
                    <a:p>
                      <a:r>
                        <a:rPr lang="en-US" sz="1800" b="1" dirty="0">
                          <a:latin typeface="Arial"/>
                          <a:cs typeface="Arial"/>
                        </a:rPr>
                        <a:t>5.</a:t>
                      </a:r>
                      <a:r>
                        <a:rPr lang="zh-CN" altLang="en-US" sz="1800" b="1" dirty="0">
                          <a:latin typeface="Arial"/>
                          <a:ea typeface="SimHei" charset="0"/>
                          <a:cs typeface="Arial"/>
                        </a:rPr>
                        <a:t>行走于加利利海的海面上</a:t>
                      </a:r>
                      <a:r>
                        <a:rPr lang="en-US" altLang="zh-CN" sz="1800" b="1" dirty="0">
                          <a:latin typeface="Arial"/>
                          <a:ea typeface="SimHei" charset="0"/>
                          <a:cs typeface="Arial"/>
                        </a:rPr>
                        <a:t> </a:t>
                      </a:r>
                      <a:r>
                        <a:rPr lang="en-US" sz="1800" b="1" dirty="0">
                          <a:latin typeface="Arial"/>
                          <a:cs typeface="Arial"/>
                        </a:rPr>
                        <a:t>(6:5-14)</a:t>
                      </a:r>
                    </a:p>
                  </a:txBody>
                  <a:tcPr/>
                </a:tc>
                <a:tc>
                  <a:txBody>
                    <a:bodyPr/>
                    <a:lstStyle/>
                    <a:p>
                      <a:r>
                        <a:rPr lang="zh-CN" altLang="en-US" sz="1800" b="1" dirty="0">
                          <a:latin typeface="Arial"/>
                          <a:ea typeface="SimHei" charset="0"/>
                          <a:cs typeface="Arial"/>
                        </a:rPr>
                        <a:t>永生的引导</a:t>
                      </a:r>
                      <a:endParaRPr lang="en-US" sz="1800" b="1" dirty="0">
                        <a:latin typeface="Arial"/>
                        <a:cs typeface="Arial"/>
                      </a:endParaRPr>
                    </a:p>
                  </a:txBody>
                  <a:tcPr/>
                </a:tc>
                <a:tc>
                  <a:txBody>
                    <a:bodyPr/>
                    <a:lstStyle/>
                    <a:p>
                      <a:r>
                        <a:rPr lang="zh-CN" altLang="en-US" sz="1800" b="1" dirty="0">
                          <a:latin typeface="Arial"/>
                          <a:ea typeface="SimHei" charset="0"/>
                          <a:cs typeface="Arial"/>
                        </a:rPr>
                        <a:t>耶稣是生命里风暴的主</a:t>
                      </a:r>
                      <a:endParaRPr lang="en-US" sz="1800" b="1" dirty="0">
                        <a:latin typeface="Arial"/>
                        <a:cs typeface="Arial"/>
                      </a:endParaRPr>
                    </a:p>
                  </a:txBody>
                  <a:tcPr/>
                </a:tc>
                <a:extLst>
                  <a:ext uri="{0D108BD9-81ED-4DB2-BD59-A6C34878D82A}">
                    <a16:rowId xmlns:a16="http://schemas.microsoft.com/office/drawing/2014/main" val="10005"/>
                  </a:ext>
                </a:extLst>
              </a:tr>
              <a:tr h="707038">
                <a:tc>
                  <a:txBody>
                    <a:bodyPr/>
                    <a:lstStyle/>
                    <a:p>
                      <a:r>
                        <a:rPr lang="en-US" sz="1800" b="1" dirty="0">
                          <a:latin typeface="Arial"/>
                          <a:cs typeface="Arial"/>
                        </a:rPr>
                        <a:t>6.</a:t>
                      </a:r>
                      <a:r>
                        <a:rPr lang="zh-CN" altLang="en-US" sz="1800" b="1" dirty="0">
                          <a:latin typeface="Arial"/>
                          <a:ea typeface="SimHei" charset="0"/>
                          <a:cs typeface="Arial"/>
                        </a:rPr>
                        <a:t>于耶路撒冷医治生来瞎眼的</a:t>
                      </a:r>
                      <a:r>
                        <a:rPr lang="en-US" altLang="zh-CN" sz="1800" b="1" dirty="0">
                          <a:latin typeface="Arial"/>
                          <a:ea typeface="SimHei" charset="0"/>
                          <a:cs typeface="Arial"/>
                        </a:rPr>
                        <a:t> </a:t>
                      </a:r>
                      <a:r>
                        <a:rPr lang="en-US" sz="1800" b="1" baseline="0" dirty="0">
                          <a:latin typeface="Arial"/>
                          <a:cs typeface="Arial"/>
                        </a:rPr>
                        <a:t>(9:1-7)*</a:t>
                      </a:r>
                      <a:endParaRPr lang="en-US" sz="1800" b="1" dirty="0">
                        <a:latin typeface="Arial"/>
                        <a:cs typeface="Arial"/>
                      </a:endParaRPr>
                    </a:p>
                  </a:txBody>
                  <a:tcPr/>
                </a:tc>
                <a:tc>
                  <a:txBody>
                    <a:bodyPr/>
                    <a:lstStyle/>
                    <a:p>
                      <a:r>
                        <a:rPr lang="zh-CN" altLang="en-US" sz="1800" b="1" dirty="0">
                          <a:latin typeface="Arial"/>
                          <a:ea typeface="SimHei" charset="0"/>
                          <a:cs typeface="Arial"/>
                        </a:rPr>
                        <a:t>永生的真光</a:t>
                      </a:r>
                      <a:endParaRPr lang="en-US" sz="1800" b="1" dirty="0">
                        <a:latin typeface="Arial"/>
                        <a:cs typeface="Arial"/>
                      </a:endParaRPr>
                    </a:p>
                  </a:txBody>
                  <a:tcPr/>
                </a:tc>
                <a:tc>
                  <a:txBody>
                    <a:bodyPr/>
                    <a:lstStyle/>
                    <a:p>
                      <a:r>
                        <a:rPr lang="zh-CN" altLang="en-US" sz="1800" b="1" dirty="0">
                          <a:latin typeface="Arial"/>
                          <a:ea typeface="SimHei" charset="0"/>
                          <a:cs typeface="Arial"/>
                        </a:rPr>
                        <a:t>耶稣提供我们身心灵属灵的远见</a:t>
                      </a:r>
                      <a:endParaRPr lang="en-US" sz="1800" b="1" dirty="0">
                        <a:latin typeface="Arial"/>
                        <a:cs typeface="Arial"/>
                      </a:endParaRPr>
                    </a:p>
                  </a:txBody>
                  <a:tcPr/>
                </a:tc>
                <a:extLst>
                  <a:ext uri="{0D108BD9-81ED-4DB2-BD59-A6C34878D82A}">
                    <a16:rowId xmlns:a16="http://schemas.microsoft.com/office/drawing/2014/main" val="10006"/>
                  </a:ext>
                </a:extLst>
              </a:tr>
              <a:tr h="707038">
                <a:tc>
                  <a:txBody>
                    <a:bodyPr/>
                    <a:lstStyle/>
                    <a:p>
                      <a:r>
                        <a:rPr lang="en-US" sz="1800" b="1" dirty="0">
                          <a:latin typeface="Arial"/>
                          <a:cs typeface="Arial"/>
                        </a:rPr>
                        <a:t>7.</a:t>
                      </a:r>
                      <a:r>
                        <a:rPr lang="zh-CN" altLang="en-US" sz="1800" b="1" dirty="0">
                          <a:latin typeface="Arial"/>
                          <a:ea typeface="SimHei" charset="0"/>
                          <a:cs typeface="Arial"/>
                        </a:rPr>
                        <a:t>于伯大尼叫拉撒路从死里复活</a:t>
                      </a:r>
                      <a:r>
                        <a:rPr lang="en-US" altLang="zh-CN" sz="1800" b="1" dirty="0">
                          <a:latin typeface="Arial"/>
                          <a:ea typeface="SimHei" charset="0"/>
                          <a:cs typeface="Arial"/>
                        </a:rPr>
                        <a:t> </a:t>
                      </a:r>
                      <a:r>
                        <a:rPr lang="en-US" sz="1800" b="1" dirty="0">
                          <a:latin typeface="Arial"/>
                          <a:cs typeface="Arial"/>
                        </a:rPr>
                        <a:t>(11:1-45)*</a:t>
                      </a:r>
                    </a:p>
                  </a:txBody>
                  <a:tcPr/>
                </a:tc>
                <a:tc>
                  <a:txBody>
                    <a:bodyPr/>
                    <a:lstStyle/>
                    <a:p>
                      <a:r>
                        <a:rPr lang="zh-CN" altLang="en-US" sz="1800" b="1" dirty="0">
                          <a:latin typeface="Arial"/>
                          <a:ea typeface="SimHei" charset="0"/>
                          <a:cs typeface="Arial"/>
                        </a:rPr>
                        <a:t>永生战胜死亡</a:t>
                      </a:r>
                      <a:endParaRPr lang="en-US" sz="1800" b="1" dirty="0">
                        <a:latin typeface="Arial"/>
                        <a:cs typeface="Arial"/>
                      </a:endParaRPr>
                    </a:p>
                  </a:txBody>
                  <a:tcPr/>
                </a:tc>
                <a:tc>
                  <a:txBody>
                    <a:bodyPr/>
                    <a:lstStyle/>
                    <a:p>
                      <a:r>
                        <a:rPr lang="zh-CN" altLang="en-US" sz="1800" b="1" dirty="0">
                          <a:latin typeface="Arial"/>
                          <a:ea typeface="SimHei" charset="0"/>
                          <a:cs typeface="Arial"/>
                        </a:rPr>
                        <a:t>耶稣掌控生死</a:t>
                      </a:r>
                      <a:endParaRPr lang="en-US" sz="1800" b="1" dirty="0">
                        <a:latin typeface="Arial"/>
                        <a:cs typeface="Arial"/>
                      </a:endParaRPr>
                    </a:p>
                  </a:txBody>
                  <a:tcPr/>
                </a:tc>
                <a:extLst>
                  <a:ext uri="{0D108BD9-81ED-4DB2-BD59-A6C34878D82A}">
                    <a16:rowId xmlns:a16="http://schemas.microsoft.com/office/drawing/2014/main" val="10007"/>
                  </a:ext>
                </a:extLst>
              </a:tr>
            </a:tbl>
          </a:graphicData>
        </a:graphic>
      </p:graphicFrame>
      <p:sp>
        <p:nvSpPr>
          <p:cNvPr id="8" name="Text Box 3"/>
          <p:cNvSpPr txBox="1">
            <a:spLocks noChangeArrowheads="1"/>
          </p:cNvSpPr>
          <p:nvPr/>
        </p:nvSpPr>
        <p:spPr bwMode="auto">
          <a:xfrm>
            <a:off x="-69197" y="6434172"/>
            <a:ext cx="93217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Arial"/>
                <a:cs typeface="Arial"/>
              </a:rPr>
              <a:t>Charles Ryrie, </a:t>
            </a:r>
            <a:r>
              <a:rPr lang="en-US" sz="1400" i="1" dirty="0">
                <a:solidFill>
                  <a:srgbClr val="FFFFFF"/>
                </a:solidFill>
                <a:latin typeface="Arial"/>
                <a:cs typeface="Arial"/>
              </a:rPr>
              <a:t>Ryrie Study Bible</a:t>
            </a:r>
            <a:r>
              <a:rPr lang="en-US" sz="1400" dirty="0">
                <a:solidFill>
                  <a:srgbClr val="FFFFFF"/>
                </a:solidFill>
                <a:latin typeface="Arial"/>
                <a:cs typeface="Arial"/>
              </a:rPr>
              <a:t>, 1618 (column 2); </a:t>
            </a:r>
            <a:r>
              <a:rPr lang="en-US" sz="1400" dirty="0" err="1">
                <a:solidFill>
                  <a:srgbClr val="FFFFFF"/>
                </a:solidFill>
                <a:latin typeface="Arial"/>
                <a:cs typeface="Arial"/>
              </a:rPr>
              <a:t>Mahlon</a:t>
            </a:r>
            <a:r>
              <a:rPr lang="en-US" sz="1400" dirty="0">
                <a:solidFill>
                  <a:srgbClr val="FFFFFF"/>
                </a:solidFill>
                <a:latin typeface="Arial"/>
                <a:cs typeface="Arial"/>
              </a:rPr>
              <a:t> Friesen, First Baptist Church of Yucaipa, CA (column 3).  </a:t>
            </a:r>
          </a:p>
          <a:p>
            <a:pPr eaLnBrk="1" hangingPunct="1"/>
            <a:r>
              <a:rPr lang="en-US" sz="1400" dirty="0">
                <a:solidFill>
                  <a:srgbClr val="FFFFFF"/>
                </a:solidFill>
                <a:latin typeface="Arial"/>
                <a:cs typeface="Arial"/>
              </a:rPr>
              <a:t>* The asterisks indicate signs unique to John's gospel.</a:t>
            </a:r>
          </a:p>
        </p:txBody>
      </p:sp>
      <p:pic>
        <p:nvPicPr>
          <p:cNvPr id="424964" name="Picture 116" descr="laz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716" y="2780928"/>
            <a:ext cx="2108788" cy="275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860639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47800"/>
            <a:ext cx="2019300" cy="4953000"/>
            <a:chOff x="3744" y="1200"/>
            <a:chExt cx="1272" cy="3120"/>
          </a:xfrm>
        </p:grpSpPr>
        <p:pic>
          <p:nvPicPr>
            <p:cNvPr id="276506" name="Picture 3" descr="th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216"/>
              <a:ext cx="1272" cy="3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07" name="Picture 4" descr="thoma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200"/>
              <a:ext cx="576"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5173" name="Rectangle 5"/>
          <p:cNvSpPr>
            <a:spLocks noGrp="1" noChangeArrowheads="1"/>
          </p:cNvSpPr>
          <p:nvPr>
            <p:ph type="title" idx="4294967295"/>
          </p:nvPr>
        </p:nvSpPr>
        <p:spPr>
          <a:xfrm>
            <a:off x="0" y="0"/>
            <a:ext cx="8153400" cy="914400"/>
          </a:xfrm>
          <a:solidFill>
            <a:srgbClr val="FFFCF3"/>
          </a:solidFill>
        </p:spPr>
        <p:txBody>
          <a:bodyPr/>
          <a:lstStyle/>
          <a:p>
            <a:pPr eaLnBrk="1" hangingPunct="1">
              <a:defRPr/>
            </a:pPr>
            <a:r>
              <a:rPr lang="zh-CN" altLang="en-US" b="1">
                <a:effectLst>
                  <a:outerShdw blurRad="38100" dist="38100" dir="2700000" algn="tl">
                    <a:srgbClr val="DDDDDD"/>
                  </a:outerShdw>
                </a:effectLst>
                <a:latin typeface="SimHei" charset="0"/>
                <a:ea typeface="SimHei" charset="0"/>
                <a:cs typeface="SimHei" charset="0"/>
              </a:rPr>
              <a:t>什麽是</a:t>
            </a:r>
            <a:r>
              <a:rPr lang="en-US" altLang="zh-CN" b="1">
                <a:effectLst>
                  <a:outerShdw blurRad="38100" dist="38100" dir="2700000" algn="tl">
                    <a:srgbClr val="DDDDDD"/>
                  </a:outerShdw>
                </a:effectLst>
                <a:latin typeface="SimHei" charset="0"/>
                <a:ea typeface="SimHei" charset="0"/>
                <a:cs typeface="SimHei" charset="0"/>
              </a:rPr>
              <a:t>“</a:t>
            </a:r>
            <a:r>
              <a:rPr lang="zh-CN" altLang="en-US" b="1">
                <a:effectLst>
                  <a:outerShdw blurRad="38100" dist="38100" dir="2700000" algn="tl">
                    <a:srgbClr val="DDDDDD"/>
                  </a:outerShdw>
                </a:effectLst>
                <a:latin typeface="SimHei" charset="0"/>
                <a:ea typeface="SimHei" charset="0"/>
                <a:cs typeface="SimHei" charset="0"/>
              </a:rPr>
              <a:t>相信”基督？</a:t>
            </a:r>
            <a:endParaRPr lang="en-US">
              <a:latin typeface="SimHei" charset="0"/>
              <a:ea typeface="SimHei" charset="0"/>
              <a:cs typeface="SimHei" charset="0"/>
            </a:endParaRPr>
          </a:p>
        </p:txBody>
      </p:sp>
      <p:sp>
        <p:nvSpPr>
          <p:cNvPr id="135174" name="Oval 6"/>
          <p:cNvSpPr>
            <a:spLocks noChangeArrowheads="1"/>
          </p:cNvSpPr>
          <p:nvPr/>
        </p:nvSpPr>
        <p:spPr bwMode="auto">
          <a:xfrm>
            <a:off x="3352800" y="2209800"/>
            <a:ext cx="4191000" cy="4038600"/>
          </a:xfrm>
          <a:prstGeom prst="ellipse">
            <a:avLst/>
          </a:prstGeom>
          <a:solidFill>
            <a:srgbClr val="000090"/>
          </a:solidFill>
          <a:ln w="12700" cap="sq">
            <a:solidFill>
              <a:schemeClr val="tx1"/>
            </a:solidFill>
            <a:round/>
            <a:headEnd type="none" w="sm" len="sm"/>
            <a:tailEnd type="none" w="sm" len="sm"/>
          </a:ln>
          <a:effectLst>
            <a:outerShdw blurRad="63500" dist="107763" dir="2700000" algn="ctr" rotWithShape="0">
              <a:schemeClr val="bg2">
                <a:alpha val="74998"/>
              </a:schemeClr>
            </a:outerShdw>
          </a:effectLst>
        </p:spPr>
        <p:txBody>
          <a:bodyPr wrap="none" anchor="ctr"/>
          <a:lstStyle/>
          <a:p>
            <a:pPr algn="ctr">
              <a:defRPr/>
            </a:pPr>
            <a:endParaRPr lang="en-US">
              <a:solidFill>
                <a:prstClr val="black"/>
              </a:solidFill>
              <a:ea typeface="ＭＳ Ｐゴシック" charset="-128"/>
              <a:cs typeface="ＭＳ Ｐゴシック" charset="-128"/>
            </a:endParaRPr>
          </a:p>
        </p:txBody>
      </p:sp>
      <p:grpSp>
        <p:nvGrpSpPr>
          <p:cNvPr id="3" name="Group 12"/>
          <p:cNvGrpSpPr>
            <a:grpSpLocks/>
          </p:cNvGrpSpPr>
          <p:nvPr/>
        </p:nvGrpSpPr>
        <p:grpSpPr bwMode="auto">
          <a:xfrm>
            <a:off x="3657600" y="3276600"/>
            <a:ext cx="3581400" cy="2895600"/>
            <a:chOff x="2160" y="1824"/>
            <a:chExt cx="2256" cy="1824"/>
          </a:xfrm>
        </p:grpSpPr>
        <p:sp>
          <p:nvSpPr>
            <p:cNvPr id="276503" name="Line 7"/>
            <p:cNvSpPr>
              <a:spLocks noChangeShapeType="1"/>
            </p:cNvSpPr>
            <p:nvPr/>
          </p:nvSpPr>
          <p:spPr bwMode="auto">
            <a:xfrm flipH="1" flipV="1">
              <a:off x="2160" y="1824"/>
              <a:ext cx="1104" cy="624"/>
            </a:xfrm>
            <a:prstGeom prst="line">
              <a:avLst/>
            </a:prstGeom>
            <a:noFill/>
            <a:ln w="57150" cap="sq">
              <a:solidFill>
                <a:srgbClr val="FFFCF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76504" name="Line 8"/>
            <p:cNvSpPr>
              <a:spLocks noChangeShapeType="1"/>
            </p:cNvSpPr>
            <p:nvPr/>
          </p:nvSpPr>
          <p:spPr bwMode="auto">
            <a:xfrm flipH="1" flipV="1">
              <a:off x="3264" y="2448"/>
              <a:ext cx="0" cy="1200"/>
            </a:xfrm>
            <a:prstGeom prst="line">
              <a:avLst/>
            </a:prstGeom>
            <a:noFill/>
            <a:ln w="57150" cap="sq">
              <a:solidFill>
                <a:srgbClr val="FFFCF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76505" name="Line 9"/>
            <p:cNvSpPr>
              <a:spLocks noChangeShapeType="1"/>
            </p:cNvSpPr>
            <p:nvPr/>
          </p:nvSpPr>
          <p:spPr bwMode="auto">
            <a:xfrm flipV="1">
              <a:off x="3264" y="1824"/>
              <a:ext cx="1152" cy="624"/>
            </a:xfrm>
            <a:prstGeom prst="line">
              <a:avLst/>
            </a:prstGeom>
            <a:noFill/>
            <a:ln w="57150" cap="sq">
              <a:solidFill>
                <a:srgbClr val="FFFCF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grpSp>
      <p:sp>
        <p:nvSpPr>
          <p:cNvPr id="135182" name="Text Box 14"/>
          <p:cNvSpPr txBox="1">
            <a:spLocks noChangeArrowheads="1"/>
          </p:cNvSpPr>
          <p:nvPr/>
        </p:nvSpPr>
        <p:spPr bwMode="auto">
          <a:xfrm>
            <a:off x="5029200" y="2590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知</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识</a:t>
            </a:r>
            <a:endParaRPr 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3" name="Text Box 15"/>
          <p:cNvSpPr txBox="1">
            <a:spLocks noChangeArrowheads="1"/>
          </p:cNvSpPr>
          <p:nvPr/>
        </p:nvSpPr>
        <p:spPr bwMode="auto">
          <a:xfrm>
            <a:off x="3505200" y="38100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认</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可</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4" name="Text Box 16"/>
          <p:cNvSpPr txBox="1">
            <a:spLocks noChangeArrowheads="1"/>
          </p:cNvSpPr>
          <p:nvPr/>
        </p:nvSpPr>
        <p:spPr bwMode="auto">
          <a:xfrm>
            <a:off x="6172200" y="4114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相</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信</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276489" name="Text Box 17"/>
          <p:cNvSpPr txBox="1">
            <a:spLocks noChangeArrowheads="1"/>
          </p:cNvSpPr>
          <p:nvPr/>
        </p:nvSpPr>
        <p:spPr bwMode="auto">
          <a:xfrm>
            <a:off x="8442325" y="76200"/>
            <a:ext cx="5984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119</a:t>
            </a:r>
          </a:p>
        </p:txBody>
      </p:sp>
      <p:sp>
        <p:nvSpPr>
          <p:cNvPr id="135186" name="Text Box 18"/>
          <p:cNvSpPr txBox="1">
            <a:spLocks noChangeArrowheads="1"/>
          </p:cNvSpPr>
          <p:nvPr/>
        </p:nvSpPr>
        <p:spPr bwMode="auto">
          <a:xfrm>
            <a:off x="35052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CF3"/>
                </a:solidFill>
                <a:latin typeface="SimHei" charset="0"/>
                <a:ea typeface="SimHei" charset="0"/>
                <a:cs typeface="SimHei" charset="0"/>
              </a:rPr>
              <a:t>信</a:t>
            </a:r>
            <a:r>
              <a:rPr lang="zh-CN" altLang="en-US" sz="2800" b="1">
                <a:solidFill>
                  <a:srgbClr val="FFFCF3"/>
                </a:solidFill>
                <a:latin typeface="SimHei" charset="0"/>
                <a:ea typeface="SimHei" charset="0"/>
                <a:cs typeface="SimHei" charset="0"/>
              </a:rPr>
              <a:t>心</a:t>
            </a:r>
            <a:endParaRPr lang="en-US" sz="2800" b="1">
              <a:solidFill>
                <a:prstClr val="black"/>
              </a:solidFill>
              <a:latin typeface="SimHei" charset="0"/>
              <a:ea typeface="SimHei" charset="0"/>
              <a:cs typeface="SimHei" charset="0"/>
            </a:endParaRPr>
          </a:p>
        </p:txBody>
      </p:sp>
      <p:sp>
        <p:nvSpPr>
          <p:cNvPr id="135187" name="Text Box 19"/>
          <p:cNvSpPr txBox="1">
            <a:spLocks noChangeArrowheads="1"/>
          </p:cNvSpPr>
          <p:nvPr/>
        </p:nvSpPr>
        <p:spPr bwMode="auto">
          <a:xfrm>
            <a:off x="4495800" y="990600"/>
            <a:ext cx="392113" cy="519113"/>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
        <p:nvSpPr>
          <p:cNvPr id="135188" name="Text Box 20"/>
          <p:cNvSpPr txBox="1">
            <a:spLocks noChangeArrowheads="1"/>
          </p:cNvSpPr>
          <p:nvPr/>
        </p:nvSpPr>
        <p:spPr bwMode="auto">
          <a:xfrm>
            <a:off x="49530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00"/>
                </a:solidFill>
                <a:latin typeface="SimHei" charset="0"/>
                <a:ea typeface="SimHei" charset="0"/>
                <a:cs typeface="SimHei" charset="0"/>
              </a:rPr>
              <a:t>悔</a:t>
            </a:r>
            <a:r>
              <a:rPr lang="zh-CN" altLang="en-US" sz="2800" b="1">
                <a:solidFill>
                  <a:srgbClr val="FFFF00"/>
                </a:solidFill>
                <a:latin typeface="SimHei" charset="0"/>
                <a:ea typeface="SimHei" charset="0"/>
                <a:cs typeface="SimHei" charset="0"/>
              </a:rPr>
              <a:t>改</a:t>
            </a:r>
            <a:endParaRPr lang="en-US" sz="2800" b="1">
              <a:solidFill>
                <a:srgbClr val="FFFF00"/>
              </a:solidFill>
              <a:latin typeface="SimHei" charset="0"/>
              <a:ea typeface="SimHei" charset="0"/>
              <a:cs typeface="SimHei" charset="0"/>
            </a:endParaRPr>
          </a:p>
        </p:txBody>
      </p:sp>
      <p:sp>
        <p:nvSpPr>
          <p:cNvPr id="135189" name="Text Box 21"/>
          <p:cNvSpPr txBox="1">
            <a:spLocks noChangeArrowheads="1"/>
          </p:cNvSpPr>
          <p:nvPr/>
        </p:nvSpPr>
        <p:spPr bwMode="auto">
          <a:xfrm>
            <a:off x="5029200" y="32766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00"/>
                </a:solidFill>
                <a:effectLst>
                  <a:outerShdw blurRad="38100" dist="38100" dir="2700000" algn="tl">
                    <a:srgbClr val="000000"/>
                  </a:outerShdw>
                </a:effectLst>
                <a:latin typeface="SimHei" charset="0"/>
                <a:ea typeface="SimHei" charset="0"/>
                <a:cs typeface="SimHei" charset="0"/>
              </a:rPr>
              <a:t>认</a:t>
            </a:r>
            <a:r>
              <a:rPr lang="zh-CN" altLang="en-US" sz="3200" b="1" dirty="0">
                <a:solidFill>
                  <a:srgbClr val="FFFF00"/>
                </a:solidFill>
                <a:effectLst>
                  <a:outerShdw blurRad="38100" dist="38100" dir="2700000" algn="tl">
                    <a:srgbClr val="000000"/>
                  </a:outerShdw>
                </a:effectLst>
                <a:latin typeface="SimHei" charset="0"/>
                <a:ea typeface="SimHei" charset="0"/>
                <a:cs typeface="SimHei" charset="0"/>
              </a:rPr>
              <a:t>知</a:t>
            </a:r>
            <a:endParaRPr lang="en-US" sz="3200" b="1" dirty="0">
              <a:solidFill>
                <a:srgbClr val="FFFF00"/>
              </a:solidFill>
              <a:effectLst>
                <a:outerShdw blurRad="38100" dist="38100" dir="2700000" algn="tl">
                  <a:srgbClr val="FFFFFF"/>
                </a:outerShdw>
              </a:effectLst>
              <a:latin typeface="SimHei" charset="0"/>
              <a:ea typeface="SimHei" charset="0"/>
              <a:cs typeface="SimHei" charset="0"/>
            </a:endParaRPr>
          </a:p>
        </p:txBody>
      </p:sp>
      <p:sp>
        <p:nvSpPr>
          <p:cNvPr id="135190" name="Text Box 22"/>
          <p:cNvSpPr txBox="1">
            <a:spLocks noChangeArrowheads="1"/>
          </p:cNvSpPr>
          <p:nvPr/>
        </p:nvSpPr>
        <p:spPr bwMode="auto">
          <a:xfrm>
            <a:off x="3886200" y="44958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确</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信</a:t>
            </a:r>
          </a:p>
        </p:txBody>
      </p:sp>
      <p:sp>
        <p:nvSpPr>
          <p:cNvPr id="135191" name="Text Box 23"/>
          <p:cNvSpPr txBox="1">
            <a:spLocks noChangeArrowheads="1"/>
          </p:cNvSpPr>
          <p:nvPr/>
        </p:nvSpPr>
        <p:spPr bwMode="auto">
          <a:xfrm>
            <a:off x="5594350" y="4891088"/>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转</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变</a:t>
            </a:r>
          </a:p>
        </p:txBody>
      </p:sp>
      <p:sp>
        <p:nvSpPr>
          <p:cNvPr id="135192" name="Text Box 24"/>
          <p:cNvSpPr txBox="1">
            <a:spLocks noChangeArrowheads="1"/>
          </p:cNvSpPr>
          <p:nvPr/>
        </p:nvSpPr>
        <p:spPr bwMode="auto">
          <a:xfrm>
            <a:off x="4191000" y="19050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理</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智</a:t>
            </a:r>
            <a:endParaRPr lang="en-US" sz="4000" b="1">
              <a:solidFill>
                <a:prstClr val="black"/>
              </a:solidFill>
              <a:latin typeface="SimHei" charset="0"/>
              <a:ea typeface="SimHei" charset="0"/>
              <a:cs typeface="SimHei" charset="0"/>
            </a:endParaRPr>
          </a:p>
        </p:txBody>
      </p:sp>
      <p:sp>
        <p:nvSpPr>
          <p:cNvPr id="135193" name="Text Box 25"/>
          <p:cNvSpPr txBox="1">
            <a:spLocks noChangeArrowheads="1"/>
          </p:cNvSpPr>
          <p:nvPr/>
        </p:nvSpPr>
        <p:spPr bwMode="auto">
          <a:xfrm>
            <a:off x="3124200" y="51054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情</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感</a:t>
            </a:r>
            <a:endParaRPr lang="en-US" sz="4000" b="1">
              <a:solidFill>
                <a:prstClr val="black"/>
              </a:solidFill>
              <a:latin typeface="SimHei" charset="0"/>
              <a:ea typeface="SimHei" charset="0"/>
              <a:cs typeface="SimHei" charset="0"/>
            </a:endParaRPr>
          </a:p>
        </p:txBody>
      </p:sp>
      <p:sp>
        <p:nvSpPr>
          <p:cNvPr id="135194" name="Text Box 26"/>
          <p:cNvSpPr txBox="1">
            <a:spLocks noChangeArrowheads="1"/>
          </p:cNvSpPr>
          <p:nvPr/>
        </p:nvSpPr>
        <p:spPr bwMode="auto">
          <a:xfrm>
            <a:off x="6553200" y="54102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意</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志</a:t>
            </a:r>
            <a:endParaRPr lang="en-US" sz="4000" b="1">
              <a:solidFill>
                <a:prstClr val="black"/>
              </a:solidFill>
              <a:latin typeface="SimHei" charset="0"/>
              <a:ea typeface="SimHei" charset="0"/>
              <a:cs typeface="SimHei" charset="0"/>
            </a:endParaRPr>
          </a:p>
        </p:txBody>
      </p:sp>
      <p:sp>
        <p:nvSpPr>
          <p:cNvPr id="135196" name="Text Box 28"/>
          <p:cNvSpPr txBox="1">
            <a:spLocks noChangeArrowheads="1"/>
          </p:cNvSpPr>
          <p:nvPr/>
        </p:nvSpPr>
        <p:spPr bwMode="auto">
          <a:xfrm>
            <a:off x="6356350" y="990600"/>
            <a:ext cx="1987550"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FFFF"/>
                </a:solidFill>
                <a:latin typeface="SimHei" charset="0"/>
                <a:ea typeface="SimHei" charset="0"/>
                <a:cs typeface="SimHei" charset="0"/>
              </a:rPr>
              <a:t>转</a:t>
            </a:r>
            <a:r>
              <a:rPr lang="zh-CN" altLang="en-US" sz="2800" b="1" dirty="0">
                <a:solidFill>
                  <a:srgbClr val="00FFFF"/>
                </a:solidFill>
                <a:latin typeface="SimHei" charset="0"/>
                <a:ea typeface="SimHei" charset="0"/>
                <a:cs typeface="SimHei" charset="0"/>
              </a:rPr>
              <a:t>变、信主</a:t>
            </a:r>
            <a:endParaRPr lang="en-US" sz="2800" b="1" dirty="0">
              <a:solidFill>
                <a:srgbClr val="00FFFF"/>
              </a:solidFill>
              <a:latin typeface="SimHei" charset="0"/>
              <a:ea typeface="SimHei" charset="0"/>
              <a:cs typeface="SimHei" charset="0"/>
            </a:endParaRPr>
          </a:p>
        </p:txBody>
      </p:sp>
      <p:sp>
        <p:nvSpPr>
          <p:cNvPr id="135197" name="Text Box 29"/>
          <p:cNvSpPr txBox="1">
            <a:spLocks noChangeArrowheads="1"/>
          </p:cNvSpPr>
          <p:nvPr/>
        </p:nvSpPr>
        <p:spPr bwMode="auto">
          <a:xfrm>
            <a:off x="7162800" y="1752600"/>
            <a:ext cx="1752600" cy="2062163"/>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200" b="1">
                <a:solidFill>
                  <a:srgbClr val="FFFCF3"/>
                </a:solidFill>
                <a:latin typeface="SimHei" charset="0"/>
                <a:ea typeface="SimHei" charset="0"/>
                <a:cs typeface="SimHei" charset="0"/>
              </a:rPr>
              <a:t>信心就是单单满足于基督</a:t>
            </a:r>
            <a:endParaRPr lang="en-US" sz="3200" b="1">
              <a:solidFill>
                <a:srgbClr val="FFFCF3"/>
              </a:solidFill>
              <a:latin typeface="SimHei" charset="0"/>
              <a:ea typeface="SimHei" charset="0"/>
              <a:cs typeface="SimHei" charset="0"/>
            </a:endParaRPr>
          </a:p>
        </p:txBody>
      </p:sp>
      <p:sp>
        <p:nvSpPr>
          <p:cNvPr id="276501" name="Text Box 30"/>
          <p:cNvSpPr txBox="1">
            <a:spLocks noChangeArrowheads="1"/>
          </p:cNvSpPr>
          <p:nvPr/>
        </p:nvSpPr>
        <p:spPr bwMode="auto">
          <a:xfrm>
            <a:off x="3429000" y="6521450"/>
            <a:ext cx="5715000" cy="336550"/>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a:solidFill>
                  <a:srgbClr val="FFFCF3"/>
                </a:solidFill>
                <a:latin typeface="Arial" charset="0"/>
              </a:rPr>
              <a:t>Dr. Mahlon Friesen, First Baptist Church, Yucaipa, CA</a:t>
            </a:r>
            <a:endParaRPr lang="en-US" sz="1600" b="1">
              <a:solidFill>
                <a:srgbClr val="FFFCF3"/>
              </a:solidFill>
            </a:endParaRPr>
          </a:p>
        </p:txBody>
      </p:sp>
      <p:sp>
        <p:nvSpPr>
          <p:cNvPr id="30" name="Text Box 19"/>
          <p:cNvSpPr txBox="1">
            <a:spLocks noChangeArrowheads="1"/>
          </p:cNvSpPr>
          <p:nvPr/>
        </p:nvSpPr>
        <p:spPr bwMode="auto">
          <a:xfrm>
            <a:off x="5943600" y="990600"/>
            <a:ext cx="393700"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Tree>
    <p:extLst>
      <p:ext uri="{BB962C8B-B14F-4D97-AF65-F5344CB8AC3E}">
        <p14:creationId xmlns:p14="http://schemas.microsoft.com/office/powerpoint/2010/main" val="86020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5174"/>
                                        </p:tgtEl>
                                        <p:attrNameLst>
                                          <p:attrName>style.visibility</p:attrName>
                                        </p:attrNameLst>
                                      </p:cBhvr>
                                      <p:to>
                                        <p:strVal val="visible"/>
                                      </p:to>
                                    </p:set>
                                    <p:animEffect transition="in" filter="dissolve">
                                      <p:cBhvr>
                                        <p:cTn id="14" dur="500"/>
                                        <p:tgtEl>
                                          <p:spTgt spid="135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5186"/>
                                        </p:tgtEl>
                                        <p:attrNameLst>
                                          <p:attrName>style.visibility</p:attrName>
                                        </p:attrNameLst>
                                      </p:cBhvr>
                                      <p:to>
                                        <p:strVal val="visible"/>
                                      </p:to>
                                    </p:set>
                                    <p:anim calcmode="lin" valueType="num">
                                      <p:cBhvr>
                                        <p:cTn id="26" dur="1000" fill="hold"/>
                                        <p:tgtEl>
                                          <p:spTgt spid="135186"/>
                                        </p:tgtEl>
                                        <p:attrNameLst>
                                          <p:attrName>ppt_w</p:attrName>
                                        </p:attrNameLst>
                                      </p:cBhvr>
                                      <p:tavLst>
                                        <p:tav tm="0">
                                          <p:val>
                                            <p:strVal val="#ppt_w*0.70"/>
                                          </p:val>
                                        </p:tav>
                                        <p:tav tm="100000">
                                          <p:val>
                                            <p:strVal val="#ppt_w"/>
                                          </p:val>
                                        </p:tav>
                                      </p:tavLst>
                                    </p:anim>
                                    <p:anim calcmode="lin" valueType="num">
                                      <p:cBhvr>
                                        <p:cTn id="27" dur="1000" fill="hold"/>
                                        <p:tgtEl>
                                          <p:spTgt spid="135186"/>
                                        </p:tgtEl>
                                        <p:attrNameLst>
                                          <p:attrName>ppt_h</p:attrName>
                                        </p:attrNameLst>
                                      </p:cBhvr>
                                      <p:tavLst>
                                        <p:tav tm="0">
                                          <p:val>
                                            <p:strVal val="#ppt_h"/>
                                          </p:val>
                                        </p:tav>
                                        <p:tav tm="100000">
                                          <p:val>
                                            <p:strVal val="#ppt_h"/>
                                          </p:val>
                                        </p:tav>
                                      </p:tavLst>
                                    </p:anim>
                                    <p:animEffect transition="in" filter="fade">
                                      <p:cBhvr>
                                        <p:cTn id="28" dur="1000"/>
                                        <p:tgtEl>
                                          <p:spTgt spid="1351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5182"/>
                                        </p:tgtEl>
                                        <p:attrNameLst>
                                          <p:attrName>style.visibility</p:attrName>
                                        </p:attrNameLst>
                                      </p:cBhvr>
                                      <p:to>
                                        <p:strVal val="visible"/>
                                      </p:to>
                                    </p:set>
                                    <p:anim calcmode="lin" valueType="num">
                                      <p:cBhvr>
                                        <p:cTn id="33" dur="1000" fill="hold"/>
                                        <p:tgtEl>
                                          <p:spTgt spid="135182"/>
                                        </p:tgtEl>
                                        <p:attrNameLst>
                                          <p:attrName>ppt_w</p:attrName>
                                        </p:attrNameLst>
                                      </p:cBhvr>
                                      <p:tavLst>
                                        <p:tav tm="0">
                                          <p:val>
                                            <p:strVal val="#ppt_w*0.70"/>
                                          </p:val>
                                        </p:tav>
                                        <p:tav tm="100000">
                                          <p:val>
                                            <p:strVal val="#ppt_w"/>
                                          </p:val>
                                        </p:tav>
                                      </p:tavLst>
                                    </p:anim>
                                    <p:anim calcmode="lin" valueType="num">
                                      <p:cBhvr>
                                        <p:cTn id="34" dur="1000" fill="hold"/>
                                        <p:tgtEl>
                                          <p:spTgt spid="135182"/>
                                        </p:tgtEl>
                                        <p:attrNameLst>
                                          <p:attrName>ppt_h</p:attrName>
                                        </p:attrNameLst>
                                      </p:cBhvr>
                                      <p:tavLst>
                                        <p:tav tm="0">
                                          <p:val>
                                            <p:strVal val="#ppt_h"/>
                                          </p:val>
                                        </p:tav>
                                        <p:tav tm="100000">
                                          <p:val>
                                            <p:strVal val="#ppt_h"/>
                                          </p:val>
                                        </p:tav>
                                      </p:tavLst>
                                    </p:anim>
                                    <p:animEffect transition="in" filter="fade">
                                      <p:cBhvr>
                                        <p:cTn id="35" dur="1000"/>
                                        <p:tgtEl>
                                          <p:spTgt spid="1351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5183"/>
                                        </p:tgtEl>
                                        <p:attrNameLst>
                                          <p:attrName>style.visibility</p:attrName>
                                        </p:attrNameLst>
                                      </p:cBhvr>
                                      <p:to>
                                        <p:strVal val="visible"/>
                                      </p:to>
                                    </p:set>
                                    <p:anim calcmode="lin" valueType="num">
                                      <p:cBhvr>
                                        <p:cTn id="40" dur="1000" fill="hold"/>
                                        <p:tgtEl>
                                          <p:spTgt spid="135183"/>
                                        </p:tgtEl>
                                        <p:attrNameLst>
                                          <p:attrName>ppt_w</p:attrName>
                                        </p:attrNameLst>
                                      </p:cBhvr>
                                      <p:tavLst>
                                        <p:tav tm="0">
                                          <p:val>
                                            <p:strVal val="#ppt_w*0.70"/>
                                          </p:val>
                                        </p:tav>
                                        <p:tav tm="100000">
                                          <p:val>
                                            <p:strVal val="#ppt_w"/>
                                          </p:val>
                                        </p:tav>
                                      </p:tavLst>
                                    </p:anim>
                                    <p:anim calcmode="lin" valueType="num">
                                      <p:cBhvr>
                                        <p:cTn id="41" dur="1000" fill="hold"/>
                                        <p:tgtEl>
                                          <p:spTgt spid="135183"/>
                                        </p:tgtEl>
                                        <p:attrNameLst>
                                          <p:attrName>ppt_h</p:attrName>
                                        </p:attrNameLst>
                                      </p:cBhvr>
                                      <p:tavLst>
                                        <p:tav tm="0">
                                          <p:val>
                                            <p:strVal val="#ppt_h"/>
                                          </p:val>
                                        </p:tav>
                                        <p:tav tm="100000">
                                          <p:val>
                                            <p:strVal val="#ppt_h"/>
                                          </p:val>
                                        </p:tav>
                                      </p:tavLst>
                                    </p:anim>
                                    <p:animEffect transition="in" filter="fade">
                                      <p:cBhvr>
                                        <p:cTn id="42" dur="1000"/>
                                        <p:tgtEl>
                                          <p:spTgt spid="135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1000" fill="hold"/>
                                        <p:tgtEl>
                                          <p:spTgt spid="135184"/>
                                        </p:tgtEl>
                                        <p:attrNameLst>
                                          <p:attrName>ppt_w</p:attrName>
                                        </p:attrNameLst>
                                      </p:cBhvr>
                                      <p:tavLst>
                                        <p:tav tm="0">
                                          <p:val>
                                            <p:strVal val="#ppt_w*0.70"/>
                                          </p:val>
                                        </p:tav>
                                        <p:tav tm="100000">
                                          <p:val>
                                            <p:strVal val="#ppt_w"/>
                                          </p:val>
                                        </p:tav>
                                      </p:tavLst>
                                    </p:anim>
                                    <p:anim calcmode="lin" valueType="num">
                                      <p:cBhvr>
                                        <p:cTn id="48" dur="1000" fill="hold"/>
                                        <p:tgtEl>
                                          <p:spTgt spid="135184"/>
                                        </p:tgtEl>
                                        <p:attrNameLst>
                                          <p:attrName>ppt_h</p:attrName>
                                        </p:attrNameLst>
                                      </p:cBhvr>
                                      <p:tavLst>
                                        <p:tav tm="0">
                                          <p:val>
                                            <p:strVal val="#ppt_h"/>
                                          </p:val>
                                        </p:tav>
                                        <p:tav tm="100000">
                                          <p:val>
                                            <p:strVal val="#ppt_h"/>
                                          </p:val>
                                        </p:tav>
                                      </p:tavLst>
                                    </p:anim>
                                    <p:animEffect transition="in" filter="fade">
                                      <p:cBhvr>
                                        <p:cTn id="49" dur="1000"/>
                                        <p:tgtEl>
                                          <p:spTgt spid="1351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35187"/>
                                        </p:tgtEl>
                                        <p:attrNameLst>
                                          <p:attrName>style.visibility</p:attrName>
                                        </p:attrNameLst>
                                      </p:cBhvr>
                                      <p:to>
                                        <p:strVal val="visible"/>
                                      </p:to>
                                    </p:set>
                                    <p:anim calcmode="lin" valueType="num">
                                      <p:cBhvr>
                                        <p:cTn id="54" dur="1000" fill="hold"/>
                                        <p:tgtEl>
                                          <p:spTgt spid="135187"/>
                                        </p:tgtEl>
                                        <p:attrNameLst>
                                          <p:attrName>ppt_w</p:attrName>
                                        </p:attrNameLst>
                                      </p:cBhvr>
                                      <p:tavLst>
                                        <p:tav tm="0">
                                          <p:val>
                                            <p:strVal val="#ppt_w*0.70"/>
                                          </p:val>
                                        </p:tav>
                                        <p:tav tm="100000">
                                          <p:val>
                                            <p:strVal val="#ppt_w"/>
                                          </p:val>
                                        </p:tav>
                                      </p:tavLst>
                                    </p:anim>
                                    <p:anim calcmode="lin" valueType="num">
                                      <p:cBhvr>
                                        <p:cTn id="55" dur="1000" fill="hold"/>
                                        <p:tgtEl>
                                          <p:spTgt spid="135187"/>
                                        </p:tgtEl>
                                        <p:attrNameLst>
                                          <p:attrName>ppt_h</p:attrName>
                                        </p:attrNameLst>
                                      </p:cBhvr>
                                      <p:tavLst>
                                        <p:tav tm="0">
                                          <p:val>
                                            <p:strVal val="#ppt_h"/>
                                          </p:val>
                                        </p:tav>
                                        <p:tav tm="100000">
                                          <p:val>
                                            <p:strVal val="#ppt_h"/>
                                          </p:val>
                                        </p:tav>
                                      </p:tavLst>
                                    </p:anim>
                                    <p:animEffect transition="in" filter="fade">
                                      <p:cBhvr>
                                        <p:cTn id="56" dur="1000"/>
                                        <p:tgtEl>
                                          <p:spTgt spid="135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35188"/>
                                        </p:tgtEl>
                                        <p:attrNameLst>
                                          <p:attrName>style.visibility</p:attrName>
                                        </p:attrNameLst>
                                      </p:cBhvr>
                                      <p:to>
                                        <p:strVal val="visible"/>
                                      </p:to>
                                    </p:set>
                                    <p:anim calcmode="lin" valueType="num">
                                      <p:cBhvr>
                                        <p:cTn id="61" dur="1000" fill="hold"/>
                                        <p:tgtEl>
                                          <p:spTgt spid="135188"/>
                                        </p:tgtEl>
                                        <p:attrNameLst>
                                          <p:attrName>ppt_w</p:attrName>
                                        </p:attrNameLst>
                                      </p:cBhvr>
                                      <p:tavLst>
                                        <p:tav tm="0">
                                          <p:val>
                                            <p:strVal val="#ppt_w*0.70"/>
                                          </p:val>
                                        </p:tav>
                                        <p:tav tm="100000">
                                          <p:val>
                                            <p:strVal val="#ppt_w"/>
                                          </p:val>
                                        </p:tav>
                                      </p:tavLst>
                                    </p:anim>
                                    <p:anim calcmode="lin" valueType="num">
                                      <p:cBhvr>
                                        <p:cTn id="62" dur="1000" fill="hold"/>
                                        <p:tgtEl>
                                          <p:spTgt spid="135188"/>
                                        </p:tgtEl>
                                        <p:attrNameLst>
                                          <p:attrName>ppt_h</p:attrName>
                                        </p:attrNameLst>
                                      </p:cBhvr>
                                      <p:tavLst>
                                        <p:tav tm="0">
                                          <p:val>
                                            <p:strVal val="#ppt_h"/>
                                          </p:val>
                                        </p:tav>
                                        <p:tav tm="100000">
                                          <p:val>
                                            <p:strVal val="#ppt_h"/>
                                          </p:val>
                                        </p:tav>
                                      </p:tavLst>
                                    </p:anim>
                                    <p:animEffect transition="in" filter="fade">
                                      <p:cBhvr>
                                        <p:cTn id="63" dur="1000"/>
                                        <p:tgtEl>
                                          <p:spTgt spid="1351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35189"/>
                                        </p:tgtEl>
                                        <p:attrNameLst>
                                          <p:attrName>style.visibility</p:attrName>
                                        </p:attrNameLst>
                                      </p:cBhvr>
                                      <p:to>
                                        <p:strVal val="visible"/>
                                      </p:to>
                                    </p:set>
                                    <p:anim calcmode="lin" valueType="num">
                                      <p:cBhvr>
                                        <p:cTn id="68" dur="1000" fill="hold"/>
                                        <p:tgtEl>
                                          <p:spTgt spid="135189"/>
                                        </p:tgtEl>
                                        <p:attrNameLst>
                                          <p:attrName>ppt_w</p:attrName>
                                        </p:attrNameLst>
                                      </p:cBhvr>
                                      <p:tavLst>
                                        <p:tav tm="0">
                                          <p:val>
                                            <p:strVal val="#ppt_w*0.70"/>
                                          </p:val>
                                        </p:tav>
                                        <p:tav tm="100000">
                                          <p:val>
                                            <p:strVal val="#ppt_w"/>
                                          </p:val>
                                        </p:tav>
                                      </p:tavLst>
                                    </p:anim>
                                    <p:anim calcmode="lin" valueType="num">
                                      <p:cBhvr>
                                        <p:cTn id="69" dur="1000" fill="hold"/>
                                        <p:tgtEl>
                                          <p:spTgt spid="135189"/>
                                        </p:tgtEl>
                                        <p:attrNameLst>
                                          <p:attrName>ppt_h</p:attrName>
                                        </p:attrNameLst>
                                      </p:cBhvr>
                                      <p:tavLst>
                                        <p:tav tm="0">
                                          <p:val>
                                            <p:strVal val="#ppt_h"/>
                                          </p:val>
                                        </p:tav>
                                        <p:tav tm="100000">
                                          <p:val>
                                            <p:strVal val="#ppt_h"/>
                                          </p:val>
                                        </p:tav>
                                      </p:tavLst>
                                    </p:anim>
                                    <p:animEffect transition="in" filter="fade">
                                      <p:cBhvr>
                                        <p:cTn id="70" dur="1000"/>
                                        <p:tgtEl>
                                          <p:spTgt spid="1351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35190"/>
                                        </p:tgtEl>
                                        <p:attrNameLst>
                                          <p:attrName>style.visibility</p:attrName>
                                        </p:attrNameLst>
                                      </p:cBhvr>
                                      <p:to>
                                        <p:strVal val="visible"/>
                                      </p:to>
                                    </p:set>
                                    <p:anim calcmode="lin" valueType="num">
                                      <p:cBhvr>
                                        <p:cTn id="75" dur="1000" fill="hold"/>
                                        <p:tgtEl>
                                          <p:spTgt spid="135190"/>
                                        </p:tgtEl>
                                        <p:attrNameLst>
                                          <p:attrName>ppt_w</p:attrName>
                                        </p:attrNameLst>
                                      </p:cBhvr>
                                      <p:tavLst>
                                        <p:tav tm="0">
                                          <p:val>
                                            <p:strVal val="#ppt_w*0.70"/>
                                          </p:val>
                                        </p:tav>
                                        <p:tav tm="100000">
                                          <p:val>
                                            <p:strVal val="#ppt_w"/>
                                          </p:val>
                                        </p:tav>
                                      </p:tavLst>
                                    </p:anim>
                                    <p:anim calcmode="lin" valueType="num">
                                      <p:cBhvr>
                                        <p:cTn id="76" dur="1000" fill="hold"/>
                                        <p:tgtEl>
                                          <p:spTgt spid="135190"/>
                                        </p:tgtEl>
                                        <p:attrNameLst>
                                          <p:attrName>ppt_h</p:attrName>
                                        </p:attrNameLst>
                                      </p:cBhvr>
                                      <p:tavLst>
                                        <p:tav tm="0">
                                          <p:val>
                                            <p:strVal val="#ppt_h"/>
                                          </p:val>
                                        </p:tav>
                                        <p:tav tm="100000">
                                          <p:val>
                                            <p:strVal val="#ppt_h"/>
                                          </p:val>
                                        </p:tav>
                                      </p:tavLst>
                                    </p:anim>
                                    <p:animEffect transition="in" filter="fade">
                                      <p:cBhvr>
                                        <p:cTn id="77" dur="1000"/>
                                        <p:tgtEl>
                                          <p:spTgt spid="1351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135191"/>
                                        </p:tgtEl>
                                        <p:attrNameLst>
                                          <p:attrName>style.visibility</p:attrName>
                                        </p:attrNameLst>
                                      </p:cBhvr>
                                      <p:to>
                                        <p:strVal val="visible"/>
                                      </p:to>
                                    </p:set>
                                    <p:anim calcmode="lin" valueType="num">
                                      <p:cBhvr>
                                        <p:cTn id="82" dur="1000" fill="hold"/>
                                        <p:tgtEl>
                                          <p:spTgt spid="135191"/>
                                        </p:tgtEl>
                                        <p:attrNameLst>
                                          <p:attrName>ppt_w</p:attrName>
                                        </p:attrNameLst>
                                      </p:cBhvr>
                                      <p:tavLst>
                                        <p:tav tm="0">
                                          <p:val>
                                            <p:strVal val="#ppt_w*0.70"/>
                                          </p:val>
                                        </p:tav>
                                        <p:tav tm="100000">
                                          <p:val>
                                            <p:strVal val="#ppt_w"/>
                                          </p:val>
                                        </p:tav>
                                      </p:tavLst>
                                    </p:anim>
                                    <p:anim calcmode="lin" valueType="num">
                                      <p:cBhvr>
                                        <p:cTn id="83" dur="1000" fill="hold"/>
                                        <p:tgtEl>
                                          <p:spTgt spid="135191"/>
                                        </p:tgtEl>
                                        <p:attrNameLst>
                                          <p:attrName>ppt_h</p:attrName>
                                        </p:attrNameLst>
                                      </p:cBhvr>
                                      <p:tavLst>
                                        <p:tav tm="0">
                                          <p:val>
                                            <p:strVal val="#ppt_h"/>
                                          </p:val>
                                        </p:tav>
                                        <p:tav tm="100000">
                                          <p:val>
                                            <p:strVal val="#ppt_h"/>
                                          </p:val>
                                        </p:tav>
                                      </p:tavLst>
                                    </p:anim>
                                    <p:animEffect transition="in" filter="fade">
                                      <p:cBhvr>
                                        <p:cTn id="84" dur="1000"/>
                                        <p:tgtEl>
                                          <p:spTgt spid="135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35192"/>
                                        </p:tgtEl>
                                        <p:attrNameLst>
                                          <p:attrName>style.visibility</p:attrName>
                                        </p:attrNameLst>
                                      </p:cBhvr>
                                      <p:to>
                                        <p:strVal val="visible"/>
                                      </p:to>
                                    </p:set>
                                    <p:anim calcmode="lin" valueType="num">
                                      <p:cBhvr>
                                        <p:cTn id="89" dur="1000" fill="hold"/>
                                        <p:tgtEl>
                                          <p:spTgt spid="135192"/>
                                        </p:tgtEl>
                                        <p:attrNameLst>
                                          <p:attrName>ppt_w</p:attrName>
                                        </p:attrNameLst>
                                      </p:cBhvr>
                                      <p:tavLst>
                                        <p:tav tm="0">
                                          <p:val>
                                            <p:strVal val="#ppt_w*0.70"/>
                                          </p:val>
                                        </p:tav>
                                        <p:tav tm="100000">
                                          <p:val>
                                            <p:strVal val="#ppt_w"/>
                                          </p:val>
                                        </p:tav>
                                      </p:tavLst>
                                    </p:anim>
                                    <p:anim calcmode="lin" valueType="num">
                                      <p:cBhvr>
                                        <p:cTn id="90" dur="1000" fill="hold"/>
                                        <p:tgtEl>
                                          <p:spTgt spid="135192"/>
                                        </p:tgtEl>
                                        <p:attrNameLst>
                                          <p:attrName>ppt_h</p:attrName>
                                        </p:attrNameLst>
                                      </p:cBhvr>
                                      <p:tavLst>
                                        <p:tav tm="0">
                                          <p:val>
                                            <p:strVal val="#ppt_h"/>
                                          </p:val>
                                        </p:tav>
                                        <p:tav tm="100000">
                                          <p:val>
                                            <p:strVal val="#ppt_h"/>
                                          </p:val>
                                        </p:tav>
                                      </p:tavLst>
                                    </p:anim>
                                    <p:animEffect transition="in" filter="fade">
                                      <p:cBhvr>
                                        <p:cTn id="91" dur="1000"/>
                                        <p:tgtEl>
                                          <p:spTgt spid="13519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grpId="0" nodeType="clickEffect">
                                  <p:stCondLst>
                                    <p:cond delay="0"/>
                                  </p:stCondLst>
                                  <p:childTnLst>
                                    <p:set>
                                      <p:cBhvr>
                                        <p:cTn id="95" dur="1" fill="hold">
                                          <p:stCondLst>
                                            <p:cond delay="0"/>
                                          </p:stCondLst>
                                        </p:cTn>
                                        <p:tgtEl>
                                          <p:spTgt spid="135193"/>
                                        </p:tgtEl>
                                        <p:attrNameLst>
                                          <p:attrName>style.visibility</p:attrName>
                                        </p:attrNameLst>
                                      </p:cBhvr>
                                      <p:to>
                                        <p:strVal val="visible"/>
                                      </p:to>
                                    </p:set>
                                    <p:anim calcmode="lin" valueType="num">
                                      <p:cBhvr>
                                        <p:cTn id="96" dur="1000" fill="hold"/>
                                        <p:tgtEl>
                                          <p:spTgt spid="135193"/>
                                        </p:tgtEl>
                                        <p:attrNameLst>
                                          <p:attrName>ppt_w</p:attrName>
                                        </p:attrNameLst>
                                      </p:cBhvr>
                                      <p:tavLst>
                                        <p:tav tm="0">
                                          <p:val>
                                            <p:strVal val="#ppt_w*0.70"/>
                                          </p:val>
                                        </p:tav>
                                        <p:tav tm="100000">
                                          <p:val>
                                            <p:strVal val="#ppt_w"/>
                                          </p:val>
                                        </p:tav>
                                      </p:tavLst>
                                    </p:anim>
                                    <p:anim calcmode="lin" valueType="num">
                                      <p:cBhvr>
                                        <p:cTn id="97" dur="1000" fill="hold"/>
                                        <p:tgtEl>
                                          <p:spTgt spid="135193"/>
                                        </p:tgtEl>
                                        <p:attrNameLst>
                                          <p:attrName>ppt_h</p:attrName>
                                        </p:attrNameLst>
                                      </p:cBhvr>
                                      <p:tavLst>
                                        <p:tav tm="0">
                                          <p:val>
                                            <p:strVal val="#ppt_h"/>
                                          </p:val>
                                        </p:tav>
                                        <p:tav tm="100000">
                                          <p:val>
                                            <p:strVal val="#ppt_h"/>
                                          </p:val>
                                        </p:tav>
                                      </p:tavLst>
                                    </p:anim>
                                    <p:animEffect transition="in" filter="fade">
                                      <p:cBhvr>
                                        <p:cTn id="98" dur="1000"/>
                                        <p:tgtEl>
                                          <p:spTgt spid="13519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35194"/>
                                        </p:tgtEl>
                                        <p:attrNameLst>
                                          <p:attrName>style.visibility</p:attrName>
                                        </p:attrNameLst>
                                      </p:cBhvr>
                                      <p:to>
                                        <p:strVal val="visible"/>
                                      </p:to>
                                    </p:set>
                                    <p:anim calcmode="lin" valueType="num">
                                      <p:cBhvr>
                                        <p:cTn id="103" dur="1000" fill="hold"/>
                                        <p:tgtEl>
                                          <p:spTgt spid="135194"/>
                                        </p:tgtEl>
                                        <p:attrNameLst>
                                          <p:attrName>ppt_w</p:attrName>
                                        </p:attrNameLst>
                                      </p:cBhvr>
                                      <p:tavLst>
                                        <p:tav tm="0">
                                          <p:val>
                                            <p:strVal val="#ppt_w*0.70"/>
                                          </p:val>
                                        </p:tav>
                                        <p:tav tm="100000">
                                          <p:val>
                                            <p:strVal val="#ppt_w"/>
                                          </p:val>
                                        </p:tav>
                                      </p:tavLst>
                                    </p:anim>
                                    <p:anim calcmode="lin" valueType="num">
                                      <p:cBhvr>
                                        <p:cTn id="104" dur="1000" fill="hold"/>
                                        <p:tgtEl>
                                          <p:spTgt spid="135194"/>
                                        </p:tgtEl>
                                        <p:attrNameLst>
                                          <p:attrName>ppt_h</p:attrName>
                                        </p:attrNameLst>
                                      </p:cBhvr>
                                      <p:tavLst>
                                        <p:tav tm="0">
                                          <p:val>
                                            <p:strVal val="#ppt_h"/>
                                          </p:val>
                                        </p:tav>
                                        <p:tav tm="100000">
                                          <p:val>
                                            <p:strVal val="#ppt_h"/>
                                          </p:val>
                                        </p:tav>
                                      </p:tavLst>
                                    </p:anim>
                                    <p:animEffect transition="in" filter="fade">
                                      <p:cBhvr>
                                        <p:cTn id="105" dur="1000"/>
                                        <p:tgtEl>
                                          <p:spTgt spid="13519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135196"/>
                                        </p:tgtEl>
                                        <p:attrNameLst>
                                          <p:attrName>style.visibility</p:attrName>
                                        </p:attrNameLst>
                                      </p:cBhvr>
                                      <p:to>
                                        <p:strVal val="visible"/>
                                      </p:to>
                                    </p:set>
                                    <p:anim calcmode="lin" valueType="num">
                                      <p:cBhvr>
                                        <p:cTn id="117" dur="1000" fill="hold"/>
                                        <p:tgtEl>
                                          <p:spTgt spid="135196"/>
                                        </p:tgtEl>
                                        <p:attrNameLst>
                                          <p:attrName>ppt_w</p:attrName>
                                        </p:attrNameLst>
                                      </p:cBhvr>
                                      <p:tavLst>
                                        <p:tav tm="0">
                                          <p:val>
                                            <p:strVal val="#ppt_w*0.70"/>
                                          </p:val>
                                        </p:tav>
                                        <p:tav tm="100000">
                                          <p:val>
                                            <p:strVal val="#ppt_w"/>
                                          </p:val>
                                        </p:tav>
                                      </p:tavLst>
                                    </p:anim>
                                    <p:anim calcmode="lin" valueType="num">
                                      <p:cBhvr>
                                        <p:cTn id="118" dur="1000" fill="hold"/>
                                        <p:tgtEl>
                                          <p:spTgt spid="135196"/>
                                        </p:tgtEl>
                                        <p:attrNameLst>
                                          <p:attrName>ppt_h</p:attrName>
                                        </p:attrNameLst>
                                      </p:cBhvr>
                                      <p:tavLst>
                                        <p:tav tm="0">
                                          <p:val>
                                            <p:strVal val="#ppt_h"/>
                                          </p:val>
                                        </p:tav>
                                        <p:tav tm="100000">
                                          <p:val>
                                            <p:strVal val="#ppt_h"/>
                                          </p:val>
                                        </p:tav>
                                      </p:tavLst>
                                    </p:anim>
                                    <p:animEffect transition="in" filter="fade">
                                      <p:cBhvr>
                                        <p:cTn id="119" dur="1000"/>
                                        <p:tgtEl>
                                          <p:spTgt spid="1351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35197"/>
                                        </p:tgtEl>
                                        <p:attrNameLst>
                                          <p:attrName>style.visibility</p:attrName>
                                        </p:attrNameLst>
                                      </p:cBhvr>
                                      <p:to>
                                        <p:strVal val="visible"/>
                                      </p:to>
                                    </p:set>
                                    <p:anim calcmode="lin" valueType="num">
                                      <p:cBhvr>
                                        <p:cTn id="124" dur="1000" fill="hold"/>
                                        <p:tgtEl>
                                          <p:spTgt spid="135197"/>
                                        </p:tgtEl>
                                        <p:attrNameLst>
                                          <p:attrName>ppt_w</p:attrName>
                                        </p:attrNameLst>
                                      </p:cBhvr>
                                      <p:tavLst>
                                        <p:tav tm="0">
                                          <p:val>
                                            <p:strVal val="#ppt_w*0.70"/>
                                          </p:val>
                                        </p:tav>
                                        <p:tav tm="100000">
                                          <p:val>
                                            <p:strVal val="#ppt_w"/>
                                          </p:val>
                                        </p:tav>
                                      </p:tavLst>
                                    </p:anim>
                                    <p:anim calcmode="lin" valueType="num">
                                      <p:cBhvr>
                                        <p:cTn id="125" dur="1000" fill="hold"/>
                                        <p:tgtEl>
                                          <p:spTgt spid="135197"/>
                                        </p:tgtEl>
                                        <p:attrNameLst>
                                          <p:attrName>ppt_h</p:attrName>
                                        </p:attrNameLst>
                                      </p:cBhvr>
                                      <p:tavLst>
                                        <p:tav tm="0">
                                          <p:val>
                                            <p:strVal val="#ppt_h"/>
                                          </p:val>
                                        </p:tav>
                                        <p:tav tm="100000">
                                          <p:val>
                                            <p:strVal val="#ppt_h"/>
                                          </p:val>
                                        </p:tav>
                                      </p:tavLst>
                                    </p:anim>
                                    <p:animEffect transition="in" filter="fade">
                                      <p:cBhvr>
                                        <p:cTn id="126" dur="1000"/>
                                        <p:tgtEl>
                                          <p:spTgt spid="135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82" grpId="0"/>
      <p:bldP spid="135183" grpId="0"/>
      <p:bldP spid="135184" grpId="0"/>
      <p:bldP spid="135186" grpId="0"/>
      <p:bldP spid="135187" grpId="0"/>
      <p:bldP spid="135188" grpId="0"/>
      <p:bldP spid="135189" grpId="0"/>
      <p:bldP spid="135190" grpId="0"/>
      <p:bldP spid="135191" grpId="0"/>
      <p:bldP spid="135192" grpId="0"/>
      <p:bldP spid="135193" grpId="0"/>
      <p:bldP spid="135194" grpId="0"/>
      <p:bldP spid="135196" grpId="0"/>
      <p:bldP spid="135197" grpId="0"/>
      <p:bldP spid="30"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0" y="114300"/>
            <a:ext cx="9144000"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2" name="Title 1"/>
          <p:cNvSpPr>
            <a:spLocks noGrp="1"/>
          </p:cNvSpPr>
          <p:nvPr>
            <p:ph type="title"/>
          </p:nvPr>
        </p:nvSpPr>
        <p:spPr>
          <a:xfrm>
            <a:off x="0" y="4624389"/>
            <a:ext cx="9144000" cy="2111375"/>
          </a:xfrm>
          <a:solidFill>
            <a:schemeClr val="tx1"/>
          </a:solidFill>
        </p:spPr>
        <p:txBody>
          <a:bodyPr/>
          <a:lstStyle/>
          <a:p>
            <a:r>
              <a:rPr lang="en-US" sz="2800" b="1" dirty="0">
                <a:latin typeface="Arial" charset="0"/>
                <a:ea typeface="ＭＳ Ｐゴシック" charset="0"/>
              </a:rPr>
              <a:t>“</a:t>
            </a:r>
            <a:r>
              <a:rPr lang="zh-CN" altLang="en-US" sz="2800" b="1" dirty="0">
                <a:latin typeface="Arial" charset="0"/>
                <a:ea typeface="ＭＳ Ｐゴシック" charset="0"/>
              </a:rPr>
              <a:t>我 实 实 在 在 的 告 诉 你 们 ， 那 听 我 话 、 又 信 差 我 来 者 的 ， 就 有 永 生 ； 不 至 於 定 罪 ， 是 已 经 出 死 入 生 了 。</a:t>
            </a:r>
            <a:r>
              <a:rPr lang="en-US" sz="2800" b="1" dirty="0">
                <a:latin typeface="Arial" charset="0"/>
                <a:ea typeface="ＭＳ Ｐゴシック" charset="0"/>
              </a:rPr>
              <a:t>” </a:t>
            </a:r>
            <a:br>
              <a:rPr lang="en-US" sz="2800" b="1" dirty="0">
                <a:latin typeface="Arial" charset="0"/>
                <a:ea typeface="ＭＳ Ｐゴシック" charset="0"/>
              </a:rPr>
            </a:br>
            <a:r>
              <a:rPr lang="en-US" sz="2800" b="1" dirty="0">
                <a:latin typeface="Arial" charset="0"/>
                <a:ea typeface="ＭＳ Ｐゴシック" charset="0"/>
              </a:rPr>
              <a:t>(</a:t>
            </a:r>
            <a:r>
              <a:rPr lang="zh-CN" altLang="en-US" sz="2800" b="1" dirty="0">
                <a:latin typeface="Arial" charset="0"/>
                <a:ea typeface="ＭＳ Ｐゴシック" charset="0"/>
              </a:rPr>
              <a:t>约翰</a:t>
            </a:r>
            <a:r>
              <a:rPr lang="en-US" sz="2800" b="1" dirty="0">
                <a:latin typeface="Arial" charset="0"/>
                <a:ea typeface="ＭＳ Ｐゴシック" charset="0"/>
              </a:rPr>
              <a:t> 5:24 </a:t>
            </a:r>
            <a:r>
              <a:rPr lang="en-US" altLang="zh-CN" sz="2400" b="1" dirty="0">
                <a:latin typeface="Arial" charset="0"/>
                <a:ea typeface="ＭＳ Ｐゴシック" charset="0"/>
              </a:rPr>
              <a:t>CUVS</a:t>
            </a:r>
            <a:r>
              <a:rPr lang="en-US" sz="2800" b="1" dirty="0">
                <a:latin typeface="Arial" charset="0"/>
                <a:ea typeface="ＭＳ Ｐゴシック" charset="0"/>
              </a:rPr>
              <a:t>)</a:t>
            </a:r>
          </a:p>
        </p:txBody>
      </p:sp>
    </p:spTree>
    <p:extLst>
      <p:ext uri="{BB962C8B-B14F-4D97-AF65-F5344CB8AC3E}">
        <p14:creationId xmlns:p14="http://schemas.microsoft.com/office/powerpoint/2010/main" val="38655801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2326857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6:1-13</a:t>
            </a:r>
          </a:p>
        </p:txBody>
      </p:sp>
      <p:grpSp>
        <p:nvGrpSpPr>
          <p:cNvPr id="7" name="Group 6"/>
          <p:cNvGrpSpPr/>
          <p:nvPr/>
        </p:nvGrpSpPr>
        <p:grpSpPr>
          <a:xfrm>
            <a:off x="6172200" y="34290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29418950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6965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38554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606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677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1200150"/>
          </a:xfrm>
          <a:solidFill>
            <a:schemeClr val="bg1"/>
          </a:solidFill>
        </p:spPr>
        <p:txBody>
          <a:bodyPr anchor="t">
            <a:spAutoFit/>
          </a:bodyPr>
          <a:lstStyle/>
          <a:p>
            <a:pPr eaLnBrk="1" hangingPunct="1">
              <a:defRPr/>
            </a:pPr>
            <a:r>
              <a:rPr lang="zh-TW" altLang="en-US" sz="3600" b="1" dirty="0">
                <a:solidFill>
                  <a:srgbClr val="000000"/>
                </a:solidFill>
              </a:rPr>
              <a:t>外界</a:t>
            </a:r>
            <a:r>
              <a:rPr lang="zh-CN" altLang="en-US" sz="3600" b="1" dirty="0">
                <a:solidFill>
                  <a:srgbClr val="000000"/>
                </a:solidFill>
              </a:rPr>
              <a:t>指标</a:t>
            </a:r>
            <a:r>
              <a:rPr lang="en-US" sz="3600" b="1" dirty="0">
                <a:solidFill>
                  <a:srgbClr val="000000"/>
                </a:solidFill>
                <a:ea typeface="ＭＳ Ｐゴシック" charset="0"/>
                <a:cs typeface="Arial"/>
              </a:rPr>
              <a:t>#3: </a:t>
            </a:r>
            <a:br>
              <a:rPr lang="en-US" sz="3600" b="1" dirty="0">
                <a:solidFill>
                  <a:srgbClr val="000000"/>
                </a:solidFill>
                <a:ea typeface="ＭＳ Ｐゴシック" charset="0"/>
                <a:cs typeface="Arial"/>
              </a:rPr>
            </a:br>
            <a:r>
              <a:rPr lang="zh-CN" altLang="en-US" sz="3600" b="1" dirty="0">
                <a:solidFill>
                  <a:srgbClr val="000000"/>
                </a:solidFill>
                <a:ea typeface="ＭＳ Ｐゴシック" charset="0"/>
                <a:cs typeface="Arial"/>
              </a:rPr>
              <a:t>在新约的第一排位</a:t>
            </a:r>
            <a:endParaRPr lang="en-US" sz="4000" b="1" dirty="0">
              <a:solidFill>
                <a:srgbClr val="000000"/>
              </a:solidFill>
              <a:effectLst>
                <a:outerShdw blurRad="38100" dist="38100" dir="2700000" algn="tl">
                  <a:srgbClr val="000000"/>
                </a:outerShdw>
              </a:effectLst>
              <a:latin typeface="Arial"/>
              <a:ea typeface="ＭＳ Ｐゴシック" charset="0"/>
              <a:cs typeface="Arial"/>
            </a:endParaRPr>
          </a:p>
        </p:txBody>
      </p:sp>
      <p:sp>
        <p:nvSpPr>
          <p:cNvPr id="180226" name="Text Box 2"/>
          <p:cNvSpPr txBox="1">
            <a:spLocks noChangeArrowheads="1"/>
          </p:cNvSpPr>
          <p:nvPr/>
        </p:nvSpPr>
        <p:spPr bwMode="auto">
          <a:xfrm rot="-5400000">
            <a:off x="5114410" y="1922433"/>
            <a:ext cx="1223412" cy="400110"/>
          </a:xfrm>
          <a:prstGeom prst="rect">
            <a:avLst/>
          </a:prstGeom>
          <a:solidFill>
            <a:srgbClr val="FFFF00"/>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使徒行传</a:t>
            </a:r>
            <a:endParaRPr lang="en-US" sz="2000" b="1" dirty="0">
              <a:solidFill>
                <a:srgbClr val="000000"/>
              </a:solidFill>
              <a:cs typeface="Arial" charset="0"/>
            </a:endParaRPr>
          </a:p>
        </p:txBody>
      </p:sp>
      <p:grpSp>
        <p:nvGrpSpPr>
          <p:cNvPr id="180227" name="Group 4"/>
          <p:cNvGrpSpPr>
            <a:grpSpLocks/>
          </p:cNvGrpSpPr>
          <p:nvPr/>
        </p:nvGrpSpPr>
        <p:grpSpPr bwMode="auto">
          <a:xfrm>
            <a:off x="501651" y="1281115"/>
            <a:ext cx="2465388" cy="1423991"/>
            <a:chOff x="316" y="553"/>
            <a:chExt cx="1553" cy="897"/>
          </a:xfrm>
        </p:grpSpPr>
        <p:sp>
          <p:nvSpPr>
            <p:cNvPr id="180246" name="Text Box 5"/>
            <p:cNvSpPr txBox="1">
              <a:spLocks noChangeArrowheads="1"/>
            </p:cNvSpPr>
            <p:nvPr/>
          </p:nvSpPr>
          <p:spPr bwMode="auto">
            <a:xfrm rot="16200000">
              <a:off x="60" y="809"/>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马太福音</a:t>
              </a:r>
              <a:endParaRPr lang="en-US" sz="2000" b="1" dirty="0">
                <a:solidFill>
                  <a:srgbClr val="000000"/>
                </a:solidFill>
                <a:cs typeface="Arial" charset="0"/>
              </a:endParaRPr>
            </a:p>
          </p:txBody>
        </p:sp>
        <p:sp>
          <p:nvSpPr>
            <p:cNvPr id="180247" name="Text Box 6"/>
            <p:cNvSpPr txBox="1">
              <a:spLocks noChangeArrowheads="1"/>
            </p:cNvSpPr>
            <p:nvPr/>
          </p:nvSpPr>
          <p:spPr bwMode="auto">
            <a:xfrm rot="16200000">
              <a:off x="491" y="932"/>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马可福音</a:t>
              </a:r>
              <a:endParaRPr lang="en-US" sz="2000" b="1" dirty="0">
                <a:solidFill>
                  <a:srgbClr val="000000"/>
                </a:solidFill>
                <a:cs typeface="Arial" charset="0"/>
              </a:endParaRPr>
            </a:p>
          </p:txBody>
        </p:sp>
        <p:sp>
          <p:nvSpPr>
            <p:cNvPr id="180248" name="Text Box 7"/>
            <p:cNvSpPr txBox="1">
              <a:spLocks noChangeArrowheads="1"/>
            </p:cNvSpPr>
            <p:nvPr/>
          </p:nvSpPr>
          <p:spPr bwMode="auto">
            <a:xfrm rot="16200000">
              <a:off x="933" y="943"/>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路加福音</a:t>
              </a:r>
              <a:endParaRPr lang="en-US" sz="2000" b="1" dirty="0">
                <a:solidFill>
                  <a:srgbClr val="000000"/>
                </a:solidFill>
                <a:cs typeface="Arial" charset="0"/>
              </a:endParaRPr>
            </a:p>
          </p:txBody>
        </p:sp>
        <p:sp>
          <p:nvSpPr>
            <p:cNvPr id="180249" name="Text Box 8"/>
            <p:cNvSpPr txBox="1">
              <a:spLocks noChangeArrowheads="1"/>
            </p:cNvSpPr>
            <p:nvPr/>
          </p:nvSpPr>
          <p:spPr bwMode="auto">
            <a:xfrm rot="16200000">
              <a:off x="1361" y="939"/>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约翰福音</a:t>
              </a:r>
              <a:endParaRPr lang="en-US" sz="2000" b="1" dirty="0">
                <a:solidFill>
                  <a:srgbClr val="000000"/>
                </a:solidFill>
                <a:cs typeface="Arial" charset="0"/>
              </a:endParaRPr>
            </a:p>
          </p:txBody>
        </p:sp>
      </p:grpSp>
      <p:sp>
        <p:nvSpPr>
          <p:cNvPr id="180228" name="Text Box 9"/>
          <p:cNvSpPr txBox="1">
            <a:spLocks noChangeArrowheads="1"/>
          </p:cNvSpPr>
          <p:nvPr/>
        </p:nvSpPr>
        <p:spPr bwMode="auto">
          <a:xfrm>
            <a:off x="1393022" y="1124744"/>
            <a:ext cx="9541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000" dirty="0">
                <a:solidFill>
                  <a:srgbClr val="FFFFFF"/>
                </a:solidFill>
              </a:rPr>
              <a:t>四福音</a:t>
            </a:r>
            <a:endParaRPr lang="en-US" sz="2200" b="1" dirty="0">
              <a:solidFill>
                <a:srgbClr val="FFFFFF"/>
              </a:solidFill>
              <a:cs typeface="Arial" charset="0"/>
            </a:endParaRPr>
          </a:p>
        </p:txBody>
      </p:sp>
      <p:sp>
        <p:nvSpPr>
          <p:cNvPr id="180229" name="Text Box 10"/>
          <p:cNvSpPr txBox="1">
            <a:spLocks noChangeArrowheads="1"/>
          </p:cNvSpPr>
          <p:nvPr/>
        </p:nvSpPr>
        <p:spPr bwMode="auto">
          <a:xfrm>
            <a:off x="4953000" y="1124744"/>
            <a:ext cx="153352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新约历史</a:t>
            </a:r>
            <a:endParaRPr lang="en-US" sz="2200" b="1" dirty="0">
              <a:solidFill>
                <a:srgbClr val="FFFFFF"/>
              </a:solidFill>
              <a:cs typeface="Arial" charset="0"/>
            </a:endParaRPr>
          </a:p>
        </p:txBody>
      </p:sp>
      <p:sp>
        <p:nvSpPr>
          <p:cNvPr id="180230" name="Text Box 11"/>
          <p:cNvSpPr txBox="1">
            <a:spLocks noChangeArrowheads="1"/>
          </p:cNvSpPr>
          <p:nvPr/>
        </p:nvSpPr>
        <p:spPr bwMode="auto">
          <a:xfrm>
            <a:off x="1331913" y="2786063"/>
            <a:ext cx="42672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保罗书信</a:t>
            </a:r>
            <a:endParaRPr lang="en-US" sz="2200" b="1" dirty="0">
              <a:solidFill>
                <a:srgbClr val="FFFFFF"/>
              </a:solidFill>
              <a:cs typeface="Arial" charset="0"/>
            </a:endParaRPr>
          </a:p>
        </p:txBody>
      </p:sp>
      <p:grpSp>
        <p:nvGrpSpPr>
          <p:cNvPr id="3" name="Group 12"/>
          <p:cNvGrpSpPr>
            <a:grpSpLocks/>
          </p:cNvGrpSpPr>
          <p:nvPr/>
        </p:nvGrpSpPr>
        <p:grpSpPr bwMode="auto">
          <a:xfrm>
            <a:off x="271463" y="2530475"/>
            <a:ext cx="8631238" cy="2503490"/>
            <a:chOff x="171" y="1503"/>
            <a:chExt cx="5437" cy="1577"/>
          </a:xfrm>
          <a:solidFill>
            <a:srgbClr val="CCFFCC"/>
          </a:solidFill>
        </p:grpSpPr>
        <p:sp>
          <p:nvSpPr>
            <p:cNvPr id="18454" name="Text Box 13"/>
            <p:cNvSpPr txBox="1">
              <a:spLocks noChangeArrowheads="1"/>
            </p:cNvSpPr>
            <p:nvPr/>
          </p:nvSpPr>
          <p:spPr bwMode="auto">
            <a:xfrm rot="16200000">
              <a:off x="-53" y="2459"/>
              <a:ext cx="699"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羅 馬 書</a:t>
              </a:r>
              <a:endParaRPr lang="en-US" sz="2000" b="1" dirty="0">
                <a:solidFill>
                  <a:srgbClr val="000000"/>
                </a:solidFill>
                <a:latin typeface="Arial"/>
                <a:cs typeface="Arial"/>
              </a:endParaRPr>
            </a:p>
          </p:txBody>
        </p:sp>
        <p:sp>
          <p:nvSpPr>
            <p:cNvPr id="18455" name="Text Box 14"/>
            <p:cNvSpPr txBox="1">
              <a:spLocks noChangeArrowheads="1"/>
            </p:cNvSpPr>
            <p:nvPr/>
          </p:nvSpPr>
          <p:spPr bwMode="auto">
            <a:xfrm rot="16200000">
              <a:off x="163" y="2261"/>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林 多 前 書</a:t>
              </a:r>
              <a:endParaRPr lang="en-US" sz="2000" b="1" dirty="0">
                <a:solidFill>
                  <a:srgbClr val="000000"/>
                </a:solidFill>
                <a:latin typeface="Arial"/>
                <a:cs typeface="Arial"/>
              </a:endParaRPr>
            </a:p>
          </p:txBody>
        </p:sp>
        <p:sp>
          <p:nvSpPr>
            <p:cNvPr id="18456" name="Text Box 15"/>
            <p:cNvSpPr txBox="1">
              <a:spLocks noChangeArrowheads="1"/>
            </p:cNvSpPr>
            <p:nvPr/>
          </p:nvSpPr>
          <p:spPr bwMode="auto">
            <a:xfrm rot="16200000">
              <a:off x="583" y="2261"/>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林 多 後 書</a:t>
              </a:r>
              <a:endParaRPr lang="en-US" sz="2000" b="1" dirty="0">
                <a:solidFill>
                  <a:srgbClr val="000000"/>
                </a:solidFill>
                <a:latin typeface="Arial"/>
                <a:cs typeface="Arial"/>
              </a:endParaRPr>
            </a:p>
          </p:txBody>
        </p:sp>
        <p:sp>
          <p:nvSpPr>
            <p:cNvPr id="18457" name="Text Box 16"/>
            <p:cNvSpPr txBox="1">
              <a:spLocks noChangeArrowheads="1"/>
            </p:cNvSpPr>
            <p:nvPr/>
          </p:nvSpPr>
          <p:spPr bwMode="auto">
            <a:xfrm rot="16200000">
              <a:off x="1128" y="2414"/>
              <a:ext cx="910" cy="252"/>
            </a:xfrm>
            <a:prstGeom prst="rect">
              <a:avLst/>
            </a:prstGeom>
            <a:grpFill/>
            <a:ln w="12700">
              <a:solidFill>
                <a:schemeClr val="tx1"/>
              </a:solidFill>
              <a:miter lim="800000"/>
              <a:headEnd/>
              <a:tailEnd/>
            </a:ln>
          </p:spPr>
          <p:txBody>
            <a:bodyPr wrap="none">
              <a:spAutoFit/>
            </a:bodyPr>
            <a:lstStyle/>
            <a:p>
              <a:pPr eaLnBrk="0" hangingPunct="0">
                <a:defRPr/>
              </a:pPr>
              <a:r>
                <a:rPr lang="zh-CHT" altLang="en-US" sz="2000" dirty="0">
                  <a:solidFill>
                    <a:srgbClr val="000000"/>
                  </a:solidFill>
                  <a:latin typeface="Arial" charset="0"/>
                </a:rPr>
                <a:t>加 拉 太 書</a:t>
              </a:r>
              <a:endParaRPr lang="en-US" sz="2000" b="1" dirty="0">
                <a:solidFill>
                  <a:srgbClr val="000000"/>
                </a:solidFill>
                <a:latin typeface="Arial"/>
                <a:cs typeface="Arial"/>
              </a:endParaRPr>
            </a:p>
          </p:txBody>
        </p:sp>
        <p:sp>
          <p:nvSpPr>
            <p:cNvPr id="18458" name="Text Box 17"/>
            <p:cNvSpPr txBox="1">
              <a:spLocks noChangeArrowheads="1"/>
            </p:cNvSpPr>
            <p:nvPr/>
          </p:nvSpPr>
          <p:spPr bwMode="auto">
            <a:xfrm rot="16200000">
              <a:off x="1560" y="2374"/>
              <a:ext cx="910" cy="252"/>
            </a:xfrm>
            <a:prstGeom prst="rect">
              <a:avLst/>
            </a:prstGeom>
            <a:grpFill/>
            <a:ln w="12700">
              <a:solidFill>
                <a:schemeClr val="tx1"/>
              </a:solidFill>
              <a:miter lim="800000"/>
              <a:headEnd/>
              <a:tailEnd/>
            </a:ln>
          </p:spPr>
          <p:txBody>
            <a:bodyPr wrap="none">
              <a:spAutoFit/>
            </a:bodyPr>
            <a:lstStyle/>
            <a:p>
              <a:pPr eaLnBrk="0" hangingPunct="0">
                <a:defRPr/>
              </a:pPr>
              <a:r>
                <a:rPr lang="zh-CHT" altLang="en-US" sz="2000" dirty="0">
                  <a:solidFill>
                    <a:srgbClr val="000000"/>
                  </a:solidFill>
                  <a:latin typeface="Arial" charset="0"/>
                </a:rPr>
                <a:t>以 弗 所 書</a:t>
              </a:r>
              <a:endParaRPr lang="en-US" sz="2000" b="1" dirty="0">
                <a:solidFill>
                  <a:srgbClr val="000000"/>
                </a:solidFill>
                <a:latin typeface="Arial"/>
                <a:cs typeface="Arial"/>
              </a:endParaRPr>
            </a:p>
          </p:txBody>
        </p:sp>
        <p:sp>
          <p:nvSpPr>
            <p:cNvPr id="18459" name="Text Box 18"/>
            <p:cNvSpPr txBox="1">
              <a:spLocks noChangeArrowheads="1"/>
            </p:cNvSpPr>
            <p:nvPr/>
          </p:nvSpPr>
          <p:spPr bwMode="auto">
            <a:xfrm rot="16200000">
              <a:off x="1992" y="2347"/>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腓 立 比 書</a:t>
              </a:r>
              <a:endParaRPr lang="en-US" sz="2000" b="1" dirty="0">
                <a:solidFill>
                  <a:srgbClr val="000000"/>
                </a:solidFill>
                <a:latin typeface="Arial"/>
                <a:cs typeface="Arial"/>
              </a:endParaRPr>
            </a:p>
          </p:txBody>
        </p:sp>
        <p:sp>
          <p:nvSpPr>
            <p:cNvPr id="18460" name="Text Box 19"/>
            <p:cNvSpPr txBox="1">
              <a:spLocks noChangeArrowheads="1"/>
            </p:cNvSpPr>
            <p:nvPr/>
          </p:nvSpPr>
          <p:spPr bwMode="auto">
            <a:xfrm rot="16200000">
              <a:off x="2378" y="2347"/>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羅 西 書</a:t>
              </a:r>
              <a:endParaRPr lang="en-US" sz="2000" b="1" dirty="0">
                <a:solidFill>
                  <a:srgbClr val="000000"/>
                </a:solidFill>
                <a:latin typeface="Arial"/>
                <a:cs typeface="Arial"/>
              </a:endParaRPr>
            </a:p>
          </p:txBody>
        </p:sp>
        <p:sp>
          <p:nvSpPr>
            <p:cNvPr id="18461" name="Text Box 20"/>
            <p:cNvSpPr txBox="1">
              <a:spLocks noChangeArrowheads="1"/>
            </p:cNvSpPr>
            <p:nvPr/>
          </p:nvSpPr>
          <p:spPr bwMode="auto">
            <a:xfrm rot="16200000">
              <a:off x="2493" y="2149"/>
              <a:ext cx="1543"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帖 撒 羅 尼 迦 前 書</a:t>
              </a:r>
              <a:endParaRPr lang="en-US" sz="2000" b="1" dirty="0">
                <a:solidFill>
                  <a:srgbClr val="000000"/>
                </a:solidFill>
                <a:latin typeface="Arial"/>
                <a:cs typeface="Arial"/>
              </a:endParaRPr>
            </a:p>
          </p:txBody>
        </p:sp>
        <p:sp>
          <p:nvSpPr>
            <p:cNvPr id="18462" name="Text Box 21"/>
            <p:cNvSpPr txBox="1">
              <a:spLocks noChangeArrowheads="1"/>
            </p:cNvSpPr>
            <p:nvPr/>
          </p:nvSpPr>
          <p:spPr bwMode="auto">
            <a:xfrm rot="16200000">
              <a:off x="2973" y="2149"/>
              <a:ext cx="1543"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帖 撒 羅 尼 迦 後 書</a:t>
              </a:r>
              <a:endParaRPr lang="en-US" sz="2000" b="1" dirty="0">
                <a:solidFill>
                  <a:srgbClr val="000000"/>
                </a:solidFill>
                <a:latin typeface="Arial"/>
                <a:cs typeface="Arial"/>
              </a:endParaRPr>
            </a:p>
          </p:txBody>
        </p:sp>
        <p:sp>
          <p:nvSpPr>
            <p:cNvPr id="18463" name="Text Box 22"/>
            <p:cNvSpPr txBox="1">
              <a:spLocks noChangeArrowheads="1"/>
            </p:cNvSpPr>
            <p:nvPr/>
          </p:nvSpPr>
          <p:spPr bwMode="auto">
            <a:xfrm rot="16200000">
              <a:off x="3615" y="2394"/>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摩 太 前 書</a:t>
              </a:r>
              <a:endParaRPr lang="en-US" sz="2000" b="1" dirty="0">
                <a:solidFill>
                  <a:srgbClr val="000000"/>
                </a:solidFill>
                <a:latin typeface="Arial"/>
                <a:cs typeface="Arial"/>
              </a:endParaRPr>
            </a:p>
          </p:txBody>
        </p:sp>
        <p:sp>
          <p:nvSpPr>
            <p:cNvPr id="18464" name="Text Box 23"/>
            <p:cNvSpPr txBox="1">
              <a:spLocks noChangeArrowheads="1"/>
            </p:cNvSpPr>
            <p:nvPr/>
          </p:nvSpPr>
          <p:spPr bwMode="auto">
            <a:xfrm rot="16200000">
              <a:off x="4047" y="2394"/>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摩 太 後 書</a:t>
              </a:r>
              <a:endParaRPr lang="en-US" sz="2000" b="1" dirty="0">
                <a:solidFill>
                  <a:srgbClr val="000000"/>
                </a:solidFill>
                <a:latin typeface="Arial"/>
                <a:cs typeface="Arial"/>
              </a:endParaRPr>
            </a:p>
          </p:txBody>
        </p:sp>
        <p:sp>
          <p:nvSpPr>
            <p:cNvPr id="18465" name="Text Box 24"/>
            <p:cNvSpPr txBox="1">
              <a:spLocks noChangeArrowheads="1"/>
            </p:cNvSpPr>
            <p:nvPr/>
          </p:nvSpPr>
          <p:spPr bwMode="auto">
            <a:xfrm rot="16200000">
              <a:off x="4691" y="2586"/>
              <a:ext cx="699"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多 書</a:t>
              </a:r>
              <a:endParaRPr lang="en-US" sz="2000" b="1" dirty="0">
                <a:solidFill>
                  <a:srgbClr val="000000"/>
                </a:solidFill>
                <a:latin typeface="Arial"/>
                <a:cs typeface="Arial"/>
              </a:endParaRPr>
            </a:p>
          </p:txBody>
        </p:sp>
        <p:sp>
          <p:nvSpPr>
            <p:cNvPr id="18466" name="Text Box 25"/>
            <p:cNvSpPr txBox="1">
              <a:spLocks noChangeArrowheads="1"/>
            </p:cNvSpPr>
            <p:nvPr/>
          </p:nvSpPr>
          <p:spPr bwMode="auto">
            <a:xfrm rot="16200000">
              <a:off x="5027" y="2414"/>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腓 利 門 書</a:t>
              </a:r>
              <a:endParaRPr lang="en-US" sz="2000" b="1" dirty="0">
                <a:solidFill>
                  <a:srgbClr val="000000"/>
                </a:solidFill>
                <a:latin typeface="Arial"/>
                <a:cs typeface="Arial"/>
              </a:endParaRPr>
            </a:p>
          </p:txBody>
        </p:sp>
      </p:grpSp>
      <p:sp>
        <p:nvSpPr>
          <p:cNvPr id="180232" name="Text Box 26"/>
          <p:cNvSpPr txBox="1">
            <a:spLocks noChangeArrowheads="1"/>
          </p:cNvSpPr>
          <p:nvPr/>
        </p:nvSpPr>
        <p:spPr bwMode="auto">
          <a:xfrm>
            <a:off x="965200" y="4869160"/>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使徒书信</a:t>
            </a:r>
            <a:endParaRPr lang="en-US" sz="2200" b="1" dirty="0">
              <a:solidFill>
                <a:srgbClr val="FFFFFF"/>
              </a:solidFill>
              <a:cs typeface="Arial" charset="0"/>
            </a:endParaRPr>
          </a:p>
        </p:txBody>
      </p:sp>
      <p:sp>
        <p:nvSpPr>
          <p:cNvPr id="180233" name="Text Box 27"/>
          <p:cNvSpPr txBox="1">
            <a:spLocks noChangeArrowheads="1"/>
          </p:cNvSpPr>
          <p:nvPr/>
        </p:nvSpPr>
        <p:spPr bwMode="auto">
          <a:xfrm>
            <a:off x="6378172" y="5085184"/>
            <a:ext cx="1877437"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给约翰的启示</a:t>
            </a:r>
            <a:endParaRPr lang="en-US" sz="2200" b="1" dirty="0">
              <a:solidFill>
                <a:srgbClr val="FFFFFF"/>
              </a:solidFill>
              <a:cs typeface="Arial" charset="0"/>
            </a:endParaRPr>
          </a:p>
        </p:txBody>
      </p:sp>
      <p:sp>
        <p:nvSpPr>
          <p:cNvPr id="180234" name="Text Box 28"/>
          <p:cNvSpPr txBox="1">
            <a:spLocks noChangeArrowheads="1"/>
          </p:cNvSpPr>
          <p:nvPr/>
        </p:nvSpPr>
        <p:spPr bwMode="auto">
          <a:xfrm rot="-5400000">
            <a:off x="6810799" y="5901502"/>
            <a:ext cx="1110400" cy="400110"/>
          </a:xfrm>
          <a:prstGeom prst="rect">
            <a:avLst/>
          </a:prstGeom>
          <a:solidFill>
            <a:schemeClr val="accent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dirty="0">
                <a:solidFill>
                  <a:srgbClr val="000000"/>
                </a:solidFill>
              </a:rPr>
              <a:t>启 示 录</a:t>
            </a:r>
            <a:endParaRPr lang="en-US" sz="2000" b="1" dirty="0">
              <a:solidFill>
                <a:srgbClr val="000000"/>
              </a:solidFill>
              <a:cs typeface="Arial" charset="0"/>
            </a:endParaRPr>
          </a:p>
        </p:txBody>
      </p:sp>
      <p:grpSp>
        <p:nvGrpSpPr>
          <p:cNvPr id="180235" name="Group 29"/>
          <p:cNvGrpSpPr>
            <a:grpSpLocks/>
          </p:cNvGrpSpPr>
          <p:nvPr/>
        </p:nvGrpSpPr>
        <p:grpSpPr bwMode="auto">
          <a:xfrm>
            <a:off x="258763" y="5162550"/>
            <a:ext cx="4997450" cy="1565275"/>
            <a:chOff x="163" y="3252"/>
            <a:chExt cx="3148" cy="986"/>
          </a:xfrm>
        </p:grpSpPr>
        <p:sp>
          <p:nvSpPr>
            <p:cNvPr id="180238" name="Text Box 30"/>
            <p:cNvSpPr txBox="1">
              <a:spLocks noChangeArrowheads="1"/>
            </p:cNvSpPr>
            <p:nvPr/>
          </p:nvSpPr>
          <p:spPr bwMode="auto">
            <a:xfrm rot="16200000">
              <a:off x="-166" y="3581"/>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HT" altLang="en-US" sz="2000" dirty="0">
                  <a:solidFill>
                    <a:srgbClr val="000000"/>
                  </a:solidFill>
                </a:rPr>
                <a:t>希 伯 來 書</a:t>
              </a:r>
              <a:endParaRPr lang="en-US" sz="2000" b="1" dirty="0">
                <a:solidFill>
                  <a:srgbClr val="000000"/>
                </a:solidFill>
                <a:cs typeface="Arial" charset="0"/>
              </a:endParaRPr>
            </a:p>
          </p:txBody>
        </p:sp>
        <p:sp>
          <p:nvSpPr>
            <p:cNvPr id="180239" name="Text Box 31"/>
            <p:cNvSpPr txBox="1">
              <a:spLocks noChangeArrowheads="1"/>
            </p:cNvSpPr>
            <p:nvPr/>
          </p:nvSpPr>
          <p:spPr bwMode="auto">
            <a:xfrm rot="16200000">
              <a:off x="320" y="3666"/>
              <a:ext cx="699"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雅 各 書</a:t>
              </a:r>
              <a:endParaRPr lang="en-US" sz="2000" b="1" dirty="0">
                <a:solidFill>
                  <a:srgbClr val="000000"/>
                </a:solidFill>
                <a:cs typeface="Arial" charset="0"/>
              </a:endParaRPr>
            </a:p>
          </p:txBody>
        </p:sp>
        <p:sp>
          <p:nvSpPr>
            <p:cNvPr id="180240" name="Text Box 32"/>
            <p:cNvSpPr txBox="1">
              <a:spLocks noChangeArrowheads="1"/>
            </p:cNvSpPr>
            <p:nvPr/>
          </p:nvSpPr>
          <p:spPr bwMode="auto">
            <a:xfrm rot="16200000">
              <a:off x="647" y="364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彼 得 前 書</a:t>
              </a:r>
              <a:endParaRPr lang="en-US" sz="2000" b="1" dirty="0">
                <a:solidFill>
                  <a:srgbClr val="000000"/>
                </a:solidFill>
                <a:cs typeface="Arial" charset="0"/>
              </a:endParaRPr>
            </a:p>
          </p:txBody>
        </p:sp>
        <p:sp>
          <p:nvSpPr>
            <p:cNvPr id="180241" name="Text Box 33"/>
            <p:cNvSpPr txBox="1">
              <a:spLocks noChangeArrowheads="1"/>
            </p:cNvSpPr>
            <p:nvPr/>
          </p:nvSpPr>
          <p:spPr bwMode="auto">
            <a:xfrm rot="16200000">
              <a:off x="1050" y="364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彼 得 後 書</a:t>
              </a:r>
              <a:endParaRPr lang="en-US" sz="2000" b="1" dirty="0">
                <a:solidFill>
                  <a:srgbClr val="000000"/>
                </a:solidFill>
                <a:cs typeface="Arial" charset="0"/>
              </a:endParaRPr>
            </a:p>
          </p:txBody>
        </p:sp>
        <p:sp>
          <p:nvSpPr>
            <p:cNvPr id="180242" name="Text Box 34"/>
            <p:cNvSpPr txBox="1">
              <a:spLocks noChangeArrowheads="1"/>
            </p:cNvSpPr>
            <p:nvPr/>
          </p:nvSpPr>
          <p:spPr bwMode="auto">
            <a:xfrm rot="16200000">
              <a:off x="1465"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一 書</a:t>
              </a:r>
              <a:endParaRPr lang="en-US" sz="2000" b="1" dirty="0">
                <a:solidFill>
                  <a:srgbClr val="000000"/>
                </a:solidFill>
                <a:cs typeface="Arial" charset="0"/>
              </a:endParaRPr>
            </a:p>
          </p:txBody>
        </p:sp>
        <p:sp>
          <p:nvSpPr>
            <p:cNvPr id="180243" name="Text Box 35"/>
            <p:cNvSpPr txBox="1">
              <a:spLocks noChangeArrowheads="1"/>
            </p:cNvSpPr>
            <p:nvPr/>
          </p:nvSpPr>
          <p:spPr bwMode="auto">
            <a:xfrm rot="16200000">
              <a:off x="1897"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二 書</a:t>
              </a:r>
              <a:endParaRPr lang="en-US" sz="2000" b="1" dirty="0">
                <a:solidFill>
                  <a:srgbClr val="000000"/>
                </a:solidFill>
                <a:cs typeface="Arial" charset="0"/>
              </a:endParaRPr>
            </a:p>
          </p:txBody>
        </p:sp>
        <p:sp>
          <p:nvSpPr>
            <p:cNvPr id="180244" name="Text Box 36"/>
            <p:cNvSpPr txBox="1">
              <a:spLocks noChangeArrowheads="1"/>
            </p:cNvSpPr>
            <p:nvPr/>
          </p:nvSpPr>
          <p:spPr bwMode="auto">
            <a:xfrm rot="16200000">
              <a:off x="2330"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三 書</a:t>
              </a:r>
              <a:endParaRPr lang="en-US" sz="2000" b="1" dirty="0">
                <a:solidFill>
                  <a:srgbClr val="000000"/>
                </a:solidFill>
                <a:cs typeface="Arial" charset="0"/>
              </a:endParaRPr>
            </a:p>
          </p:txBody>
        </p:sp>
        <p:sp>
          <p:nvSpPr>
            <p:cNvPr id="180245" name="Text Box 37"/>
            <p:cNvSpPr txBox="1">
              <a:spLocks noChangeArrowheads="1"/>
            </p:cNvSpPr>
            <p:nvPr/>
          </p:nvSpPr>
          <p:spPr bwMode="auto">
            <a:xfrm rot="16200000">
              <a:off x="2835" y="3729"/>
              <a:ext cx="699"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HT" altLang="en-US" sz="2000" dirty="0">
                  <a:solidFill>
                    <a:srgbClr val="000000"/>
                  </a:solidFill>
                </a:rPr>
                <a:t>猶 大 書</a:t>
              </a:r>
              <a:endParaRPr lang="en-US" sz="2000" b="1" dirty="0">
                <a:solidFill>
                  <a:srgbClr val="000000"/>
                </a:solidFill>
                <a:cs typeface="Arial" charset="0"/>
              </a:endParaRPr>
            </a:p>
          </p:txBody>
        </p:sp>
      </p:grpSp>
      <p:sp>
        <p:nvSpPr>
          <p:cNvPr id="180236"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78a</a:t>
            </a:r>
          </a:p>
        </p:txBody>
      </p:sp>
      <p:sp>
        <p:nvSpPr>
          <p:cNvPr id="40" name="Up Arrow 39"/>
          <p:cNvSpPr/>
          <p:nvPr/>
        </p:nvSpPr>
        <p:spPr>
          <a:xfrm rot="19783294">
            <a:off x="252413" y="2352675"/>
            <a:ext cx="2089150" cy="1439863"/>
          </a:xfrm>
          <a:prstGeom prst="upArrow">
            <a:avLst/>
          </a:prstGeom>
          <a:gradFill rotWithShape="1">
            <a:gsLst>
              <a:gs pos="0">
                <a:srgbClr val="00CC99">
                  <a:tint val="100000"/>
                  <a:shade val="100000"/>
                  <a:satMod val="130000"/>
                </a:srgbClr>
              </a:gs>
              <a:gs pos="100000">
                <a:srgbClr val="00CC99">
                  <a:tint val="50000"/>
                  <a:shade val="100000"/>
                  <a:satMod val="350000"/>
                </a:srgbClr>
              </a:gs>
            </a:gsLst>
            <a:lin ang="16200000" scaled="0"/>
          </a:gradFill>
          <a:ln w="76200"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Times New Roman"/>
              <a:ea typeface="Times New Roman"/>
              <a:cs typeface="Times New Roman"/>
            </a:endParaRPr>
          </a:p>
        </p:txBody>
      </p:sp>
    </p:spTree>
    <p:extLst>
      <p:ext uri="{BB962C8B-B14F-4D97-AF65-F5344CB8AC3E}">
        <p14:creationId xmlns:p14="http://schemas.microsoft.com/office/powerpoint/2010/main" val="385503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76327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3905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4689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9000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5277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5812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8558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538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386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6551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0" y="0"/>
            <a:ext cx="3419475" cy="120032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600" b="1" kern="0" dirty="0">
                <a:solidFill>
                  <a:srgbClr val="000000"/>
                </a:solidFill>
                <a:latin typeface="Arial"/>
                <a:ea typeface="ＭＳ Ｐゴシック" charset="0"/>
                <a:cs typeface="Arial"/>
              </a:rPr>
              <a:t>内证: </a:t>
            </a:r>
            <a:br>
              <a:rPr lang="en-US" sz="3600" b="1" kern="0" dirty="0">
                <a:solidFill>
                  <a:srgbClr val="000000"/>
                </a:solidFill>
                <a:latin typeface="Arial"/>
                <a:ea typeface="ＭＳ Ｐゴシック" charset="0"/>
                <a:cs typeface="Arial"/>
              </a:rPr>
            </a:br>
            <a:r>
              <a:rPr lang="zh-CN" altLang="en-US" sz="3600" b="1" kern="0" dirty="0">
                <a:solidFill>
                  <a:srgbClr val="000000"/>
                </a:solidFill>
                <a:latin typeface="Arial"/>
                <a:ea typeface="ＭＳ Ｐゴシック" charset="0"/>
                <a:cs typeface="Arial"/>
              </a:rPr>
              <a:t>马太写给犹太人</a:t>
            </a:r>
            <a:endParaRPr lang="en-US" sz="4000" kern="0" dirty="0">
              <a:solidFill>
                <a:srgbClr val="000000"/>
              </a:solidFill>
              <a:effectLst>
                <a:outerShdw blurRad="38100" dist="38100" dir="2700000" algn="tl">
                  <a:srgbClr val="000000"/>
                </a:outerShdw>
              </a:effectLst>
              <a:latin typeface="Arial"/>
              <a:ea typeface="ＭＳ Ｐゴシック" charset="0"/>
              <a:cs typeface="Arial"/>
            </a:endParaRPr>
          </a:p>
        </p:txBody>
      </p:sp>
      <p:sp>
        <p:nvSpPr>
          <p:cNvPr id="182274" name="Rectangle 3"/>
          <p:cNvSpPr>
            <a:spLocks noGrp="1" noChangeArrowheads="1"/>
          </p:cNvSpPr>
          <p:nvPr>
            <p:ph type="subTitle" idx="1"/>
          </p:nvPr>
        </p:nvSpPr>
        <p:spPr>
          <a:xfrm>
            <a:off x="3324225" y="481013"/>
            <a:ext cx="5784850" cy="6477000"/>
          </a:xfrm>
        </p:spPr>
        <p:txBody>
          <a:bodyPr/>
          <a:lstStyle/>
          <a:p>
            <a:pPr eaLnBrk="1" hangingPunct="1"/>
            <a:r>
              <a:rPr lang="ja-JP" alt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马太在希伯来人中也写了一部以他们的方言所写的福音书</a:t>
            </a:r>
            <a:r>
              <a:rPr lang="en-US" altLang="ja-JP"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当时彼得和保罗在罗马传道。</a:t>
            </a:r>
            <a:r>
              <a:rPr lang="en-US" altLang="ja-JP" b="1" dirty="0">
                <a:solidFill>
                  <a:schemeClr val="bg1"/>
                </a:solidFill>
                <a:latin typeface="Arial" charset="0"/>
                <a:ea typeface="ＭＳ Ｐゴシック" charset="0"/>
                <a:cs typeface="ＭＳ Ｐゴシック" charset="0"/>
              </a:rPr>
              <a:t> </a:t>
            </a:r>
            <a:r>
              <a:rPr lang="en-US" altLang="ja-JP" b="1" dirty="0">
                <a:solidFill>
                  <a:srgbClr val="FFFF00"/>
                </a:solidFill>
                <a:latin typeface="Arial" charset="0"/>
                <a:ea typeface="ＭＳ Ｐゴシック" charset="0"/>
                <a:cs typeface="ＭＳ Ｐゴシック" charset="0"/>
              </a:rPr>
              <a:t>[</a:t>
            </a:r>
            <a:r>
              <a:rPr lang="zh-CN" altLang="en-US" b="1" dirty="0">
                <a:solidFill>
                  <a:srgbClr val="FFFF00"/>
                </a:solidFill>
                <a:latin typeface="Arial" charset="0"/>
                <a:ea typeface="ＭＳ Ｐゴシック" charset="0"/>
                <a:cs typeface="ＭＳ Ｐゴシック" charset="0"/>
              </a:rPr>
              <a:t>主后</a:t>
            </a:r>
            <a:r>
              <a:rPr lang="en-US" altLang="ja-JP" b="1" dirty="0">
                <a:solidFill>
                  <a:srgbClr val="FFFF00"/>
                </a:solidFill>
                <a:latin typeface="Arial" charset="0"/>
                <a:ea typeface="ＭＳ Ｐゴシック" charset="0"/>
                <a:cs typeface="ＭＳ Ｐゴシック" charset="0"/>
              </a:rPr>
              <a:t>60-68]</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他们建立了教会的根基</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在他们离开后</a:t>
            </a:r>
            <a:r>
              <a:rPr lang="en-US" altLang="ja-JP" b="1" dirty="0">
                <a:solidFill>
                  <a:srgbClr val="FFFF00"/>
                </a:solidFill>
                <a:latin typeface="Arial" charset="0"/>
                <a:ea typeface="ＭＳ Ｐゴシック" charset="0"/>
                <a:cs typeface="ＭＳ Ｐゴシック" charset="0"/>
              </a:rPr>
              <a:t>[</a:t>
            </a:r>
            <a:r>
              <a:rPr lang="zh-CN" altLang="en-US" b="1" dirty="0">
                <a:solidFill>
                  <a:srgbClr val="FFFF00"/>
                </a:solidFill>
                <a:latin typeface="Arial" charset="0"/>
                <a:ea typeface="ＭＳ Ｐゴシック" charset="0"/>
                <a:cs typeface="ＭＳ Ｐゴシック" charset="0"/>
              </a:rPr>
              <a:t>主后</a:t>
            </a:r>
            <a:r>
              <a:rPr lang="en-US" altLang="ja-JP" b="1" dirty="0">
                <a:solidFill>
                  <a:srgbClr val="FFFF00"/>
                </a:solidFill>
                <a:latin typeface="Arial" charset="0"/>
                <a:ea typeface="ＭＳ Ｐゴシック" charset="0"/>
                <a:cs typeface="ＭＳ Ｐゴシック" charset="0"/>
              </a:rPr>
              <a:t>68</a:t>
            </a:r>
            <a:r>
              <a:rPr lang="zh-CN" altLang="en-US" b="1" dirty="0">
                <a:solidFill>
                  <a:srgbClr val="FFFF00"/>
                </a:solidFill>
                <a:latin typeface="Arial" charset="0"/>
                <a:ea typeface="ＭＳ Ｐゴシック" charset="0"/>
                <a:cs typeface="ＭＳ Ｐゴシック" charset="0"/>
              </a:rPr>
              <a:t>晚期</a:t>
            </a:r>
            <a:r>
              <a:rPr lang="en-US" altLang="ja-JP" b="1" dirty="0">
                <a:solidFill>
                  <a:srgbClr val="FFFF00"/>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彼得的门徒兼翻译马可也将彼得所传讲以文字流传下来。保罗的同伴路加，也写了一部福音书</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无日期</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之后</a:t>
            </a:r>
            <a:r>
              <a:rPr lang="en-US" altLang="ja-JP" b="1" dirty="0">
                <a:solidFill>
                  <a:schemeClr val="bg1"/>
                </a:solidFill>
                <a:latin typeface="Arial" charset="0"/>
                <a:ea typeface="ＭＳ Ｐゴシック" charset="0"/>
                <a:cs typeface="ＭＳ Ｐゴシック" charset="0"/>
              </a:rPr>
              <a:t> </a:t>
            </a:r>
            <a:r>
              <a:rPr lang="en-US" altLang="ja-JP" b="1" dirty="0">
                <a:solidFill>
                  <a:srgbClr val="FFFF00"/>
                </a:solidFill>
                <a:latin typeface="Arial" charset="0"/>
                <a:ea typeface="ＭＳ Ｐゴシック" charset="0"/>
                <a:cs typeface="ＭＳ Ｐゴシック" charset="0"/>
              </a:rPr>
              <a:t>[68</a:t>
            </a:r>
            <a:r>
              <a:rPr lang="zh-CN" altLang="en-US" b="1" dirty="0">
                <a:solidFill>
                  <a:srgbClr val="FFFF00"/>
                </a:solidFill>
                <a:latin typeface="Arial" charset="0"/>
                <a:ea typeface="ＭＳ Ｐゴシック" charset="0"/>
                <a:cs typeface="ＭＳ Ｐゴシック" charset="0"/>
              </a:rPr>
              <a:t>晚期</a:t>
            </a:r>
            <a:r>
              <a:rPr lang="en-US" altLang="ja-JP" b="1" dirty="0">
                <a:solidFill>
                  <a:srgbClr val="FFFF00"/>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约翰</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主的门徒</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是那位靠近主的怀中的</a:t>
            </a:r>
            <a:r>
              <a:rPr lang="en-US" altLang="ja-JP"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当住在亚细亚的以弗所时，写了最后一本福音书。</a:t>
            </a:r>
            <a:r>
              <a:rPr lang="ja-JP" altLang="en-US"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182275"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276475"/>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en-US" sz="3600">
                <a:solidFill>
                  <a:srgbClr val="FFFFFF"/>
                </a:solidFill>
                <a:latin typeface="Arial Black" charset="0"/>
                <a:ea typeface="ＭＳ Ｐゴシック" charset="0"/>
                <a:cs typeface="ＭＳ Ｐゴシック" charset="0"/>
              </a:rPr>
              <a:t>Irenaeus </a:t>
            </a:r>
            <a:br>
              <a:rPr lang="en-US" sz="3600">
                <a:solidFill>
                  <a:srgbClr val="FFFFFF"/>
                </a:solidFill>
                <a:latin typeface="Arial Black" charset="0"/>
                <a:ea typeface="ＭＳ Ｐゴシック" charset="0"/>
                <a:cs typeface="ＭＳ Ｐゴシック" charset="0"/>
              </a:rPr>
            </a:br>
            <a:r>
              <a:rPr lang="en-US" sz="2800">
                <a:solidFill>
                  <a:srgbClr val="FFFFFF"/>
                </a:solidFill>
                <a:latin typeface="Arial Black" charset="0"/>
                <a:ea typeface="ＭＳ Ｐゴシック" charset="0"/>
                <a:cs typeface="ＭＳ Ｐゴシック" charset="0"/>
              </a:rPr>
              <a:t>AD 180</a:t>
            </a:r>
            <a:endParaRPr lang="en-US">
              <a:solidFill>
                <a:srgbClr val="FFFFFF"/>
              </a:solidFill>
              <a:latin typeface="Arial Black" charset="0"/>
              <a:ea typeface="ＭＳ Ｐゴシック" charset="0"/>
              <a:cs typeface="ＭＳ Ｐゴシック" charset="0"/>
            </a:endParaRPr>
          </a:p>
        </p:txBody>
      </p:sp>
      <p:sp>
        <p:nvSpPr>
          <p:cNvPr id="182277" name="Rectangle 4"/>
          <p:cNvSpPr>
            <a:spLocks noChangeArrowheads="1"/>
          </p:cNvSpPr>
          <p:nvPr/>
        </p:nvSpPr>
        <p:spPr bwMode="auto">
          <a:xfrm>
            <a:off x="114300" y="6367463"/>
            <a:ext cx="3200400" cy="5175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zh-CN" altLang="en-US" sz="2000" b="1" dirty="0">
                <a:solidFill>
                  <a:srgbClr val="FFFFFF"/>
                </a:solidFill>
                <a:latin typeface="Arial" charset="0"/>
              </a:rPr>
              <a:t>抵挡异端</a:t>
            </a:r>
            <a:r>
              <a:rPr lang="en-US" sz="2000" b="1" dirty="0">
                <a:solidFill>
                  <a:srgbClr val="FFFFFF"/>
                </a:solidFill>
                <a:latin typeface="Arial" charset="0"/>
              </a:rPr>
              <a:t>3.1</a:t>
            </a:r>
          </a:p>
        </p:txBody>
      </p:sp>
      <p:sp>
        <p:nvSpPr>
          <p:cNvPr id="182278"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78a</a:t>
            </a:r>
          </a:p>
        </p:txBody>
      </p:sp>
    </p:spTree>
    <p:extLst>
      <p:ext uri="{BB962C8B-B14F-4D97-AF65-F5344CB8AC3E}">
        <p14:creationId xmlns:p14="http://schemas.microsoft.com/office/powerpoint/2010/main" val="154801561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640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1045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774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102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794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0999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9420457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445913632"/>
      </p:ext>
    </p:extLst>
  </p:cSld>
  <p:clrMapOvr>
    <a:masterClrMapping/>
  </p:clrMapOvr>
  <p:transition spd="med"/>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11640443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77913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249006" y="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7" name="Picture 3"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1468206" y="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8" name="Picture 4"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249006" y="114300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9" name="Picture 5"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1468206" y="1143000"/>
            <a:ext cx="1066800" cy="981075"/>
          </a:xfrm>
          <a:prstGeom prst="rect">
            <a:avLst/>
          </a:prstGeom>
          <a:noFill/>
          <a:extLst>
            <a:ext uri="{909E8E84-426E-40dd-AFC4-6F175D3DCCD1}">
              <a14:hiddenFill xmlns:a14="http://schemas.microsoft.com/office/drawing/2010/main" xmlns="">
                <a:solidFill>
                  <a:srgbClr val="FFFFFF"/>
                </a:solidFill>
              </a14:hiddenFill>
            </a:ext>
          </a:extLst>
        </p:spPr>
      </p:pic>
      <p:sp>
        <p:nvSpPr>
          <p:cNvPr id="272390" name="Rectangle 6"/>
          <p:cNvSpPr>
            <a:spLocks noChangeArrowheads="1"/>
          </p:cNvSpPr>
          <p:nvPr/>
        </p:nvSpPr>
        <p:spPr bwMode="auto">
          <a:xfrm>
            <a:off x="249006" y="5638800"/>
            <a:ext cx="9144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solidFill>
                <a:srgbClr val="FFFFFF"/>
              </a:solidFill>
              <a:latin typeface="Arial" charset="0"/>
            </a:endParaRPr>
          </a:p>
        </p:txBody>
      </p:sp>
      <p:sp>
        <p:nvSpPr>
          <p:cNvPr id="272393" name="Rectangle 9"/>
          <p:cNvSpPr>
            <a:spLocks noGrp="1" noChangeArrowheads="1"/>
          </p:cNvSpPr>
          <p:nvPr>
            <p:ph type="ctrTitle"/>
          </p:nvPr>
        </p:nvSpPr>
        <p:spPr>
          <a:xfrm>
            <a:off x="3886200" y="-76200"/>
            <a:ext cx="3200400" cy="990600"/>
          </a:xfrm>
        </p:spPr>
        <p:txBody>
          <a:bodyPr/>
          <a:lstStyle/>
          <a:p>
            <a:pPr algn="r"/>
            <a:r>
              <a:rPr lang="zh-TW" altLang="en-US" sz="5400" b="1" dirty="0">
                <a:solidFill>
                  <a:schemeClr val="tx1"/>
                </a:solidFill>
                <a:latin typeface="書法家簡魏碑" charset="0"/>
                <a:ea typeface="SimSun" charset="0"/>
                <a:cs typeface="SimSun" charset="0"/>
              </a:rPr>
              <a:t>清理</a:t>
            </a:r>
            <a:r>
              <a:rPr lang="zh-CN" altLang="en-US" sz="5400" b="1" dirty="0">
                <a:solidFill>
                  <a:schemeClr val="tx1"/>
                </a:solidFill>
                <a:latin typeface="書法家簡魏碑" charset="0"/>
                <a:ea typeface="SimSun" charset="0"/>
                <a:cs typeface="SimSun" charset="0"/>
              </a:rPr>
              <a:t>历</a:t>
            </a:r>
            <a:r>
              <a:rPr lang="zh-TW" altLang="en-US" sz="5400" b="1" dirty="0">
                <a:solidFill>
                  <a:schemeClr val="tx1"/>
                </a:solidFill>
                <a:latin typeface="書法家簡魏碑" charset="0"/>
                <a:ea typeface="SimSun" charset="0"/>
                <a:cs typeface="SimSun" charset="0"/>
              </a:rPr>
              <a:t>史</a:t>
            </a:r>
          </a:p>
        </p:txBody>
      </p:sp>
      <p:sp>
        <p:nvSpPr>
          <p:cNvPr id="272394" name="Text Box 10"/>
          <p:cNvSpPr txBox="1">
            <a:spLocks noChangeArrowheads="1"/>
          </p:cNvSpPr>
          <p:nvPr/>
        </p:nvSpPr>
        <p:spPr bwMode="auto">
          <a:xfrm>
            <a:off x="-55794" y="4010025"/>
            <a:ext cx="1981200" cy="161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dirty="0">
                <a:solidFill>
                  <a:srgbClr val="FFFFFF"/>
                </a:solidFill>
                <a:latin typeface="Arial" charset="0"/>
              </a:rPr>
              <a:t>马</a:t>
            </a:r>
            <a:r>
              <a:rPr lang="zh-TW" altLang="en-US" b="1" dirty="0">
                <a:solidFill>
                  <a:srgbClr val="FFFFFF"/>
                </a:solidFill>
                <a:latin typeface="Arial" charset="0"/>
              </a:rPr>
              <a:t>太福音</a:t>
            </a:r>
          </a:p>
          <a:p>
            <a:pPr eaLnBrk="0" hangingPunct="0"/>
            <a:r>
              <a:rPr lang="zh-CN" altLang="en-US" b="1" dirty="0">
                <a:solidFill>
                  <a:srgbClr val="FFFFFF"/>
                </a:solidFill>
                <a:latin typeface="Arial" charset="0"/>
              </a:rPr>
              <a:t>马</a:t>
            </a:r>
            <a:r>
              <a:rPr lang="zh-TW" altLang="en-US" b="1" dirty="0">
                <a:solidFill>
                  <a:srgbClr val="FFFFFF"/>
                </a:solidFill>
                <a:latin typeface="Arial" charset="0"/>
              </a:rPr>
              <a:t>可福音</a:t>
            </a:r>
          </a:p>
          <a:p>
            <a:pPr eaLnBrk="0" hangingPunct="0"/>
            <a:r>
              <a:rPr lang="zh-TW" altLang="en-US" b="1" dirty="0">
                <a:solidFill>
                  <a:srgbClr val="FFFFFF"/>
                </a:solidFill>
                <a:latin typeface="Arial" charset="0"/>
              </a:rPr>
              <a:t>路加福音</a:t>
            </a:r>
          </a:p>
          <a:p>
            <a:pPr eaLnBrk="0" hangingPunct="0"/>
            <a:r>
              <a:rPr lang="zh-CN" altLang="en-US" b="1" dirty="0">
                <a:solidFill>
                  <a:srgbClr val="FFFFFF"/>
                </a:solidFill>
                <a:latin typeface="Arial" charset="0"/>
              </a:rPr>
              <a:t>约</a:t>
            </a:r>
            <a:r>
              <a:rPr lang="zh-TW" altLang="en-US" b="1" dirty="0">
                <a:solidFill>
                  <a:srgbClr val="FFFFFF"/>
                </a:solidFill>
                <a:latin typeface="Arial" charset="0"/>
              </a:rPr>
              <a:t>翰福音</a:t>
            </a:r>
            <a:endParaRPr lang="en-US" altLang="zh-TW" b="1" dirty="0">
              <a:solidFill>
                <a:srgbClr val="FFFFFF"/>
              </a:solidFill>
              <a:latin typeface="Arial" charset="0"/>
            </a:endParaRPr>
          </a:p>
        </p:txBody>
      </p:sp>
      <p:sp>
        <p:nvSpPr>
          <p:cNvPr id="272396" name="Line 12"/>
          <p:cNvSpPr>
            <a:spLocks noChangeShapeType="1"/>
          </p:cNvSpPr>
          <p:nvPr/>
        </p:nvSpPr>
        <p:spPr bwMode="auto">
          <a:xfrm>
            <a:off x="-55794" y="3933825"/>
            <a:ext cx="9677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solidFill>
                <a:srgbClr val="FFFFFF"/>
              </a:solidFill>
              <a:latin typeface="Arial" charset="0"/>
            </a:endParaRPr>
          </a:p>
        </p:txBody>
      </p:sp>
      <p:sp>
        <p:nvSpPr>
          <p:cNvPr id="272397" name="Text Box 13"/>
          <p:cNvSpPr txBox="1">
            <a:spLocks noChangeArrowheads="1"/>
          </p:cNvSpPr>
          <p:nvPr/>
        </p:nvSpPr>
        <p:spPr bwMode="auto">
          <a:xfrm>
            <a:off x="3982806" y="914400"/>
            <a:ext cx="20732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a:solidFill>
                  <a:srgbClr val="FFFFFF"/>
                </a:solidFill>
                <a:latin typeface="書法家簡魏碑" charset="0"/>
              </a:rPr>
              <a:t>个</a:t>
            </a:r>
            <a:r>
              <a:rPr lang="zh-TW" altLang="en-US" b="1">
                <a:solidFill>
                  <a:srgbClr val="FFFFFF"/>
                </a:solidFill>
                <a:latin typeface="書法家簡魏碑" charset="0"/>
              </a:rPr>
              <a:t>別人士</a:t>
            </a:r>
          </a:p>
        </p:txBody>
      </p:sp>
      <p:sp>
        <p:nvSpPr>
          <p:cNvPr id="272398" name="Text Box 14"/>
          <p:cNvSpPr txBox="1">
            <a:spLocks noChangeArrowheads="1"/>
          </p:cNvSpPr>
          <p:nvPr/>
        </p:nvSpPr>
        <p:spPr bwMode="auto">
          <a:xfrm rot="-2783676">
            <a:off x="1036407"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Pseudo-Barnabas (70-130)</a:t>
            </a:r>
          </a:p>
        </p:txBody>
      </p:sp>
      <p:sp>
        <p:nvSpPr>
          <p:cNvPr id="272399" name="Text Box 15"/>
          <p:cNvSpPr txBox="1">
            <a:spLocks noChangeArrowheads="1"/>
          </p:cNvSpPr>
          <p:nvPr/>
        </p:nvSpPr>
        <p:spPr bwMode="auto">
          <a:xfrm>
            <a:off x="325206" y="2286000"/>
            <a:ext cx="1752600"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1800" b="1" dirty="0">
                <a:solidFill>
                  <a:srgbClr val="FFFFFF"/>
                </a:solidFill>
                <a:latin typeface="Arial" charset="0"/>
                <a:ea typeface="書法家簡中圓體" charset="0"/>
                <a:cs typeface="書法家簡中圓體" charset="0"/>
              </a:rPr>
              <a:t>X= </a:t>
            </a:r>
            <a:r>
              <a:rPr lang="zh-TW" altLang="en-US" sz="1800" b="1" dirty="0">
                <a:solidFill>
                  <a:srgbClr val="FFFFFF"/>
                </a:solidFill>
                <a:latin typeface="Arial" charset="0"/>
                <a:ea typeface="書法家簡中圓體" charset="0"/>
                <a:cs typeface="書法家簡中圓體" charset="0"/>
              </a:rPr>
              <a:t>引用</a:t>
            </a:r>
          </a:p>
        </p:txBody>
      </p:sp>
      <p:sp>
        <p:nvSpPr>
          <p:cNvPr id="272400" name="Text Box 16"/>
          <p:cNvSpPr txBox="1">
            <a:spLocks noChangeArrowheads="1"/>
          </p:cNvSpPr>
          <p:nvPr/>
        </p:nvSpPr>
        <p:spPr bwMode="auto">
          <a:xfrm>
            <a:off x="325206" y="2971800"/>
            <a:ext cx="1752600"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1800" b="1" dirty="0">
                <a:solidFill>
                  <a:srgbClr val="FFFFFF"/>
                </a:solidFill>
                <a:latin typeface="Arial" charset="0"/>
                <a:ea typeface="書法家簡中圓體" charset="0"/>
                <a:cs typeface="書法家簡中圓體" charset="0"/>
              </a:rPr>
              <a:t>O= </a:t>
            </a:r>
            <a:r>
              <a:rPr lang="zh-TW" altLang="en-US" sz="1800" b="1" dirty="0">
                <a:solidFill>
                  <a:srgbClr val="FFFFFF"/>
                </a:solidFill>
                <a:latin typeface="Arial" charset="0"/>
                <a:ea typeface="書法家簡中圓體" charset="0"/>
                <a:cs typeface="書法家簡中圓體" charset="0"/>
              </a:rPr>
              <a:t>指</a:t>
            </a:r>
            <a:r>
              <a:rPr lang="zh-CN" altLang="en-US" sz="1800" b="1" dirty="0">
                <a:solidFill>
                  <a:srgbClr val="FFFFFF"/>
                </a:solidFill>
                <a:latin typeface="Arial" charset="0"/>
              </a:rPr>
              <a:t>为</a:t>
            </a:r>
            <a:r>
              <a:rPr lang="zh-TW" altLang="en-US" sz="1800" b="1" dirty="0">
                <a:solidFill>
                  <a:srgbClr val="FFFFFF"/>
                </a:solidFill>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652356"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2" name="Text Box 18"/>
          <p:cNvSpPr txBox="1">
            <a:spLocks noChangeArrowheads="1"/>
          </p:cNvSpPr>
          <p:nvPr/>
        </p:nvSpPr>
        <p:spPr bwMode="auto">
          <a:xfrm>
            <a:off x="1652356"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3" name="Text Box 19"/>
          <p:cNvSpPr txBox="1">
            <a:spLocks noChangeArrowheads="1"/>
          </p:cNvSpPr>
          <p:nvPr/>
        </p:nvSpPr>
        <p:spPr bwMode="auto">
          <a:xfrm>
            <a:off x="1652356"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387244"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20111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6" name="Text Box 22"/>
          <p:cNvSpPr txBox="1">
            <a:spLocks noChangeArrowheads="1"/>
          </p:cNvSpPr>
          <p:nvPr/>
        </p:nvSpPr>
        <p:spPr bwMode="auto">
          <a:xfrm>
            <a:off x="2011131"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736494"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3794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9" name="Text Box 25"/>
          <p:cNvSpPr txBox="1">
            <a:spLocks noChangeArrowheads="1"/>
          </p:cNvSpPr>
          <p:nvPr/>
        </p:nvSpPr>
        <p:spPr bwMode="auto">
          <a:xfrm>
            <a:off x="2379431"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0" name="Text Box 26"/>
          <p:cNvSpPr txBox="1">
            <a:spLocks noChangeArrowheads="1"/>
          </p:cNvSpPr>
          <p:nvPr/>
        </p:nvSpPr>
        <p:spPr bwMode="auto">
          <a:xfrm>
            <a:off x="2379431"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1" name="Text Box 27"/>
          <p:cNvSpPr txBox="1">
            <a:spLocks noChangeArrowheads="1"/>
          </p:cNvSpPr>
          <p:nvPr/>
        </p:nvSpPr>
        <p:spPr bwMode="auto">
          <a:xfrm>
            <a:off x="2379431"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2085744" y="218598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7350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4" name="Text Box 30"/>
          <p:cNvSpPr txBox="1">
            <a:spLocks noChangeArrowheads="1"/>
          </p:cNvSpPr>
          <p:nvPr/>
        </p:nvSpPr>
        <p:spPr bwMode="auto">
          <a:xfrm>
            <a:off x="2735031"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434994" y="217487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3093806"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7" name="Text Box 33"/>
          <p:cNvSpPr txBox="1">
            <a:spLocks noChangeArrowheads="1"/>
          </p:cNvSpPr>
          <p:nvPr/>
        </p:nvSpPr>
        <p:spPr bwMode="auto">
          <a:xfrm>
            <a:off x="3093806"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846157" y="21780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462106"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3227157" y="21780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854219"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2" name="Text Box 38"/>
          <p:cNvSpPr txBox="1">
            <a:spLocks noChangeArrowheads="1"/>
          </p:cNvSpPr>
          <p:nvPr/>
        </p:nvSpPr>
        <p:spPr bwMode="auto">
          <a:xfrm>
            <a:off x="3854219"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3" name="Text Box 39"/>
          <p:cNvSpPr txBox="1">
            <a:spLocks noChangeArrowheads="1"/>
          </p:cNvSpPr>
          <p:nvPr/>
        </p:nvSpPr>
        <p:spPr bwMode="auto">
          <a:xfrm>
            <a:off x="3854219"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4" name="Text Box 40"/>
          <p:cNvSpPr txBox="1">
            <a:spLocks noChangeArrowheads="1"/>
          </p:cNvSpPr>
          <p:nvPr/>
        </p:nvSpPr>
        <p:spPr bwMode="auto">
          <a:xfrm>
            <a:off x="3854219"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608157" y="217963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42129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7" name="Text Box 43"/>
          <p:cNvSpPr txBox="1">
            <a:spLocks noChangeArrowheads="1"/>
          </p:cNvSpPr>
          <p:nvPr/>
        </p:nvSpPr>
        <p:spPr bwMode="auto">
          <a:xfrm>
            <a:off x="42129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8" name="Text Box 44"/>
          <p:cNvSpPr txBox="1">
            <a:spLocks noChangeArrowheads="1"/>
          </p:cNvSpPr>
          <p:nvPr/>
        </p:nvSpPr>
        <p:spPr bwMode="auto">
          <a:xfrm>
            <a:off x="42129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9" name="Text Box 45"/>
          <p:cNvSpPr txBox="1">
            <a:spLocks noChangeArrowheads="1"/>
          </p:cNvSpPr>
          <p:nvPr/>
        </p:nvSpPr>
        <p:spPr bwMode="auto">
          <a:xfrm>
            <a:off x="42129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872476" y="2072481"/>
            <a:ext cx="42719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5812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2" name="Text Box 48"/>
          <p:cNvSpPr txBox="1">
            <a:spLocks noChangeArrowheads="1"/>
          </p:cNvSpPr>
          <p:nvPr/>
        </p:nvSpPr>
        <p:spPr bwMode="auto">
          <a:xfrm>
            <a:off x="45812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3" name="Text Box 49"/>
          <p:cNvSpPr txBox="1">
            <a:spLocks noChangeArrowheads="1"/>
          </p:cNvSpPr>
          <p:nvPr/>
        </p:nvSpPr>
        <p:spPr bwMode="auto">
          <a:xfrm>
            <a:off x="45812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4" name="Text Box 50"/>
          <p:cNvSpPr txBox="1">
            <a:spLocks noChangeArrowheads="1"/>
          </p:cNvSpPr>
          <p:nvPr/>
        </p:nvSpPr>
        <p:spPr bwMode="auto">
          <a:xfrm>
            <a:off x="45812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371744" y="227488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9368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7" name="Text Box 53"/>
          <p:cNvSpPr txBox="1">
            <a:spLocks noChangeArrowheads="1"/>
          </p:cNvSpPr>
          <p:nvPr/>
        </p:nvSpPr>
        <p:spPr bwMode="auto">
          <a:xfrm>
            <a:off x="49368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8" name="Text Box 54"/>
          <p:cNvSpPr txBox="1">
            <a:spLocks noChangeArrowheads="1"/>
          </p:cNvSpPr>
          <p:nvPr/>
        </p:nvSpPr>
        <p:spPr bwMode="auto">
          <a:xfrm>
            <a:off x="49368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9" name="Text Box 55"/>
          <p:cNvSpPr txBox="1">
            <a:spLocks noChangeArrowheads="1"/>
          </p:cNvSpPr>
          <p:nvPr/>
        </p:nvSpPr>
        <p:spPr bwMode="auto">
          <a:xfrm>
            <a:off x="49368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777350" y="2248694"/>
            <a:ext cx="39576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354406" y="474186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5157557" y="22796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735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735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722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735406" y="51165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540144" y="228123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6116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6116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6103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6116406" y="511333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933844" y="22971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497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497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484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497406" y="511333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352944" y="22463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903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903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903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916506" y="50942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808557" y="22463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284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284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284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297506" y="50911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265757" y="226377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665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665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665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678506" y="50911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811606" y="914400"/>
            <a:ext cx="1600200"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a:solidFill>
                  <a:srgbClr val="FFFFFF"/>
                </a:solidFill>
                <a:latin typeface="Arial" charset="0"/>
              </a:rPr>
              <a:t>正典</a:t>
            </a:r>
          </a:p>
        </p:txBody>
      </p:sp>
      <p:sp>
        <p:nvSpPr>
          <p:cNvPr id="272473" name="Text Box 89"/>
          <p:cNvSpPr txBox="1">
            <a:spLocks noChangeArrowheads="1"/>
          </p:cNvSpPr>
          <p:nvPr/>
        </p:nvSpPr>
        <p:spPr bwMode="auto">
          <a:xfrm>
            <a:off x="7319731" y="914400"/>
            <a:ext cx="20732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a:solidFill>
                  <a:srgbClr val="6699FF"/>
                </a:solidFill>
                <a:latin typeface="Arial" charset="0"/>
              </a:rPr>
              <a:t>翻译</a:t>
            </a:r>
            <a:endParaRPr lang="en-US" altLang="zh-TW" b="1">
              <a:solidFill>
                <a:srgbClr val="6699FF"/>
              </a:solidFill>
              <a:latin typeface="Arial" charset="0"/>
            </a:endParaRPr>
          </a:p>
        </p:txBody>
      </p:sp>
      <p:sp>
        <p:nvSpPr>
          <p:cNvPr id="272474" name="Text Box 90"/>
          <p:cNvSpPr txBox="1">
            <a:spLocks noChangeArrowheads="1"/>
          </p:cNvSpPr>
          <p:nvPr/>
        </p:nvSpPr>
        <p:spPr bwMode="auto">
          <a:xfrm>
            <a:off x="249006" y="180975"/>
            <a:ext cx="2362200" cy="1425575"/>
          </a:xfrm>
          <a:prstGeom prst="rect">
            <a:avLst/>
          </a:prstGeom>
          <a:noFill/>
          <a:ln>
            <a:noFill/>
          </a:ln>
          <a:effectLst>
            <a:outerShdw blurRad="63500" dist="38099" dir="2700000" algn="ctr" rotWithShape="0">
              <a:srgbClr val="020009">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r>
              <a:rPr lang="zh-TW" altLang="en-US" sz="2800" b="1" dirty="0">
                <a:solidFill>
                  <a:srgbClr val="FFFFFF"/>
                </a:solidFill>
                <a:latin typeface="Arial" charset="0"/>
              </a:rPr>
              <a:t>尼西</a:t>
            </a:r>
            <a:r>
              <a:rPr lang="zh-CN" altLang="en-US" sz="2800" b="1" dirty="0">
                <a:solidFill>
                  <a:srgbClr val="FFFFFF"/>
                </a:solidFill>
                <a:latin typeface="Arial" charset="0"/>
              </a:rPr>
              <a:t>亚会议</a:t>
            </a:r>
            <a:r>
              <a:rPr lang="zh-TW" altLang="en-US" sz="2800" b="1" dirty="0">
                <a:solidFill>
                  <a:srgbClr val="FFFFFF"/>
                </a:solidFill>
                <a:latin typeface="Arial" charset="0"/>
              </a:rPr>
              <a:t>之前福音</a:t>
            </a:r>
            <a:r>
              <a:rPr lang="zh-CN" altLang="en-US" sz="2800" b="1" dirty="0">
                <a:solidFill>
                  <a:srgbClr val="FFFFFF"/>
                </a:solidFill>
                <a:latin typeface="Arial" charset="0"/>
              </a:rPr>
              <a:t>书</a:t>
            </a:r>
            <a:r>
              <a:rPr lang="zh-TW" altLang="en-US" sz="2800" b="1" dirty="0">
                <a:solidFill>
                  <a:srgbClr val="FFFFFF"/>
                </a:solidFill>
                <a:latin typeface="Arial" charset="0"/>
              </a:rPr>
              <a:t>被</a:t>
            </a:r>
            <a:r>
              <a:rPr lang="zh-CN" altLang="en-US" sz="2800" b="1" dirty="0">
                <a:solidFill>
                  <a:srgbClr val="FFFFFF"/>
                </a:solidFill>
                <a:latin typeface="Arial" charset="0"/>
              </a:rPr>
              <a:t>接纳</a:t>
            </a:r>
            <a:r>
              <a:rPr lang="zh-TW" altLang="en-US" sz="2800" b="1" dirty="0">
                <a:solidFill>
                  <a:srgbClr val="FFFFFF"/>
                </a:solidFill>
                <a:latin typeface="Arial" charset="0"/>
              </a:rPr>
              <a:t>的</a:t>
            </a:r>
            <a:r>
              <a:rPr lang="zh-CN" altLang="en-US" sz="2800" b="1" dirty="0">
                <a:solidFill>
                  <a:srgbClr val="FFFFFF"/>
                </a:solidFill>
                <a:latin typeface="Arial" charset="0"/>
              </a:rPr>
              <a:t>经过</a:t>
            </a:r>
            <a:endParaRPr lang="en-US" altLang="zh-TW" sz="2800" b="1" dirty="0">
              <a:solidFill>
                <a:srgbClr val="FFFFFF"/>
              </a:solidFill>
              <a:latin typeface="Arial" charset="0"/>
            </a:endParaRPr>
          </a:p>
        </p:txBody>
      </p:sp>
      <p:sp>
        <p:nvSpPr>
          <p:cNvPr id="272475" name="Text Box 91"/>
          <p:cNvSpPr txBox="1">
            <a:spLocks noChangeArrowheads="1"/>
          </p:cNvSpPr>
          <p:nvPr/>
        </p:nvSpPr>
        <p:spPr bwMode="auto">
          <a:xfrm>
            <a:off x="630006" y="6357317"/>
            <a:ext cx="2073275" cy="60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3200" b="1" dirty="0">
                <a:solidFill>
                  <a:srgbClr val="FFFFFF"/>
                </a:solidFill>
                <a:latin typeface="Arial" charset="0"/>
              </a:rPr>
              <a:t>第一世</a:t>
            </a:r>
            <a:r>
              <a:rPr lang="zh-CN" altLang="en-US" sz="3200" b="1" dirty="0">
                <a:solidFill>
                  <a:srgbClr val="FFFFFF"/>
                </a:solidFill>
                <a:latin typeface="Arial" charset="0"/>
              </a:rPr>
              <a:t>纪</a:t>
            </a:r>
            <a:endParaRPr lang="en-US" altLang="zh-TW" sz="3200" b="1" dirty="0">
              <a:solidFill>
                <a:srgbClr val="FFFFFF"/>
              </a:solidFill>
              <a:latin typeface="Arial" charset="0"/>
            </a:endParaRPr>
          </a:p>
        </p:txBody>
      </p:sp>
      <p:sp>
        <p:nvSpPr>
          <p:cNvPr id="272476" name="Text Box 92"/>
          <p:cNvSpPr txBox="1">
            <a:spLocks noChangeArrowheads="1"/>
          </p:cNvSpPr>
          <p:nvPr/>
        </p:nvSpPr>
        <p:spPr bwMode="auto">
          <a:xfrm>
            <a:off x="6786331" y="5867400"/>
            <a:ext cx="2073275"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a:solidFill>
                  <a:srgbClr val="FFFFFF"/>
                </a:solidFill>
                <a:latin typeface="Arial" charset="0"/>
              </a:rPr>
              <a:t>公元</a:t>
            </a:r>
            <a:r>
              <a:rPr lang="en-US" altLang="zh-TW" b="1">
                <a:solidFill>
                  <a:srgbClr val="FFFFFF"/>
                </a:solidFill>
                <a:latin typeface="Arial" charset="0"/>
              </a:rPr>
              <a:t>325</a:t>
            </a:r>
            <a:r>
              <a:rPr lang="zh-TW" altLang="en-US" b="1">
                <a:solidFill>
                  <a:srgbClr val="FFFFFF"/>
                </a:solidFill>
                <a:latin typeface="Arial" charset="0"/>
              </a:rPr>
              <a:t>年</a:t>
            </a:r>
          </a:p>
          <a:p>
            <a:pPr eaLnBrk="0" hangingPunct="0"/>
            <a:r>
              <a:rPr lang="zh-TW" altLang="en-US" b="1">
                <a:solidFill>
                  <a:srgbClr val="FFFFFF"/>
                </a:solidFill>
                <a:latin typeface="Arial" charset="0"/>
              </a:rPr>
              <a:t>尼西</a:t>
            </a:r>
            <a:r>
              <a:rPr lang="zh-CN" altLang="en-US" b="1">
                <a:solidFill>
                  <a:srgbClr val="FFFFFF"/>
                </a:solidFill>
                <a:latin typeface="Arial" charset="0"/>
              </a:rPr>
              <a:t>亚会议</a:t>
            </a:r>
            <a:endParaRPr lang="zh-TW" altLang="en-US" b="1">
              <a:solidFill>
                <a:srgbClr val="FFFFFF"/>
              </a:solidFill>
              <a:latin typeface="Arial" charset="0"/>
            </a:endParaRPr>
          </a:p>
        </p:txBody>
      </p:sp>
      <p:grpSp>
        <p:nvGrpSpPr>
          <p:cNvPr id="90" name="Group 92"/>
          <p:cNvGrpSpPr>
            <a:grpSpLocks/>
          </p:cNvGrpSpPr>
          <p:nvPr/>
        </p:nvGrpSpPr>
        <p:grpSpPr bwMode="auto">
          <a:xfrm>
            <a:off x="990600" y="4995863"/>
            <a:ext cx="1600200" cy="1481137"/>
            <a:chOff x="720" y="3168"/>
            <a:chExt cx="1008" cy="933"/>
          </a:xfrm>
          <a:solidFill>
            <a:srgbClr val="000090"/>
          </a:solidFill>
        </p:grpSpPr>
        <p:sp>
          <p:nvSpPr>
            <p:cNvPr id="91"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92" name="Text Box 94"/>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dirty="0">
                  <a:solidFill>
                    <a:srgbClr val="FFFFFF"/>
                  </a:solidFill>
                  <a:latin typeface="Arial" pitchFamily="-105" charset="0"/>
                </a:rPr>
                <a:t>Gospel of Thomas </a:t>
              </a:r>
              <a:br>
                <a:rPr lang="en-US" sz="1800" dirty="0">
                  <a:solidFill>
                    <a:srgbClr val="FFFFFF"/>
                  </a:solidFill>
                  <a:latin typeface="Arial" pitchFamily="-105" charset="0"/>
                </a:rPr>
              </a:br>
              <a:r>
                <a:rPr lang="en-US" sz="1800" dirty="0">
                  <a:solidFill>
                    <a:srgbClr val="FFFFFF"/>
                  </a:solidFill>
                  <a:latin typeface="Arial" pitchFamily="-105" charset="0"/>
                </a:rPr>
                <a:t>AD 50-140</a:t>
              </a:r>
            </a:p>
          </p:txBody>
        </p:sp>
      </p:grpSp>
      <p:grpSp>
        <p:nvGrpSpPr>
          <p:cNvPr id="93" name="Group 95"/>
          <p:cNvGrpSpPr>
            <a:grpSpLocks/>
          </p:cNvGrpSpPr>
          <p:nvPr/>
        </p:nvGrpSpPr>
        <p:grpSpPr bwMode="auto">
          <a:xfrm>
            <a:off x="2590800" y="4995863"/>
            <a:ext cx="1600200" cy="1481137"/>
            <a:chOff x="1728" y="3195"/>
            <a:chExt cx="1008" cy="933"/>
          </a:xfrm>
        </p:grpSpPr>
        <p:sp>
          <p:nvSpPr>
            <p:cNvPr id="94"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95"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Tree>
    <p:extLst>
      <p:ext uri="{BB962C8B-B14F-4D97-AF65-F5344CB8AC3E}">
        <p14:creationId xmlns:p14="http://schemas.microsoft.com/office/powerpoint/2010/main" val="362401344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defTabSz="912870">
              <a:defRPr/>
            </a:pP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904"/>
          </a:xfrm>
          <a:prstGeom prst="rect">
            <a:avLst/>
          </a:prstGeom>
          <a:noFill/>
        </p:spPr>
        <p:txBody>
          <a:bodyPr wrap="square" lIns="91237" tIns="45619" rIns="91237" bIns="45619">
            <a:spAutoFit/>
          </a:bodyPr>
          <a:lstStyle/>
          <a:p>
            <a:pPr defTabSz="91287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8:2-11</a:t>
            </a:r>
          </a:p>
        </p:txBody>
      </p:sp>
      <p:grpSp>
        <p:nvGrpSpPr>
          <p:cNvPr id="7" name="Group 6"/>
          <p:cNvGrpSpPr/>
          <p:nvPr/>
        </p:nvGrpSpPr>
        <p:grpSpPr>
          <a:xfrm>
            <a:off x="6335688" y="152400"/>
            <a:ext cx="2808312" cy="1394678"/>
            <a:chOff x="5508104" y="620688"/>
            <a:chExt cx="2808312" cy="139467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97734853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1293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456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132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47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247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2758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7668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965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044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endParaRPr>
          </a:p>
        </p:txBody>
      </p:sp>
      <p:sp>
        <p:nvSpPr>
          <p:cNvPr id="164867" name="Text Box 2"/>
          <p:cNvSpPr txBox="1">
            <a:spLocks noChangeArrowheads="1"/>
          </p:cNvSpPr>
          <p:nvPr/>
        </p:nvSpPr>
        <p:spPr bwMode="auto">
          <a:xfrm>
            <a:off x="4038600" y="304800"/>
            <a:ext cx="1214438" cy="708025"/>
          </a:xfrm>
          <a:prstGeom prst="rect">
            <a:avLst/>
          </a:prstGeom>
          <a:solidFill>
            <a:schemeClr val="tx2"/>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4000" b="1">
                <a:solidFill>
                  <a:schemeClr val="bg1"/>
                </a:solidFill>
                <a:effectLst>
                  <a:outerShdw blurRad="38100" dist="38100" dir="2700000" algn="tl">
                    <a:srgbClr val="808080"/>
                  </a:outerShdw>
                </a:effectLst>
                <a:latin typeface="Times" charset="0"/>
                <a:ea typeface="细圆" charset="0"/>
                <a:cs typeface="细圆" charset="0"/>
              </a:rPr>
              <a:t>路加</a:t>
            </a:r>
            <a:endParaRPr lang="en-US" sz="4000">
              <a:solidFill>
                <a:schemeClr val="bg1"/>
              </a:solidFill>
              <a:effectLst>
                <a:outerShdw blurRad="38100" dist="38100" dir="2700000" algn="tl">
                  <a:srgbClr val="808080"/>
                </a:outerShdw>
              </a:effectLst>
              <a:latin typeface="Times" charset="0"/>
              <a:ea typeface="SimSun" charset="0"/>
              <a:cs typeface="SimSun" charset="0"/>
            </a:endParaRPr>
          </a:p>
        </p:txBody>
      </p:sp>
      <p:sp>
        <p:nvSpPr>
          <p:cNvPr id="68611" name="Text Box 3"/>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93</a:t>
            </a:r>
          </a:p>
        </p:txBody>
      </p:sp>
      <p:sp>
        <p:nvSpPr>
          <p:cNvPr id="164869" name="Text Box 4"/>
          <p:cNvSpPr txBox="1">
            <a:spLocks noChangeArrowheads="1"/>
          </p:cNvSpPr>
          <p:nvPr/>
        </p:nvSpPr>
        <p:spPr bwMode="auto">
          <a:xfrm>
            <a:off x="3733800" y="1371600"/>
            <a:ext cx="1730375" cy="1631950"/>
          </a:xfrm>
          <a:prstGeom prst="rect">
            <a:avLst/>
          </a:prstGeom>
          <a:solidFill>
            <a:srgbClr val="99FFCC"/>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000" b="1" u="sng">
                <a:solidFill>
                  <a:srgbClr val="000000"/>
                </a:solidFill>
                <a:effectLst>
                  <a:outerShdw blurRad="38100" dist="38100" dir="2700000" algn="tl">
                    <a:srgbClr val="FFFFFF"/>
                  </a:outerShdw>
                </a:effectLst>
                <a:latin typeface="Times" charset="0"/>
                <a:ea typeface="细圆" charset="0"/>
                <a:cs typeface="细圆" charset="0"/>
              </a:rPr>
              <a:t>钥字</a:t>
            </a:r>
            <a:endParaRPr lang="zh-CN" altLang="en-US" sz="4000" b="1">
              <a:solidFill>
                <a:srgbClr val="000000"/>
              </a:solidFill>
              <a:effectLst>
                <a:outerShdw blurRad="38100" dist="38100" dir="2700000" algn="tl">
                  <a:srgbClr val="FFFFFF"/>
                </a:outerShdw>
              </a:effectLst>
              <a:latin typeface="Times" charset="0"/>
              <a:ea typeface="细圆" charset="0"/>
              <a:cs typeface="细圆" charset="0"/>
            </a:endParaRPr>
          </a:p>
          <a:p>
            <a:pPr algn="ctr" eaLnBrk="1" hangingPunct="1">
              <a:defRPr/>
            </a:pPr>
            <a:r>
              <a:rPr lang="zh-CN" altLang="en-US" sz="6000" b="1">
                <a:solidFill>
                  <a:srgbClr val="000000"/>
                </a:solidFill>
                <a:effectLst>
                  <a:outerShdw blurRad="38100" dist="38100" dir="2700000" algn="tl">
                    <a:srgbClr val="FFFFFF"/>
                  </a:outerShdw>
                </a:effectLst>
                <a:latin typeface="Times" charset="0"/>
                <a:ea typeface="细圆" charset="0"/>
                <a:cs typeface="细圆" charset="0"/>
              </a:rPr>
              <a:t>主权</a:t>
            </a:r>
            <a:endParaRPr lang="en-US" sz="6000">
              <a:effectLst>
                <a:outerShdw blurRad="38100" dist="38100" dir="2700000" algn="tl">
                  <a:srgbClr val="FFFFFF"/>
                </a:outerShdw>
              </a:effectLst>
              <a:latin typeface="Times" charset="0"/>
              <a:ea typeface="SimSun" charset="0"/>
              <a:cs typeface="SimSun" charset="0"/>
            </a:endParaRPr>
          </a:p>
        </p:txBody>
      </p:sp>
      <p:sp>
        <p:nvSpPr>
          <p:cNvPr id="60421" name="Text Box 5"/>
          <p:cNvSpPr txBox="1">
            <a:spLocks noChangeArrowheads="1"/>
          </p:cNvSpPr>
          <p:nvPr/>
        </p:nvSpPr>
        <p:spPr bwMode="auto">
          <a:xfrm>
            <a:off x="1447800" y="3657600"/>
            <a:ext cx="6324600" cy="2541588"/>
          </a:xfrm>
          <a:prstGeom prst="rect">
            <a:avLst/>
          </a:prstGeom>
          <a:solidFill>
            <a:schemeClr val="tx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a:solidFill>
                  <a:srgbClr val="000000"/>
                </a:solidFill>
                <a:latin typeface="Times" charset="0"/>
                <a:ea typeface="SimSun" charset="0"/>
                <a:cs typeface="SimSun" charset="0"/>
              </a:rPr>
              <a:t> </a:t>
            </a:r>
            <a:r>
              <a:rPr lang="en-US" altLang="zh-CN" sz="3200" b="1" u="sng">
                <a:solidFill>
                  <a:srgbClr val="000000"/>
                </a:solidFill>
                <a:latin typeface="Times" charset="0"/>
                <a:ea typeface="SimSun" charset="0"/>
                <a:cs typeface="SimSun" charset="0"/>
              </a:rPr>
              <a:t>Key Verse</a:t>
            </a:r>
            <a:endParaRPr lang="en-US" altLang="zh-CN" sz="3200" b="1">
              <a:solidFill>
                <a:srgbClr val="000000"/>
              </a:solidFill>
              <a:latin typeface="Times" charset="0"/>
              <a:ea typeface="SimSun" charset="0"/>
              <a:cs typeface="SimSun" charset="0"/>
            </a:endParaRPr>
          </a:p>
          <a:p>
            <a:pPr algn="ctr" eaLnBrk="1" hangingPunct="1"/>
            <a:r>
              <a:rPr lang="en-US" altLang="zh-CN" sz="3200" b="1">
                <a:solidFill>
                  <a:srgbClr val="000000"/>
                </a:solidFill>
                <a:latin typeface="Times" charset="0"/>
                <a:ea typeface="SimSun" charset="0"/>
                <a:cs typeface="SimSun" charset="0"/>
              </a:rPr>
              <a:t>“For the Son of Man </a:t>
            </a:r>
          </a:p>
          <a:p>
            <a:pPr algn="ctr" eaLnBrk="1" hangingPunct="1"/>
            <a:r>
              <a:rPr lang="en-US" altLang="zh-CN" sz="3200" b="1">
                <a:solidFill>
                  <a:srgbClr val="000000"/>
                </a:solidFill>
                <a:latin typeface="Times" charset="0"/>
                <a:ea typeface="SimSun" charset="0"/>
                <a:cs typeface="SimSun" charset="0"/>
              </a:rPr>
              <a:t>came to seek and to save </a:t>
            </a:r>
          </a:p>
          <a:p>
            <a:pPr algn="ctr" eaLnBrk="1" hangingPunct="1"/>
            <a:r>
              <a:rPr lang="en-US" altLang="zh-CN" sz="3200" b="1">
                <a:solidFill>
                  <a:srgbClr val="000000"/>
                </a:solidFill>
                <a:latin typeface="Times" charset="0"/>
                <a:ea typeface="SimSun" charset="0"/>
                <a:cs typeface="SimSun" charset="0"/>
              </a:rPr>
              <a:t>what was lost” </a:t>
            </a:r>
          </a:p>
          <a:p>
            <a:pPr algn="ctr" eaLnBrk="1" hangingPunct="1"/>
            <a:r>
              <a:rPr lang="en-US" altLang="zh-CN" sz="3200" b="1">
                <a:solidFill>
                  <a:srgbClr val="000000"/>
                </a:solidFill>
                <a:latin typeface="Times" charset="0"/>
                <a:ea typeface="SimSun" charset="0"/>
                <a:cs typeface="SimSun" charset="0"/>
              </a:rPr>
              <a:t>(Luke 19:10).</a:t>
            </a:r>
            <a:endParaRPr lang="en-US" sz="3200" b="1">
              <a:solidFill>
                <a:srgbClr val="000000"/>
              </a:solidFill>
              <a:latin typeface="Times" charset="0"/>
              <a:ea typeface="SimSun" charset="0"/>
              <a:cs typeface="SimSun" charset="0"/>
            </a:endParaRPr>
          </a:p>
        </p:txBody>
      </p:sp>
      <p:sp>
        <p:nvSpPr>
          <p:cNvPr id="68614" name="Rectangle 6"/>
          <p:cNvSpPr>
            <a:spLocks noGrp="1" noChangeArrowheads="1"/>
          </p:cNvSpPr>
          <p:nvPr>
            <p:ph type="title" idx="4294967295"/>
          </p:nvPr>
        </p:nvSpPr>
        <p:spPr>
          <a:xfrm>
            <a:off x="4800600" y="6400800"/>
            <a:ext cx="4495800" cy="457200"/>
          </a:xfrm>
        </p:spPr>
        <p:txBody>
          <a:bodyPr/>
          <a:lstStyle/>
          <a:p>
            <a:pPr eaLnBrk="1" hangingPunct="1"/>
            <a:r>
              <a:rPr lang="en-US" sz="2000" dirty="0">
                <a:solidFill>
                  <a:srgbClr val="FFCC66"/>
                </a:solidFill>
                <a:latin typeface="Arial" charset="0"/>
                <a:ea typeface="ＭＳ Ｐゴシック" charset="0"/>
                <a:cs typeface="ＭＳ Ｐゴシック" charset="0"/>
              </a:rPr>
              <a:t>Luke</a:t>
            </a:r>
            <a:r>
              <a:rPr lang="ja-JP" altLang="en-US" sz="2000" dirty="0">
                <a:solidFill>
                  <a:srgbClr val="FFCC66"/>
                </a:solidFill>
                <a:latin typeface="Arial" charset="0"/>
                <a:ea typeface="ＭＳ Ｐゴシック" charset="0"/>
                <a:cs typeface="ＭＳ Ｐゴシック" charset="0"/>
              </a:rPr>
              <a:t>’</a:t>
            </a:r>
            <a:r>
              <a:rPr lang="en-US" altLang="ja-JP" sz="2000" dirty="0">
                <a:solidFill>
                  <a:srgbClr val="FFCC66"/>
                </a:solidFill>
                <a:latin typeface="Arial" charset="0"/>
                <a:ea typeface="ＭＳ Ｐゴシック" charset="0"/>
                <a:cs typeface="ＭＳ Ｐゴシック" charset="0"/>
              </a:rPr>
              <a:t>s Key Word &amp; Verse</a:t>
            </a:r>
            <a:endParaRPr lang="en-US" dirty="0">
              <a:solidFill>
                <a:srgbClr val="FFCC66"/>
              </a:solidFill>
              <a:latin typeface="Arial" charset="0"/>
              <a:ea typeface="ＭＳ Ｐゴシック" charset="0"/>
              <a:cs typeface="ＭＳ Ｐゴシック" charset="0"/>
            </a:endParaRPr>
          </a:p>
        </p:txBody>
      </p:sp>
      <p:pic>
        <p:nvPicPr>
          <p:cNvPr id="68615" name="Picture 6" descr="IClifeG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6" name="Text Box 3"/>
          <p:cNvSpPr txBox="1">
            <a:spLocks noChangeArrowheads="1"/>
          </p:cNvSpPr>
          <p:nvPr/>
        </p:nvSpPr>
        <p:spPr bwMode="auto">
          <a:xfrm>
            <a:off x="8382000" y="3048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93</a:t>
            </a:r>
          </a:p>
        </p:txBody>
      </p:sp>
      <p:sp>
        <p:nvSpPr>
          <p:cNvPr id="10" name="Text Box 5"/>
          <p:cNvSpPr txBox="1">
            <a:spLocks noChangeArrowheads="1"/>
          </p:cNvSpPr>
          <p:nvPr/>
        </p:nvSpPr>
        <p:spPr bwMode="auto">
          <a:xfrm>
            <a:off x="381000" y="3657600"/>
            <a:ext cx="8001000" cy="2862263"/>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dirty="0">
                <a:latin typeface="华文细黑"/>
                <a:ea typeface="华文细黑"/>
                <a:cs typeface="华文细黑"/>
              </a:rPr>
              <a:t> </a:t>
            </a:r>
            <a:r>
              <a:rPr lang="zh-CN" altLang="en-US" sz="4000" b="1" u="sng" dirty="0">
                <a:latin typeface="华文细黑"/>
                <a:ea typeface="华文细黑"/>
                <a:cs typeface="华文细黑"/>
              </a:rPr>
              <a:t>钥节</a:t>
            </a:r>
            <a:endParaRPr lang="zh-CN" altLang="en-US" sz="4000" b="1" dirty="0">
              <a:latin typeface="华文细黑"/>
              <a:ea typeface="华文细黑"/>
              <a:cs typeface="华文细黑"/>
            </a:endParaRPr>
          </a:p>
          <a:p>
            <a:pPr algn="ctr" eaLnBrk="1" hangingPunct="1">
              <a:defRPr/>
            </a:pPr>
            <a:r>
              <a:rPr lang="en-US" altLang="zh-CN" sz="5000" b="1" dirty="0">
                <a:effectLst>
                  <a:outerShdw blurRad="38100" dist="38100" dir="2700000" algn="tl">
                    <a:srgbClr val="808080"/>
                  </a:outerShdw>
                </a:effectLst>
                <a:latin typeface="华文细黑"/>
                <a:ea typeface="华文细黑"/>
                <a:cs typeface="华文细黑"/>
              </a:rPr>
              <a:t>“</a:t>
            </a:r>
            <a:r>
              <a:rPr lang="zh-CN" altLang="en-US" sz="5000" b="1" dirty="0">
                <a:effectLst>
                  <a:outerShdw blurRad="38100" dist="38100" dir="2700000" algn="tl">
                    <a:srgbClr val="808080"/>
                  </a:outerShdw>
                </a:effectLst>
                <a:latin typeface="华文细黑"/>
                <a:ea typeface="华文细黑"/>
                <a:cs typeface="华文细黑"/>
              </a:rPr>
              <a:t>人子来，为要寻找、</a:t>
            </a:r>
            <a:endParaRPr lang="en-US" altLang="zh-CN" sz="5000" b="1" dirty="0">
              <a:effectLst>
                <a:outerShdw blurRad="38100" dist="38100" dir="2700000" algn="tl">
                  <a:srgbClr val="808080"/>
                </a:outerShdw>
              </a:effectLst>
              <a:latin typeface="华文细黑"/>
              <a:ea typeface="华文细黑"/>
              <a:cs typeface="华文细黑"/>
            </a:endParaRPr>
          </a:p>
          <a:p>
            <a:pPr algn="ctr" eaLnBrk="1" hangingPunct="1">
              <a:defRPr/>
            </a:pPr>
            <a:r>
              <a:rPr lang="zh-CN" altLang="en-US" sz="5000" b="1" dirty="0">
                <a:effectLst>
                  <a:outerShdw blurRad="38100" dist="38100" dir="2700000" algn="tl">
                    <a:srgbClr val="808080"/>
                  </a:outerShdw>
                </a:effectLst>
                <a:latin typeface="华文细黑"/>
                <a:ea typeface="华文细黑"/>
                <a:cs typeface="华文细黑"/>
              </a:rPr>
              <a:t>拯救失丧的人。”</a:t>
            </a:r>
          </a:p>
          <a:p>
            <a:pPr algn="ctr" eaLnBrk="1" hangingPunct="1">
              <a:defRPr/>
            </a:pPr>
            <a:r>
              <a:rPr lang="zh-CN" altLang="en-US" sz="4000" b="1" dirty="0">
                <a:latin typeface="华文细黑"/>
                <a:ea typeface="华文细黑"/>
                <a:cs typeface="华文细黑"/>
              </a:rPr>
              <a:t>（路 </a:t>
            </a:r>
            <a:r>
              <a:rPr lang="en-US" altLang="zh-CN" sz="4000" b="1" dirty="0">
                <a:latin typeface="华文细黑"/>
                <a:ea typeface="华文细黑"/>
                <a:cs typeface="华文细黑"/>
              </a:rPr>
              <a:t>19:10</a:t>
            </a:r>
            <a:r>
              <a:rPr lang="zh-CN" altLang="en-US" sz="4000" b="1" dirty="0">
                <a:latin typeface="华文细黑"/>
                <a:ea typeface="华文细黑"/>
                <a:cs typeface="华文细黑"/>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ppt_x"/>
                                          </p:val>
                                        </p:tav>
                                        <p:tav tm="100000">
                                          <p:val>
                                            <p:strVal val="#ppt_x"/>
                                          </p:val>
                                        </p:tav>
                                      </p:tavLst>
                                    </p:anim>
                                    <p:anim calcmode="lin" valueType="num">
                                      <p:cBhvr additive="base">
                                        <p:cTn id="8"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autoUpdateAnimBg="0"/>
      <p:bldP spid="10" grpId="0" animBg="1"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37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542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5392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1353728"/>
      </p:ext>
    </p:extLst>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8.12 Jesus I am the light of the world.jpg"/>
          <p:cNvPicPr>
            <a:picLocks noChangeAspect="1"/>
          </p:cNvPicPr>
          <p:nvPr/>
        </p:nvPicPr>
        <p:blipFill>
          <a:blip r:embed="rId2"/>
          <a:srcRect l="18239" r="6290"/>
          <a:stretch>
            <a:fillRect/>
          </a:stretch>
        </p:blipFill>
        <p:spPr bwMode="auto">
          <a:xfrm>
            <a:off x="0" y="0"/>
            <a:ext cx="9144000" cy="6919913"/>
          </a:xfrm>
          <a:prstGeom prst="rect">
            <a:avLst/>
          </a:prstGeom>
          <a:noFill/>
          <a:ln w="9525">
            <a:noFill/>
            <a:miter lim="800000"/>
            <a:headEnd/>
            <a:tailEnd/>
          </a:ln>
        </p:spPr>
      </p:pic>
      <p:sp>
        <p:nvSpPr>
          <p:cNvPr id="4102" name="Rectangle 6"/>
          <p:cNvSpPr>
            <a:spLocks noGrp="1" noChangeArrowheads="1"/>
          </p:cNvSpPr>
          <p:nvPr>
            <p:ph type="ctrTitle"/>
          </p:nvPr>
        </p:nvSpPr>
        <p:spPr>
          <a:xfrm>
            <a:off x="2667000" y="990600"/>
            <a:ext cx="6477000" cy="2130425"/>
          </a:xfrm>
        </p:spPr>
        <p:txBody>
          <a:bodyPr/>
          <a:lstStyle/>
          <a:p>
            <a:pPr eaLnBrk="1" hangingPunct="1"/>
            <a:r>
              <a:rPr lang="zh-CN" altLang="en-US" dirty="0">
                <a:solidFill>
                  <a:srgbClr val="FFFFFF"/>
                </a:solidFill>
                <a:effectLst>
                  <a:outerShdw blurRad="38100" dist="38100" dir="2700000" algn="tl">
                    <a:srgbClr val="C0C0C0"/>
                  </a:outerShdw>
                </a:effectLst>
                <a:latin typeface="Arial" pitchFamily="34" charset="0"/>
              </a:rPr>
              <a:t>“我是世上的</a:t>
            </a:r>
            <a:r>
              <a:rPr lang="zh-CN" altLang="en-US" sz="6450" dirty="0">
                <a:solidFill>
                  <a:srgbClr val="FFFFFF"/>
                </a:solidFill>
                <a:effectLst>
                  <a:outerShdw blurRad="38100" dist="38100" dir="2700000" algn="tl">
                    <a:srgbClr val="C0C0C0"/>
                  </a:outerShdw>
                </a:effectLst>
                <a:latin typeface="Arial" pitchFamily="34" charset="0"/>
              </a:rPr>
              <a:t>光”</a:t>
            </a:r>
            <a:endParaRPr lang="en-US" sz="6450" dirty="0">
              <a:solidFill>
                <a:srgbClr val="FFFFFF"/>
              </a:solidFill>
              <a:effectLst>
                <a:outerShdw blurRad="38100" dist="38100" dir="2700000" algn="tl">
                  <a:srgbClr val="C0C0C0"/>
                </a:outerShdw>
              </a:effectLst>
              <a:latin typeface="Arial" pitchFamily="34" charset="0"/>
            </a:endParaRPr>
          </a:p>
        </p:txBody>
      </p:sp>
      <p:sp>
        <p:nvSpPr>
          <p:cNvPr id="5123" name="Rectangle 3"/>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algn="r">
              <a:lnSpc>
                <a:spcPct val="90000"/>
              </a:lnSpc>
              <a:spcBef>
                <a:spcPct val="20000"/>
              </a:spcBef>
              <a:buClr>
                <a:srgbClr val="0000FF"/>
              </a:buClr>
              <a:buSzPct val="60000"/>
              <a:buFont typeface="Wingdings" pitchFamily="2" charset="2"/>
              <a:buNone/>
            </a:pPr>
            <a:r>
              <a:rPr lang="zh-CN" altLang="en-US" sz="3600" b="1" i="1" dirty="0">
                <a:solidFill>
                  <a:srgbClr val="FFFFFF"/>
                </a:solidFill>
                <a:effectLst>
                  <a:outerShdw blurRad="38100" dist="38100" dir="2700000" algn="tl">
                    <a:srgbClr val="C0C0C0"/>
                  </a:outerShdw>
                </a:effectLst>
                <a:latin typeface="Arial" pitchFamily="34" charset="0"/>
              </a:rPr>
              <a:t>约翰</a:t>
            </a:r>
            <a:r>
              <a:rPr lang="en-US" sz="3600" b="1" i="1" dirty="0">
                <a:solidFill>
                  <a:srgbClr val="FFFFFF"/>
                </a:solidFill>
                <a:effectLst>
                  <a:outerShdw blurRad="38100" dist="38100" dir="2700000" algn="tl">
                    <a:srgbClr val="C0C0C0"/>
                  </a:outerShdw>
                </a:effectLst>
                <a:latin typeface="Arial" pitchFamily="34" charset="0"/>
              </a:rPr>
              <a:t> 8:12 </a:t>
            </a:r>
          </a:p>
        </p:txBody>
      </p:sp>
    </p:spTree>
    <p:extLst>
      <p:ext uri="{BB962C8B-B14F-4D97-AF65-F5344CB8AC3E}">
        <p14:creationId xmlns:p14="http://schemas.microsoft.com/office/powerpoint/2010/main" val="4014983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200" y="-260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410328247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73440083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6840884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1107788"/>
          </a:xfrm>
          <a:prstGeom prst="rect">
            <a:avLst/>
          </a:prstGeom>
          <a:noFill/>
        </p:spPr>
        <p:txBody>
          <a:bodyPr wrap="square" lIns="91232" tIns="45617" rIns="91232" bIns="45617">
            <a:spAutoFit/>
          </a:bodyPr>
          <a:lstStyle/>
          <a:p>
            <a:pPr defTabSz="91282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耶稣使拉撒路复活</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defTabSz="91282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11:1–12:2</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28616693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92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latin typeface="Arial" charset="0"/>
              <a:cs typeface="Arial" charset="0"/>
            </a:endParaRPr>
          </a:p>
        </p:txBody>
      </p:sp>
      <p:sp>
        <p:nvSpPr>
          <p:cNvPr id="70658" name="Text Box 2"/>
          <p:cNvSpPr txBox="1">
            <a:spLocks noChangeArrowheads="1"/>
          </p:cNvSpPr>
          <p:nvPr/>
        </p:nvSpPr>
        <p:spPr bwMode="auto">
          <a:xfrm>
            <a:off x="8382000"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121</a:t>
            </a:r>
          </a:p>
        </p:txBody>
      </p:sp>
      <p:sp>
        <p:nvSpPr>
          <p:cNvPr id="61445" name="Text Box 5"/>
          <p:cNvSpPr txBox="1">
            <a:spLocks noChangeArrowheads="1"/>
          </p:cNvSpPr>
          <p:nvPr/>
        </p:nvSpPr>
        <p:spPr bwMode="auto">
          <a:xfrm>
            <a:off x="609600" y="1905000"/>
            <a:ext cx="8001000" cy="4191000"/>
          </a:xfrm>
          <a:prstGeom prst="rect">
            <a:avLst/>
          </a:prstGeom>
          <a:solidFill>
            <a:srgbClr val="800000"/>
          </a:solidFill>
          <a:ln w="12700" cap="sq">
            <a:solidFill>
              <a:schemeClr val="tx1"/>
            </a:solidFill>
            <a:miter lim="800000"/>
            <a:headEnd type="none" w="sm" len="sm"/>
            <a:tailEnd type="none" w="sm" len="sm"/>
          </a:ln>
        </p:spPr>
        <p:txBody>
          <a:bodyPr/>
          <a:lstStyle/>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两者均献给提阿非罗</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徒</a:t>
            </a:r>
            <a:r>
              <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1:1</a:t>
            </a: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提及“前书”</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相似的语言（医学名词）</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同样的主题（主权）</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时间顺序的取向</a:t>
            </a:r>
            <a:endPar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SimSun" pitchFamily="2" charset="-122"/>
              <a:cs typeface="Arial" pitchFamily="34" charset="0"/>
            </a:endParaRPr>
          </a:p>
        </p:txBody>
      </p:sp>
      <p:sp>
        <p:nvSpPr>
          <p:cNvPr id="70660" name="Text Box 2"/>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Times New Roman" charset="0"/>
              </a:rPr>
              <a:t>121</a:t>
            </a:r>
          </a:p>
        </p:txBody>
      </p:sp>
      <p:pic>
        <p:nvPicPr>
          <p:cNvPr id="70661" name="Picture 6" descr="saintlukeic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Rectangle 6"/>
          <p:cNvSpPr>
            <a:spLocks noGrp="1" noChangeArrowheads="1"/>
          </p:cNvSpPr>
          <p:nvPr>
            <p:ph type="title" idx="4294967295"/>
          </p:nvPr>
        </p:nvSpPr>
        <p:spPr>
          <a:xfrm>
            <a:off x="1981200" y="838200"/>
            <a:ext cx="6648450" cy="646113"/>
          </a:xfrm>
          <a:solidFill>
            <a:schemeClr val="tx1"/>
          </a:solidFill>
          <a:ln w="12700" cap="sq">
            <a:solidFill>
              <a:schemeClr val="bg2"/>
            </a:solidFill>
          </a:ln>
        </p:spPr>
        <p:txBody>
          <a:bodyPr wrap="none" anchor="t">
            <a:spAutoFit/>
          </a:bodyPr>
          <a:lstStyle/>
          <a:p>
            <a:pPr algn="l" eaLnBrk="1" hangingPunct="1">
              <a:defRPr/>
            </a:pPr>
            <a:r>
              <a:rPr lang="zh-CN" altLang="en-US" sz="3600" b="1" dirty="0">
                <a:solidFill>
                  <a:schemeClr val="bg1"/>
                </a:solidFill>
                <a:latin typeface="Times" charset="0"/>
                <a:ea typeface="隶变" charset="0"/>
                <a:cs typeface="隶变" charset="0"/>
              </a:rPr>
              <a:t>路加－使徒行传乃出自同一作者</a:t>
            </a:r>
            <a:endParaRPr lang="en-US" sz="3600" b="1" dirty="0">
              <a:solidFill>
                <a:schemeClr val="bg1"/>
              </a:solidFill>
              <a:latin typeface="Arial" charset="0"/>
              <a:ea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idx="4294967295"/>
          </p:nvPr>
        </p:nvSpPr>
        <p:spPr>
          <a:xfrm>
            <a:off x="23858" y="0"/>
            <a:ext cx="9120142" cy="609600"/>
          </a:xfrm>
        </p:spPr>
        <p:txBody>
          <a:bodyPr/>
          <a:lstStyle/>
          <a:p>
            <a:pPr algn="l" rtl="0" fontAlgn="base"/>
            <a:r>
              <a:rPr lang="zh-CN" altLang="en-US" sz="3600" b="1"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ffectLst/>
            </a:endParaRPr>
          </a:p>
        </p:txBody>
      </p:sp>
      <p:sp>
        <p:nvSpPr>
          <p:cNvPr id="4" name="Title 1"/>
          <p:cNvSpPr txBox="1">
            <a:spLocks/>
          </p:cNvSpPr>
          <p:nvPr/>
        </p:nvSpPr>
        <p:spPr bwMode="auto">
          <a:xfrm>
            <a:off x="304800" y="3124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5" name="Title 1"/>
          <p:cNvSpPr txBox="1">
            <a:spLocks/>
          </p:cNvSpPr>
          <p:nvPr/>
        </p:nvSpPr>
        <p:spPr bwMode="auto">
          <a:xfrm>
            <a:off x="381000" y="4191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6" name="Title 1"/>
          <p:cNvSpPr txBox="1">
            <a:spLocks/>
          </p:cNvSpPr>
          <p:nvPr/>
        </p:nvSpPr>
        <p:spPr bwMode="auto">
          <a:xfrm>
            <a:off x="2819400" y="3505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7" name="Title 1"/>
          <p:cNvSpPr txBox="1">
            <a:spLocks/>
          </p:cNvSpPr>
          <p:nvPr/>
        </p:nvSpPr>
        <p:spPr bwMode="auto">
          <a:xfrm>
            <a:off x="4800600" y="304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8" name="Title 1"/>
          <p:cNvSpPr txBox="1">
            <a:spLocks/>
          </p:cNvSpPr>
          <p:nvPr/>
        </p:nvSpPr>
        <p:spPr bwMode="auto">
          <a:xfrm>
            <a:off x="4191000" y="14478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9" name="Title 1"/>
          <p:cNvSpPr txBox="1">
            <a:spLocks/>
          </p:cNvSpPr>
          <p:nvPr/>
        </p:nvSpPr>
        <p:spPr bwMode="auto">
          <a:xfrm>
            <a:off x="7162800" y="4495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0" name="Title 1"/>
          <p:cNvSpPr txBox="1">
            <a:spLocks/>
          </p:cNvSpPr>
          <p:nvPr/>
        </p:nvSpPr>
        <p:spPr bwMode="auto">
          <a:xfrm>
            <a:off x="7162800" y="51816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848600" y="4495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7850093"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648200" y="46482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Tree>
    <p:extLst>
      <p:ext uri="{BB962C8B-B14F-4D97-AF65-F5344CB8AC3E}">
        <p14:creationId xmlns:p14="http://schemas.microsoft.com/office/powerpoint/2010/main" val="72676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176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2909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233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85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2382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4146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0316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0117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17" name="Title 1"/>
          <p:cNvSpPr txBox="1">
            <a:spLocks/>
          </p:cNvSpPr>
          <p:nvPr/>
        </p:nvSpPr>
        <p:spPr bwMode="auto">
          <a:xfrm>
            <a:off x="228600" y="3124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18" name="Title 1"/>
          <p:cNvSpPr txBox="1">
            <a:spLocks/>
          </p:cNvSpPr>
          <p:nvPr/>
        </p:nvSpPr>
        <p:spPr bwMode="auto">
          <a:xfrm>
            <a:off x="838200" y="39624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19" name="Title 1"/>
          <p:cNvSpPr txBox="1">
            <a:spLocks/>
          </p:cNvSpPr>
          <p:nvPr/>
        </p:nvSpPr>
        <p:spPr bwMode="auto">
          <a:xfrm>
            <a:off x="2743200" y="3505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20" name="Title 1"/>
          <p:cNvSpPr txBox="1">
            <a:spLocks/>
          </p:cNvSpPr>
          <p:nvPr/>
        </p:nvSpPr>
        <p:spPr bwMode="auto">
          <a:xfrm>
            <a:off x="4800600" y="304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21" name="Title 1"/>
          <p:cNvSpPr txBox="1">
            <a:spLocks/>
          </p:cNvSpPr>
          <p:nvPr/>
        </p:nvSpPr>
        <p:spPr bwMode="auto">
          <a:xfrm>
            <a:off x="4191000" y="14478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22" name="Title 1"/>
          <p:cNvSpPr txBox="1">
            <a:spLocks/>
          </p:cNvSpPr>
          <p:nvPr/>
        </p:nvSpPr>
        <p:spPr bwMode="auto">
          <a:xfrm>
            <a:off x="7086600" y="4495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3" name="Title 1"/>
          <p:cNvSpPr txBox="1">
            <a:spLocks/>
          </p:cNvSpPr>
          <p:nvPr/>
        </p:nvSpPr>
        <p:spPr bwMode="auto">
          <a:xfrm>
            <a:off x="7086600" y="51054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4" name="Title 1"/>
          <p:cNvSpPr txBox="1">
            <a:spLocks/>
          </p:cNvSpPr>
          <p:nvPr/>
        </p:nvSpPr>
        <p:spPr bwMode="auto">
          <a:xfrm>
            <a:off x="7848600" y="4495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25" name="Title 1"/>
          <p:cNvSpPr txBox="1">
            <a:spLocks/>
          </p:cNvSpPr>
          <p:nvPr/>
        </p:nvSpPr>
        <p:spPr bwMode="auto">
          <a:xfrm>
            <a:off x="8001000" y="51054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26" name="Title 1"/>
          <p:cNvSpPr txBox="1">
            <a:spLocks/>
          </p:cNvSpPr>
          <p:nvPr/>
        </p:nvSpPr>
        <p:spPr bwMode="auto">
          <a:xfrm>
            <a:off x="4495800" y="46482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Tree>
    <p:extLst>
      <p:ext uri="{BB962C8B-B14F-4D97-AF65-F5344CB8AC3E}">
        <p14:creationId xmlns:p14="http://schemas.microsoft.com/office/powerpoint/2010/main" val="400644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sf_yearLord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3"/>
          <p:cNvSpPr>
            <a:spLocks noGrp="1"/>
          </p:cNvSpPr>
          <p:nvPr>
            <p:ph type="title" idx="4294967295"/>
          </p:nvPr>
        </p:nvSpPr>
        <p:spPr>
          <a:xfrm>
            <a:off x="4572000" y="4038600"/>
            <a:ext cx="4724400" cy="1143000"/>
          </a:xfrm>
        </p:spPr>
        <p:txBody>
          <a:bodyPr/>
          <a:lstStyle/>
          <a:p>
            <a:r>
              <a:rPr lang="zh-CN" altLang="en-US" sz="5000" b="1">
                <a:solidFill>
                  <a:srgbClr val="FFFFFF"/>
                </a:solidFill>
                <a:latin typeface="SimHei" charset="0"/>
                <a:ea typeface="SimHei" charset="0"/>
                <a:cs typeface="SimHei" charset="0"/>
              </a:rPr>
              <a:t>优先次序</a:t>
            </a:r>
            <a:endParaRPr lang="en-US" sz="5000" b="1">
              <a:solidFill>
                <a:srgbClr val="FFFFFF"/>
              </a:solidFill>
              <a:latin typeface="SimHei" charset="0"/>
              <a:ea typeface="SimHei" charset="0"/>
              <a:cs typeface="SimHei"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8250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17" name="Title 1"/>
          <p:cNvSpPr txBox="1">
            <a:spLocks/>
          </p:cNvSpPr>
          <p:nvPr/>
        </p:nvSpPr>
        <p:spPr bwMode="auto">
          <a:xfrm>
            <a:off x="228600" y="3124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18" name="Title 1"/>
          <p:cNvSpPr txBox="1">
            <a:spLocks/>
          </p:cNvSpPr>
          <p:nvPr/>
        </p:nvSpPr>
        <p:spPr bwMode="auto">
          <a:xfrm>
            <a:off x="838200" y="39624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19" name="Title 1"/>
          <p:cNvSpPr txBox="1">
            <a:spLocks/>
          </p:cNvSpPr>
          <p:nvPr/>
        </p:nvSpPr>
        <p:spPr bwMode="auto">
          <a:xfrm>
            <a:off x="2743200" y="3505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20" name="Title 1"/>
          <p:cNvSpPr txBox="1">
            <a:spLocks/>
          </p:cNvSpPr>
          <p:nvPr/>
        </p:nvSpPr>
        <p:spPr bwMode="auto">
          <a:xfrm>
            <a:off x="4800600" y="304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21" name="Title 1"/>
          <p:cNvSpPr txBox="1">
            <a:spLocks/>
          </p:cNvSpPr>
          <p:nvPr/>
        </p:nvSpPr>
        <p:spPr bwMode="auto">
          <a:xfrm>
            <a:off x="4191000" y="14478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22" name="Title 1"/>
          <p:cNvSpPr txBox="1">
            <a:spLocks/>
          </p:cNvSpPr>
          <p:nvPr/>
        </p:nvSpPr>
        <p:spPr bwMode="auto">
          <a:xfrm>
            <a:off x="7086600" y="4495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3" name="Title 1"/>
          <p:cNvSpPr txBox="1">
            <a:spLocks/>
          </p:cNvSpPr>
          <p:nvPr/>
        </p:nvSpPr>
        <p:spPr bwMode="auto">
          <a:xfrm>
            <a:off x="7086600" y="51054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4" name="Title 1"/>
          <p:cNvSpPr txBox="1">
            <a:spLocks/>
          </p:cNvSpPr>
          <p:nvPr/>
        </p:nvSpPr>
        <p:spPr bwMode="auto">
          <a:xfrm>
            <a:off x="7848600" y="4495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25" name="Title 1"/>
          <p:cNvSpPr txBox="1">
            <a:spLocks/>
          </p:cNvSpPr>
          <p:nvPr/>
        </p:nvSpPr>
        <p:spPr bwMode="auto">
          <a:xfrm>
            <a:off x="8001000" y="51054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26" name="Title 1"/>
          <p:cNvSpPr txBox="1">
            <a:spLocks/>
          </p:cNvSpPr>
          <p:nvPr/>
        </p:nvSpPr>
        <p:spPr bwMode="auto">
          <a:xfrm>
            <a:off x="4495800" y="46482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Tree>
    <p:extLst>
      <p:ext uri="{BB962C8B-B14F-4D97-AF65-F5344CB8AC3E}">
        <p14:creationId xmlns:p14="http://schemas.microsoft.com/office/powerpoint/2010/main" val="218854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6030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785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0075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601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4098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8048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476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672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eaLnBrk="0" hangingPunct="0"/>
            <a:endParaRPr lang="en-US">
              <a:solidFill>
                <a:srgbClr val="000000"/>
              </a:solidFill>
            </a:endParaRPr>
          </a:p>
        </p:txBody>
      </p:sp>
      <p:sp>
        <p:nvSpPr>
          <p:cNvPr id="75778" name="Title 1"/>
          <p:cNvSpPr>
            <a:spLocks noGrp="1"/>
          </p:cNvSpPr>
          <p:nvPr>
            <p:ph type="title" idx="4294967295"/>
          </p:nvPr>
        </p:nvSpPr>
        <p:spPr>
          <a:xfrm>
            <a:off x="1676400" y="228600"/>
            <a:ext cx="5791200" cy="762000"/>
          </a:xfrm>
        </p:spPr>
        <p:txBody>
          <a:bodyPr/>
          <a:lstStyle/>
          <a:p>
            <a:pPr algn="l" eaLnBrk="1" hangingPunct="1"/>
            <a:r>
              <a:rPr lang="zh-CN" altLang="en-US" sz="3200" b="1" i="1">
                <a:solidFill>
                  <a:srgbClr val="800000"/>
                </a:solidFill>
                <a:latin typeface="SimHei" charset="0"/>
                <a:ea typeface="SimHei" charset="0"/>
                <a:cs typeface="SimHei" charset="0"/>
              </a:rPr>
              <a:t>我们的异象是 </a:t>
            </a:r>
            <a:r>
              <a:rPr lang="en-US" sz="3200" b="1" i="1">
                <a:solidFill>
                  <a:srgbClr val="800000"/>
                </a:solidFill>
                <a:latin typeface="Arial" charset="0"/>
                <a:ea typeface="SimHei" charset="0"/>
                <a:cs typeface="SimHei" charset="0"/>
              </a:rPr>
              <a:t>…</a:t>
            </a:r>
          </a:p>
        </p:txBody>
      </p:sp>
      <p:pic>
        <p:nvPicPr>
          <p:cNvPr id="75779" name="Picture 4" descr="Crossroads-Logo.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75800"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01" name="Title 1"/>
            <p:cNvSpPr txBox="1">
              <a:spLocks/>
            </p:cNvSpPr>
            <p:nvPr/>
          </p:nvSpPr>
          <p:spPr bwMode="auto">
            <a:xfrm>
              <a:off x="2819400" y="1143000"/>
              <a:ext cx="2971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爱神</a:t>
              </a:r>
              <a:endParaRPr lang="en-US" sz="4400" b="1">
                <a:solidFill>
                  <a:srgbClr val="800000"/>
                </a:solidFill>
                <a:latin typeface="SimHei" charset="0"/>
                <a:ea typeface="SimHei" charset="0"/>
                <a:cs typeface="SimHei" charset="0"/>
              </a:endParaRP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爱各民族</a:t>
            </a:r>
            <a:endParaRPr lang="en-US" sz="4400" b="1">
              <a:solidFill>
                <a:srgbClr val="800000"/>
              </a:solidFill>
              <a:latin typeface="Arial" charset="0"/>
              <a:ea typeface="SimHei" charset="0"/>
              <a:cs typeface="SimHei" charset="0"/>
            </a:endParaRPr>
          </a:p>
        </p:txBody>
      </p:sp>
      <p:grpSp>
        <p:nvGrpSpPr>
          <p:cNvPr id="3" name="Group 14"/>
          <p:cNvGrpSpPr>
            <a:grpSpLocks/>
          </p:cNvGrpSpPr>
          <p:nvPr/>
        </p:nvGrpSpPr>
        <p:grpSpPr bwMode="auto">
          <a:xfrm>
            <a:off x="0" y="3360738"/>
            <a:ext cx="3048000" cy="3497262"/>
            <a:chOff x="0" y="3360420"/>
            <a:chExt cx="3048000" cy="3497579"/>
          </a:xfrm>
        </p:grpSpPr>
        <p:sp>
          <p:nvSpPr>
            <p:cNvPr id="75798"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爱教会</a:t>
              </a:r>
              <a:endParaRPr lang="en-US" sz="4400" b="1">
                <a:solidFill>
                  <a:srgbClr val="800000"/>
                </a:solidFill>
                <a:latin typeface="Arial" charset="0"/>
                <a:ea typeface="SimHei" charset="0"/>
                <a:cs typeface="SimHei" charset="0"/>
              </a:endParaRPr>
            </a:p>
          </p:txBody>
        </p:sp>
        <p:pic>
          <p:nvPicPr>
            <p:cNvPr id="75799"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62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7310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700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9925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8261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353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86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710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6161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2106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en-US" altLang="zh-CN" sz="3600" b="1" dirty="0">
                <a:solidFill>
                  <a:srgbClr val="FFFFFF"/>
                </a:solidFill>
                <a:effectLst>
                  <a:outerShdw blurRad="38100" dist="38100" dir="2700000" algn="tl">
                    <a:srgbClr val="000000"/>
                  </a:outerShdw>
                </a:effectLst>
                <a:latin typeface="Arial" charset="0"/>
                <a:cs typeface="Arial" charset="0"/>
              </a:rPr>
              <a:t>"</a:t>
            </a:r>
            <a:r>
              <a:rPr lang="zh-CN" altLang="en-US" sz="3600" b="1" dirty="0">
                <a:solidFill>
                  <a:srgbClr val="FFFFFF"/>
                </a:solidFill>
                <a:effectLst>
                  <a:outerShdw blurRad="38100" dist="38100" dir="2700000" algn="tl">
                    <a:srgbClr val="000000"/>
                  </a:outerShdw>
                </a:effectLst>
                <a:latin typeface="Arial" charset="0"/>
                <a:cs typeface="Arial" charset="0"/>
              </a:rPr>
              <a:t>耶稣在门徒面前还行了许多神迹，</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defTabSz="456433">
              <a:defRPr/>
            </a:pPr>
            <a:r>
              <a:rPr lang="zh-CN" altLang="en-US" sz="3600" b="1" dirty="0">
                <a:solidFill>
                  <a:srgbClr val="FFFFFF"/>
                </a:solidFill>
                <a:effectLst>
                  <a:outerShdw blurRad="38100" dist="38100" dir="2700000" algn="tl">
                    <a:srgbClr val="000000"/>
                  </a:outerShdw>
                </a:effectLst>
                <a:latin typeface="Arial" charset="0"/>
                <a:cs typeface="Arial" charset="0"/>
              </a:rPr>
              <a:t>只是没有记在这本书里。</a:t>
            </a:r>
            <a:r>
              <a:rPr lang="en-US" altLang="zh-CN" sz="3600" b="1" dirty="0">
                <a:solidFill>
                  <a:srgbClr val="FFFFFF"/>
                </a:solidFill>
                <a:effectLst>
                  <a:outerShdw blurRad="38100" dist="38100" dir="2700000" algn="tl">
                    <a:srgbClr val="000000"/>
                  </a:outerShdw>
                </a:effectLst>
                <a:latin typeface="Arial" charset="0"/>
                <a:cs typeface="Arial" charset="0"/>
              </a:rPr>
              <a:t> </a:t>
            </a:r>
          </a:p>
          <a:p>
            <a:pPr defTabSz="456433">
              <a:defRPr/>
            </a:pPr>
            <a:r>
              <a:rPr lang="zh-CN" altLang="en-US" sz="3600" b="1" dirty="0">
                <a:solidFill>
                  <a:srgbClr val="FFFFFF"/>
                </a:solidFill>
                <a:effectLst>
                  <a:outerShdw blurRad="38100" dist="38100" dir="2700000" algn="tl">
                    <a:srgbClr val="000000"/>
                  </a:outerShdw>
                </a:effectLst>
                <a:latin typeface="Arial" charset="0"/>
                <a:cs typeface="Arial" charset="0"/>
              </a:rPr>
              <a:t>而记载这些事的目的</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defTabSz="456433">
              <a:defRPr/>
            </a:pPr>
            <a:r>
              <a:rPr lang="zh-CN" altLang="en-US" sz="3600" b="1" dirty="0">
                <a:solidFill>
                  <a:srgbClr val="FFFFFF"/>
                </a:solidFill>
                <a:effectLst>
                  <a:outerShdw blurRad="38100" dist="38100" dir="2700000" algn="tl">
                    <a:srgbClr val="000000"/>
                  </a:outerShdw>
                </a:effectLst>
                <a:latin typeface="Arial" charset="0"/>
                <a:cs typeface="Arial" charset="0"/>
              </a:rPr>
              <a:t>是为了</a:t>
            </a:r>
            <a:r>
              <a:rPr lang="zh-CN" altLang="en-US" sz="3600" b="1" i="1" dirty="0">
                <a:solidFill>
                  <a:srgbClr val="FFFF00"/>
                </a:solidFill>
                <a:effectLst>
                  <a:outerShdw blurRad="38100" dist="38100" dir="2700000" algn="tl">
                    <a:srgbClr val="000000"/>
                  </a:outerShdw>
                </a:effectLst>
                <a:latin typeface="Arial" charset="0"/>
                <a:cs typeface="Arial" charset="0"/>
              </a:rPr>
              <a:t>使你们相信耶稣就是基督</a:t>
            </a:r>
            <a:r>
              <a:rPr lang="zh-CN" altLang="en-US" sz="3600" b="1" dirty="0">
                <a:solidFill>
                  <a:srgbClr val="FFFFFF"/>
                </a:solidFill>
                <a:effectLst>
                  <a:outerShdw blurRad="38100" dist="38100" dir="2700000" algn="tl">
                    <a:srgbClr val="000000"/>
                  </a:outerShdw>
                </a:effectLst>
                <a:latin typeface="Arial" charset="0"/>
                <a:cs typeface="Arial" charset="0"/>
              </a:rPr>
              <a:t>，</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defTabSz="456433">
              <a:defRPr/>
            </a:pPr>
            <a:r>
              <a:rPr lang="zh-CN" altLang="en-US" sz="3600" b="1" dirty="0">
                <a:solidFill>
                  <a:srgbClr val="FFFFFF"/>
                </a:solidFill>
                <a:effectLst>
                  <a:outerShdw blurRad="38100" dist="38100" dir="2700000" algn="tl">
                    <a:srgbClr val="000000"/>
                  </a:outerShdw>
                </a:effectLst>
                <a:latin typeface="Arial" charset="0"/>
                <a:cs typeface="Arial" charset="0"/>
              </a:rPr>
              <a:t>是上帝的儿子，</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defTabSz="456433">
              <a:defRPr/>
            </a:pPr>
            <a:r>
              <a:rPr lang="zh-CN" altLang="en-US" sz="3600" b="1" dirty="0">
                <a:solidFill>
                  <a:srgbClr val="FFFFFF"/>
                </a:solidFill>
                <a:effectLst>
                  <a:outerShdw blurRad="38100" dist="38100" dir="2700000" algn="tl">
                    <a:srgbClr val="000000"/>
                  </a:outerShdw>
                </a:effectLst>
                <a:latin typeface="Arial" charset="0"/>
                <a:cs typeface="Arial" charset="0"/>
              </a:rPr>
              <a:t>并且使你们这些信祂的人</a:t>
            </a:r>
            <a:endParaRPr lang="en-US" altLang="zh-CN" sz="3600" b="1" dirty="0">
              <a:solidFill>
                <a:srgbClr val="FFFFFF"/>
              </a:solidFill>
              <a:effectLst>
                <a:outerShdw blurRad="38100" dist="38100" dir="2700000" algn="tl">
                  <a:srgbClr val="000000"/>
                </a:outerShdw>
              </a:effectLst>
              <a:latin typeface="Arial" charset="0"/>
              <a:cs typeface="Arial" charset="0"/>
            </a:endParaRPr>
          </a:p>
          <a:p>
            <a:pPr defTabSz="456433">
              <a:defRPr/>
            </a:pPr>
            <a:r>
              <a:rPr lang="zh-CN" altLang="en-US" sz="3600" b="1" dirty="0">
                <a:solidFill>
                  <a:srgbClr val="FFFFFF"/>
                </a:solidFill>
                <a:effectLst>
                  <a:outerShdw blurRad="38100" dist="38100" dir="2700000" algn="tl">
                    <a:srgbClr val="000000"/>
                  </a:outerShdw>
                </a:effectLst>
                <a:latin typeface="Arial" charset="0"/>
                <a:cs typeface="Arial" charset="0"/>
              </a:rPr>
              <a:t>可以靠祂的名得到生命。</a:t>
            </a:r>
            <a:r>
              <a:rPr lang="en-US" altLang="zh-CN" sz="3600" b="1" dirty="0">
                <a:solidFill>
                  <a:srgbClr val="FFFFFF"/>
                </a:solidFill>
                <a:effectLst>
                  <a:outerShdw blurRad="38100" dist="38100" dir="2700000" algn="tl">
                    <a:srgbClr val="000000"/>
                  </a:outerShdw>
                </a:effectLst>
                <a:latin typeface="Arial" charset="0"/>
                <a:cs typeface="Arial" charset="0"/>
              </a:rPr>
              <a:t>" </a:t>
            </a:r>
          </a:p>
          <a:p>
            <a:pPr defTabSz="456433">
              <a:defRPr/>
            </a:pPr>
            <a:r>
              <a:rPr lang="en-US" altLang="zh-CN" sz="3600" b="1" dirty="0">
                <a:solidFill>
                  <a:srgbClr val="FFFFFF"/>
                </a:solidFill>
                <a:effectLst>
                  <a:outerShdw blurRad="38100" dist="38100" dir="2700000" algn="tl">
                    <a:srgbClr val="000000"/>
                  </a:outerShdw>
                </a:effectLst>
                <a:latin typeface="Arial" charset="0"/>
                <a:cs typeface="Arial" charset="0"/>
              </a:rPr>
              <a:t>(20:30-31).</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433">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25" y="65350"/>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107</a:t>
            </a:r>
          </a:p>
        </p:txBody>
      </p:sp>
    </p:spTree>
    <p:extLst>
      <p:ext uri="{BB962C8B-B14F-4D97-AF65-F5344CB8AC3E}">
        <p14:creationId xmlns:p14="http://schemas.microsoft.com/office/powerpoint/2010/main" val="109548133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05E22EE-316E-E94C-A108-D08905BB94E4}" type="slidenum">
              <a:rPr lang="en-US" sz="900">
                <a:solidFill>
                  <a:srgbClr val="808080"/>
                </a:solidFill>
                <a:latin typeface="Arial" charset="0"/>
              </a:rPr>
              <a:pPr defTabSz="814388" eaLnBrk="0" hangingPunct="0"/>
              <a:t>30</a:t>
            </a:fld>
            <a:endParaRPr lang="en-US" sz="900">
              <a:solidFill>
                <a:srgbClr val="808080"/>
              </a:solidFill>
              <a:latin typeface="Arial" charset="0"/>
            </a:endParaRPr>
          </a:p>
        </p:txBody>
      </p:sp>
      <p:sp>
        <p:nvSpPr>
          <p:cNvPr id="77826"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DAE1DD6B-6BBE-804D-9C51-EC393C9C93E2}" type="slidenum">
              <a:rPr lang="en-US" sz="900">
                <a:solidFill>
                  <a:srgbClr val="808080"/>
                </a:solidFill>
                <a:latin typeface="Arial" charset="0"/>
              </a:rPr>
              <a:pPr defTabSz="814388" eaLnBrk="0" hangingPunct="0"/>
              <a:t>30</a:t>
            </a:fld>
            <a:endParaRPr lang="en-US" sz="900">
              <a:solidFill>
                <a:srgbClr val="808080"/>
              </a:solidFill>
              <a:latin typeface="Arial" charset="0"/>
            </a:endParaRPr>
          </a:p>
        </p:txBody>
      </p:sp>
      <p:sp>
        <p:nvSpPr>
          <p:cNvPr id="77827"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D531BDEC-F088-2943-9F97-F68938D68249}" type="slidenum">
              <a:rPr lang="en-US" sz="900">
                <a:solidFill>
                  <a:srgbClr val="808080"/>
                </a:solidFill>
                <a:latin typeface="Arial" charset="0"/>
              </a:rPr>
              <a:pPr defTabSz="814388" eaLnBrk="0" hangingPunct="0"/>
              <a:t>30</a:t>
            </a:fld>
            <a:endParaRPr lang="en-US" sz="900">
              <a:solidFill>
                <a:srgbClr val="808080"/>
              </a:solidFill>
              <a:latin typeface="Arial" charset="0"/>
            </a:endParaRPr>
          </a:p>
        </p:txBody>
      </p:sp>
      <p:sp>
        <p:nvSpPr>
          <p:cNvPr id="77828"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7782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77830" name="Picture 7"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Rectangle 8"/>
          <p:cNvSpPr>
            <a:spLocks noGrp="1" noChangeArrowheads="1"/>
          </p:cNvSpPr>
          <p:nvPr>
            <p:ph type="title"/>
          </p:nvPr>
        </p:nvSpPr>
        <p:spPr>
          <a:xfrm>
            <a:off x="152400" y="225425"/>
            <a:ext cx="8839200" cy="1450975"/>
          </a:xfrm>
          <a:noFill/>
        </p:spPr>
        <p:txBody>
          <a:bodyPr lIns="82124" tIns="41061" rIns="82124" bIns="41061" anchor="b"/>
          <a:lstStyle/>
          <a:p>
            <a:pPr eaLnBrk="1" hangingPunct="1"/>
            <a:r>
              <a:rPr lang="zh-CN" altLang="en-US" sz="6000" b="1">
                <a:solidFill>
                  <a:schemeClr val="bg1"/>
                </a:solidFill>
                <a:latin typeface="Arial" charset="0"/>
                <a:ea typeface="SimSun" charset="0"/>
                <a:cs typeface="SimSun" charset="0"/>
              </a:rPr>
              <a:t>对圣经的攻击</a:t>
            </a:r>
            <a:endParaRPr lang="en-US" altLang="zh-CN" sz="6000" b="1">
              <a:latin typeface="Arial" charset="0"/>
              <a:ea typeface="SimSun" charset="0"/>
              <a:cs typeface="SimSun" charset="0"/>
            </a:endParaRPr>
          </a:p>
        </p:txBody>
      </p:sp>
      <p:sp>
        <p:nvSpPr>
          <p:cNvPr id="77832" name="Text Box 9"/>
          <p:cNvSpPr txBox="1">
            <a:spLocks noChangeArrowheads="1"/>
          </p:cNvSpPr>
          <p:nvPr/>
        </p:nvSpPr>
        <p:spPr bwMode="auto">
          <a:xfrm>
            <a:off x="381000" y="4876800"/>
            <a:ext cx="84582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b="1">
                <a:solidFill>
                  <a:srgbClr val="FFFFFF"/>
                </a:solidFill>
                <a:latin typeface="SimHei" charset="0"/>
                <a:ea typeface="SimHei" charset="0"/>
                <a:cs typeface="SimHei" charset="0"/>
              </a:rPr>
              <a:t>自早期教会以来</a:t>
            </a:r>
            <a:r>
              <a:rPr lang="en-US" altLang="zh-CN" sz="4400" b="1">
                <a:solidFill>
                  <a:srgbClr val="FFFFFF"/>
                </a:solidFill>
                <a:latin typeface="SimHei" charset="0"/>
                <a:ea typeface="SimHei" charset="0"/>
                <a:cs typeface="SimHei" charset="0"/>
              </a:rPr>
              <a:t>,</a:t>
            </a:r>
            <a:r>
              <a:rPr lang="zh-CN" altLang="en-US" sz="4400" b="1">
                <a:solidFill>
                  <a:srgbClr val="FFFFFF"/>
                </a:solidFill>
                <a:latin typeface="SimHei" charset="0"/>
                <a:ea typeface="SimHei" charset="0"/>
                <a:cs typeface="SimHei" charset="0"/>
              </a:rPr>
              <a:t>异端邪说开始侵蚀我们的信仰</a:t>
            </a:r>
            <a:endParaRPr lang="en-US" sz="4400" b="1">
              <a:solidFill>
                <a:srgbClr val="FFFFFF"/>
              </a:solidFill>
              <a:latin typeface="SimHei" charset="0"/>
              <a:ea typeface="SimHei" charset="0"/>
              <a:cs typeface="SimHei" charset="0"/>
            </a:endParaRPr>
          </a:p>
        </p:txBody>
      </p:sp>
      <p:pic>
        <p:nvPicPr>
          <p:cNvPr id="77833"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2544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1936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9978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3227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7451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3819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5537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4536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3813890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45977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304800" y="1219200"/>
            <a:ext cx="3810000" cy="1143000"/>
          </a:xfrm>
        </p:spPr>
        <p:txBody>
          <a:bodyPr/>
          <a:lstStyle/>
          <a:p>
            <a:pPr eaLnBrk="1" hangingPunct="1">
              <a:defRPr/>
            </a:pPr>
            <a:r>
              <a:rPr lang="en-US" dirty="0">
                <a:ea typeface="+mj-ea"/>
                <a:cs typeface="+mj-cs"/>
              </a:rPr>
              <a:t>Attacks Continue</a:t>
            </a:r>
          </a:p>
        </p:txBody>
      </p:sp>
      <p:pic>
        <p:nvPicPr>
          <p:cNvPr id="79875" name="Picture 4" descr="Bible Fic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5334000" y="838200"/>
            <a:ext cx="3581400" cy="533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zh-CN" altLang="en-US" sz="4600" b="1">
                <a:solidFill>
                  <a:schemeClr val="bg1"/>
                </a:solidFill>
                <a:effectLst>
                  <a:outerShdw blurRad="38100" dist="38100" dir="2700000" algn="tl">
                    <a:srgbClr val="DDDDDD"/>
                  </a:outerShdw>
                </a:effectLst>
                <a:latin typeface="SimHei" charset="0"/>
                <a:ea typeface="SimHei" charset="0"/>
                <a:cs typeface="SimHei" charset="0"/>
              </a:rPr>
              <a:t>圣经一直受到不断攻击</a:t>
            </a:r>
            <a:endParaRPr lang="en-US" altLang="ja-JP" sz="4600" b="1">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buClr>
                <a:schemeClr val="hlink"/>
              </a:buClr>
              <a:buSzPct val="90000"/>
              <a:buFont typeface="Wingdings" charset="0"/>
              <a:buBlip>
                <a:blip r:embed="rId4"/>
              </a:buBlip>
              <a:defRPr/>
            </a:pPr>
            <a:r>
              <a:rPr lang="zh-CN" altLang="en-US" sz="4600" b="1">
                <a:solidFill>
                  <a:schemeClr val="bg1"/>
                </a:solidFill>
                <a:effectLst>
                  <a:outerShdw blurRad="38100" dist="38100" dir="2700000" algn="tl">
                    <a:srgbClr val="DDDDDD"/>
                  </a:outerShdw>
                </a:effectLst>
                <a:latin typeface="SimHei" charset="0"/>
                <a:ea typeface="SimHei" charset="0"/>
                <a:cs typeface="SimHei" charset="0"/>
              </a:rPr>
              <a:t>但是</a:t>
            </a:r>
            <a:r>
              <a:rPr lang="en-US" altLang="ja-JP" sz="46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600" b="1">
                <a:solidFill>
                  <a:schemeClr val="bg1"/>
                </a:solidFill>
                <a:effectLst>
                  <a:outerShdw blurRad="38100" dist="38100" dir="2700000" algn="tl">
                    <a:srgbClr val="DDDDDD"/>
                  </a:outerShdw>
                </a:effectLst>
                <a:latin typeface="SimHei" charset="0"/>
                <a:ea typeface="SimHei" charset="0"/>
                <a:cs typeface="SimHei" charset="0"/>
              </a:rPr>
              <a:t>各方面的发现证明圣经是真确的</a:t>
            </a:r>
            <a:endParaRPr lang="en-US" sz="4600" b="1">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6" name="TextBox 5"/>
          <p:cNvSpPr txBox="1"/>
          <p:nvPr/>
        </p:nvSpPr>
        <p:spPr>
          <a:xfrm>
            <a:off x="304800" y="2286000"/>
            <a:ext cx="1981200" cy="2800350"/>
          </a:xfrm>
          <a:prstGeom prst="rect">
            <a:avLst/>
          </a:prstGeom>
          <a:solidFill>
            <a:schemeClr val="tx1">
              <a:lumMod val="65000"/>
              <a:lumOff val="3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4400">
                <a:solidFill>
                  <a:schemeClr val="bg1"/>
                </a:solidFill>
                <a:effectLst>
                  <a:outerShdw blurRad="38100" dist="38100" dir="2700000" algn="tl">
                    <a:srgbClr val="000000"/>
                  </a:outerShdw>
                </a:effectLst>
                <a:latin typeface="SimHei" charset="0"/>
                <a:ea typeface="SimHei" charset="0"/>
                <a:cs typeface="SimHei" charset="0"/>
              </a:rPr>
              <a:t>圣经是事实还是虚构的</a:t>
            </a:r>
            <a:r>
              <a:rPr lang="en-US" altLang="zh-CN" sz="4400">
                <a:solidFill>
                  <a:schemeClr val="bg1"/>
                </a:solidFill>
                <a:effectLst>
                  <a:outerShdw blurRad="38100" dist="38100" dir="2700000" algn="tl">
                    <a:srgbClr val="000000"/>
                  </a:outerShdw>
                </a:effectLst>
                <a:latin typeface="SimHei" charset="0"/>
                <a:ea typeface="SimHei" charset="0"/>
                <a:cs typeface="SimHei" charset="0"/>
              </a:rPr>
              <a:t>?</a:t>
            </a:r>
            <a:endParaRPr lang="en-US" sz="4400">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5748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3905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546575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492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02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extLst/>
          </a:blip>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107847836"/>
      </p:ext>
    </p:extLst>
  </p:cSld>
  <p:clrMapOvr>
    <a:masterClrMapping/>
  </p:clrMapOvr>
  <p:transition spd="med"/>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3" name="Picture 3" descr="Screen Shot 2013-03-18 at 7.35.59 AM.png"/>
          <p:cNvPicPr>
            <a:picLocks noChangeAspect="1"/>
          </p:cNvPicPr>
          <p:nvPr/>
        </p:nvPicPr>
        <p:blipFill>
          <a:blip r:embed="rId4"/>
          <a:srcRect t="4729"/>
          <a:stretch>
            <a:fillRect/>
          </a:stretch>
        </p:blipFill>
        <p:spPr bwMode="auto">
          <a:xfrm>
            <a:off x="0" y="973138"/>
            <a:ext cx="9144000" cy="5637212"/>
          </a:xfrm>
          <a:prstGeom prst="rect">
            <a:avLst/>
          </a:prstGeom>
          <a:noFill/>
          <a:ln w="9525">
            <a:noFill/>
            <a:miter lim="800000"/>
            <a:headEnd/>
            <a:tailEnd/>
          </a:ln>
        </p:spPr>
      </p:pic>
      <p:sp>
        <p:nvSpPr>
          <p:cNvPr id="2" name="Title 1"/>
          <p:cNvSpPr>
            <a:spLocks noGrp="1"/>
          </p:cNvSpPr>
          <p:nvPr>
            <p:ph type="title"/>
          </p:nvPr>
        </p:nvSpPr>
        <p:spPr>
          <a:xfrm>
            <a:off x="0" y="130622"/>
            <a:ext cx="9144000" cy="70609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sz="4000" b="1" dirty="0">
                <a:solidFill>
                  <a:srgbClr val="FFFFFF"/>
                </a:solidFill>
                <a:effectLst>
                  <a:glow rad="139700">
                    <a:schemeClr val="tx1">
                      <a:alpha val="90000"/>
                    </a:schemeClr>
                  </a:glow>
                </a:effectLst>
                <a:ea typeface="ＭＳ Ｐゴシック" pitchFamily="-108" charset="-128"/>
              </a:rPr>
              <a:t>耶稣</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马利亚</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和</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马大</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约翰</a:t>
            </a:r>
            <a:r>
              <a:rPr lang="en-US" sz="4000" b="1" dirty="0">
                <a:solidFill>
                  <a:srgbClr val="FFFFFF"/>
                </a:solidFill>
                <a:effectLst>
                  <a:glow rad="139700">
                    <a:schemeClr val="tx1">
                      <a:alpha val="90000"/>
                    </a:schemeClr>
                  </a:glow>
                </a:effectLst>
                <a:ea typeface="ＭＳ Ｐゴシック" pitchFamily="-108" charset="-128"/>
              </a:rPr>
              <a:t>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7200" indent="-457200">
              <a:buFont typeface="Arial"/>
              <a:buChar char="•"/>
              <a:defRPr/>
            </a:pPr>
            <a:r>
              <a:rPr lang="zh-CN" altLang="en-US" sz="3200" b="1" dirty="0">
                <a:solidFill>
                  <a:srgbClr val="FFFFFF"/>
                </a:solidFill>
                <a:effectLst>
                  <a:glow rad="139700">
                    <a:srgbClr val="000000"/>
                  </a:glow>
                </a:effectLst>
                <a:latin typeface="Arial"/>
              </a:rPr>
              <a:t>耶稣素来爱马大、和他妹子、并拉撒路</a:t>
            </a:r>
            <a:r>
              <a:rPr lang="zh-CN" altLang="en-US" sz="3200" dirty="0">
                <a:solidFill>
                  <a:srgbClr val="FFFFFF"/>
                </a:solidFill>
                <a:effectLst>
                  <a:glow rad="139700">
                    <a:srgbClr val="000000"/>
                  </a:glow>
                </a:effectLst>
                <a:latin typeface="Arial"/>
              </a:rPr>
              <a:t>。 </a:t>
            </a:r>
            <a:r>
              <a:rPr lang="en-US" sz="3200" b="1" dirty="0">
                <a:solidFill>
                  <a:srgbClr val="FFFFFF"/>
                </a:solidFill>
                <a:effectLst>
                  <a:glow rad="139700">
                    <a:srgbClr val="000000">
                      <a:alpha val="90000"/>
                    </a:srgbClr>
                  </a:glow>
                </a:effectLst>
                <a:latin typeface="Arial"/>
              </a:rPr>
              <a:t>(11:5)</a:t>
            </a:r>
          </a:p>
          <a:p>
            <a:pPr marL="457200" indent="-457200">
              <a:buFont typeface="Arial"/>
              <a:buChar char="•"/>
              <a:defRPr/>
            </a:pPr>
            <a:r>
              <a:rPr lang="zh-CN" altLang="en-US" sz="3200" b="1" dirty="0">
                <a:solidFill>
                  <a:srgbClr val="FFFFFF"/>
                </a:solidFill>
                <a:effectLst>
                  <a:glow rad="139700">
                    <a:srgbClr val="000000">
                      <a:alpha val="90000"/>
                    </a:srgbClr>
                  </a:glow>
                </a:effectLst>
                <a:latin typeface="Arial"/>
              </a:rPr>
              <a:t>他们已经信了祂</a:t>
            </a:r>
            <a:br>
              <a:rPr lang="en-US" sz="3200" b="1" dirty="0">
                <a:solidFill>
                  <a:srgbClr val="FFFFFF"/>
                </a:solidFill>
                <a:effectLst>
                  <a:glow rad="139700">
                    <a:srgbClr val="000000">
                      <a:alpha val="90000"/>
                    </a:srgbClr>
                  </a:glow>
                </a:effectLst>
                <a:latin typeface="Arial"/>
              </a:rPr>
            </a:br>
            <a:r>
              <a:rPr lang="en-US" sz="3200" b="1" dirty="0">
                <a:solidFill>
                  <a:srgbClr val="FFFFFF"/>
                </a:solidFill>
                <a:effectLst>
                  <a:glow rad="139700">
                    <a:srgbClr val="000000">
                      <a:alpha val="90000"/>
                    </a:srgbClr>
                  </a:glow>
                </a:effectLst>
                <a:latin typeface="Arial"/>
              </a:rPr>
              <a:t>(“</a:t>
            </a:r>
            <a:r>
              <a:rPr lang="zh-CN" altLang="en-US" sz="3200" b="1" dirty="0">
                <a:solidFill>
                  <a:srgbClr val="FFFFFF"/>
                </a:solidFill>
                <a:effectLst>
                  <a:glow rad="139700">
                    <a:srgbClr val="000000">
                      <a:alpha val="90000"/>
                    </a:srgbClr>
                  </a:glow>
                </a:effectLst>
                <a:latin typeface="Arial"/>
              </a:rPr>
              <a:t>主</a:t>
            </a:r>
            <a:r>
              <a:rPr lang="en-US" sz="3200" b="1" dirty="0">
                <a:solidFill>
                  <a:srgbClr val="FFFFFF"/>
                </a:solidFill>
                <a:effectLst>
                  <a:glow rad="139700">
                    <a:srgbClr val="000000">
                      <a:alpha val="90000"/>
                    </a:srgbClr>
                  </a:glow>
                </a:effectLst>
                <a:latin typeface="Arial"/>
              </a:rPr>
              <a:t>” </a:t>
            </a:r>
            <a:r>
              <a:rPr lang="zh-CN" altLang="en-US" sz="3200" b="1" dirty="0">
                <a:solidFill>
                  <a:srgbClr val="FFFFFF"/>
                </a:solidFill>
                <a:effectLst>
                  <a:glow rad="139700">
                    <a:srgbClr val="000000">
                      <a:alpha val="90000"/>
                    </a:srgbClr>
                  </a:glow>
                </a:effectLst>
                <a:latin typeface="Arial"/>
              </a:rPr>
              <a:t>在</a:t>
            </a:r>
            <a:r>
              <a:rPr lang="en-US" sz="3200" b="1" dirty="0">
                <a:solidFill>
                  <a:srgbClr val="FFFFFF"/>
                </a:solidFill>
                <a:effectLst>
                  <a:glow rad="139700">
                    <a:srgbClr val="000000">
                      <a:alpha val="90000"/>
                    </a:srgbClr>
                  </a:glow>
                </a:effectLst>
                <a:latin typeface="Arial"/>
              </a:rPr>
              <a:t> 11:3; cf. 11:27).</a:t>
            </a:r>
          </a:p>
          <a:p>
            <a:pPr marL="457200" indent="-457200">
              <a:buFont typeface="Arial"/>
              <a:buChar char="•"/>
              <a:defRPr/>
            </a:pPr>
            <a:r>
              <a:rPr lang="zh-CN" altLang="en-US" sz="3200" b="1" dirty="0">
                <a:solidFill>
                  <a:srgbClr val="FFFFFF"/>
                </a:solidFill>
                <a:effectLst>
                  <a:glow rad="139700">
                    <a:srgbClr val="000000"/>
                  </a:glow>
                </a:effectLst>
                <a:latin typeface="Arial"/>
              </a:rPr>
              <a:t>这马利亚就是后来在葬礼用香膏抹主</a:t>
            </a:r>
            <a:r>
              <a:rPr lang="en-US" sz="3200" b="1" dirty="0">
                <a:solidFill>
                  <a:srgbClr val="FFFFFF"/>
                </a:solidFill>
                <a:effectLst>
                  <a:glow rad="139700">
                    <a:srgbClr val="000000">
                      <a:alpha val="90000"/>
                    </a:srgbClr>
                  </a:glow>
                </a:effectLst>
                <a:latin typeface="Arial"/>
              </a:rPr>
              <a:t> (11:2; cf. 12:1-8).</a:t>
            </a:r>
          </a:p>
        </p:txBody>
      </p:sp>
    </p:spTree>
    <p:extLst>
      <p:ext uri="{BB962C8B-B14F-4D97-AF65-F5344CB8AC3E}">
        <p14:creationId xmlns:p14="http://schemas.microsoft.com/office/powerpoint/2010/main" val="3328548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7" name="Picture 4" descr="Screen Shot 2013-03-18 at 7.31.31 AM.png"/>
          <p:cNvPicPr>
            <a:picLocks noChangeAspect="1"/>
          </p:cNvPicPr>
          <p:nvPr/>
        </p:nvPicPr>
        <p:blipFill>
          <a:blip r:embed="rId3"/>
          <a:srcRect/>
          <a:stretch>
            <a:fillRect/>
          </a:stretch>
        </p:blipFill>
        <p:spPr bwMode="auto">
          <a:xfrm>
            <a:off x="0" y="1096963"/>
            <a:ext cx="9144000" cy="5761037"/>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3064751027"/>
      </p:ext>
    </p:extLst>
  </p:cSld>
  <p:clrMapOvr>
    <a:overrideClrMapping bg1="lt1" tx1="dk1" bg2="lt2" tx2="dk2" accent1="accent1" accent2="accent2" accent3="accent3" accent4="accent4" accent5="accent5" accent6="accent6" hlink="hlink" folHlink="folHlink"/>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pic>
        <p:nvPicPr>
          <p:cNvPr id="471042" name="Picture 2" descr="Screen Shot 2013-03-18 at 7.49.05 AM.png"/>
          <p:cNvPicPr>
            <a:picLocks noChangeAspect="1"/>
          </p:cNvPicPr>
          <p:nvPr/>
        </p:nvPicPr>
        <p:blipFill>
          <a:blip r:embed="rId3"/>
          <a:srcRect/>
          <a:stretch>
            <a:fillRect/>
          </a:stretch>
        </p:blipFill>
        <p:spPr bwMode="auto">
          <a:xfrm>
            <a:off x="0" y="1052513"/>
            <a:ext cx="9144000" cy="5449887"/>
          </a:xfrm>
          <a:prstGeom prst="rect">
            <a:avLst/>
          </a:prstGeom>
          <a:noFill/>
          <a:ln w="9525">
            <a:noFill/>
            <a:miter lim="800000"/>
            <a:headEnd/>
            <a:tailEnd/>
          </a:ln>
        </p:spPr>
      </p:pic>
    </p:spTree>
    <p:extLst>
      <p:ext uri="{BB962C8B-B14F-4D97-AF65-F5344CB8AC3E}">
        <p14:creationId xmlns:p14="http://schemas.microsoft.com/office/powerpoint/2010/main" val="2635905821"/>
      </p:ext>
    </p:extLst>
  </p:cSld>
  <p:clrMapOvr>
    <a:overrideClrMapping bg1="lt1" tx1="dk1" bg2="lt2" tx2="dk2" accent1="accent1" accent2="accent2" accent3="accent3" accent4="accent4" accent5="accent5" accent6="accent6" hlink="hlink" folHlink="folHlink"/>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2065" name="Picture 3" descr="Screen Shot 2013-03-18 at 7.33.19 AM.png"/>
          <p:cNvPicPr>
            <a:picLocks noChangeAspect="1"/>
          </p:cNvPicPr>
          <p:nvPr/>
        </p:nvPicPr>
        <p:blipFill>
          <a:blip r:embed="rId3"/>
          <a:srcRect/>
          <a:stretch>
            <a:fillRect/>
          </a:stretch>
        </p:blipFill>
        <p:spPr bwMode="auto">
          <a:xfrm>
            <a:off x="-23813" y="1571625"/>
            <a:ext cx="9144001" cy="52578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和</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196117406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838200"/>
            <a:ext cx="6629400" cy="838200"/>
          </a:xfrm>
          <a:effectLst>
            <a:outerShdw blurRad="63500" dist="35921" dir="2700000" algn="ctr" rotWithShape="0">
              <a:schemeClr val="bg1">
                <a:alpha val="74997"/>
              </a:schemeClr>
            </a:outerShdw>
          </a:effectLst>
        </p:spPr>
        <p:txBody>
          <a:bodyPr/>
          <a:lstStyle/>
          <a:p>
            <a:pPr eaLnBrk="1" hangingPunct="1">
              <a:defRPr/>
            </a:pPr>
            <a:r>
              <a:rPr lang="zh-CN" altLang="en-US" sz="5400" b="1">
                <a:latin typeface="SimHei" charset="0"/>
                <a:ea typeface="SimHei" charset="0"/>
                <a:cs typeface="SimHei" charset="0"/>
              </a:rPr>
              <a:t>回答那些批评家</a:t>
            </a:r>
            <a:endParaRPr lang="en-US" sz="5400" b="1">
              <a:solidFill>
                <a:schemeClr val="bg1"/>
              </a:solidFill>
              <a:latin typeface="SimHei" charset="0"/>
              <a:ea typeface="SimHei" charset="0"/>
              <a:cs typeface="SimHei" charset="0"/>
            </a:endParaRPr>
          </a:p>
        </p:txBody>
      </p:sp>
      <p:sp>
        <p:nvSpPr>
          <p:cNvPr id="5" name="Rectangle 4"/>
          <p:cNvSpPr txBox="1">
            <a:spLocks noChangeArrowheads="1"/>
          </p:cNvSpPr>
          <p:nvPr/>
        </p:nvSpPr>
        <p:spPr bwMode="auto">
          <a:xfrm>
            <a:off x="2362200" y="2286000"/>
            <a:ext cx="6553200" cy="4419600"/>
          </a:xfrm>
          <a:prstGeom prst="rect">
            <a:avLst/>
          </a:prstGeom>
          <a:noFill/>
          <a:ln w="9525">
            <a:noFill/>
            <a:miter lim="800000"/>
            <a:headEnd/>
            <a:tailEnd/>
          </a:ln>
          <a:effectLst>
            <a:outerShdw dist="35921" dir="2700000" algn="ctr" rotWithShape="0">
              <a:schemeClr val="tx2">
                <a:alpha val="74997"/>
              </a:scheme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defRPr/>
            </a:pPr>
            <a:r>
              <a:rPr lang="zh-CN" altLang="en-US" sz="3800" b="1">
                <a:solidFill>
                  <a:schemeClr val="bg1"/>
                </a:solidFill>
                <a:effectLst>
                  <a:outerShdw blurRad="38100" dist="38100" dir="2700000" algn="tl">
                    <a:srgbClr val="DDDDDD"/>
                  </a:outerShdw>
                </a:effectLst>
                <a:latin typeface="SimHei" charset="0"/>
                <a:ea typeface="SimHei" charset="0"/>
                <a:cs typeface="SimHei" charset="0"/>
              </a:rPr>
              <a:t>只要心里尊主基督为圣．有人問你們心中盼望的緣由、</a:t>
            </a:r>
            <a:r>
              <a:rPr lang="zh-CN" altLang="en-US" sz="3800" b="1">
                <a:solidFill>
                  <a:srgbClr val="FFFF00"/>
                </a:solidFill>
                <a:effectLst>
                  <a:outerShdw blurRad="38100" dist="38100" dir="2700000" algn="tl">
                    <a:srgbClr val="DDDDDD"/>
                  </a:outerShdw>
                </a:effectLst>
                <a:latin typeface="SimHei" charset="0"/>
                <a:ea typeface="SimHei" charset="0"/>
                <a:cs typeface="SimHei" charset="0"/>
              </a:rPr>
              <a:t>就要常作準備</a:t>
            </a:r>
            <a:r>
              <a:rPr lang="zh-CN" altLang="en-US" sz="3800" b="1">
                <a:solidFill>
                  <a:schemeClr val="bg1"/>
                </a:solidFill>
                <a:effectLst>
                  <a:outerShdw blurRad="38100" dist="38100" dir="2700000" algn="tl">
                    <a:srgbClr val="DDDDDD"/>
                  </a:outerShdw>
                </a:effectLst>
                <a:latin typeface="SimHei" charset="0"/>
                <a:ea typeface="SimHei" charset="0"/>
                <a:cs typeface="SimHei" charset="0"/>
              </a:rPr>
              <a:t>、以溫柔敬畏的心回答各人．有人问你们心中盼望的缘由、就要常作准备、以温柔敬畏的心回答各人</a:t>
            </a:r>
            <a:endParaRPr lang="en-US" altLang="zh-CN" sz="3800" b="1">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defRPr/>
            </a:pPr>
            <a:r>
              <a:rPr lang="zh-CN" altLang="en-US" sz="3200" b="1">
                <a:solidFill>
                  <a:schemeClr val="bg1"/>
                </a:solidFill>
                <a:effectLst>
                  <a:outerShdw blurRad="38100" dist="38100" dir="2700000" algn="tl">
                    <a:srgbClr val="DDDDDD"/>
                  </a:outerShdw>
                </a:effectLst>
                <a:latin typeface="SimHei" charset="0"/>
                <a:ea typeface="SimHei" charset="0"/>
                <a:cs typeface="SimHei" charset="0"/>
              </a:rPr>
              <a:t>                 彼得前书</a:t>
            </a:r>
            <a:r>
              <a:rPr lang="en-US" altLang="ja-JP" sz="3200" b="1">
                <a:solidFill>
                  <a:schemeClr val="bg1"/>
                </a:solidFill>
                <a:effectLst>
                  <a:outerShdw blurRad="38100" dist="38100" dir="2700000" algn="tl">
                    <a:srgbClr val="DDDDDD"/>
                  </a:outerShdw>
                </a:effectLst>
                <a:latin typeface="SimHei" charset="0"/>
                <a:ea typeface="SimHei" charset="0"/>
                <a:cs typeface="SimHei" charset="0"/>
              </a:rPr>
              <a:t> 3:15</a:t>
            </a:r>
            <a:endParaRPr lang="en-US" sz="3200" b="1">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6" name="TextBox 5"/>
          <p:cNvSpPr txBox="1"/>
          <p:nvPr/>
        </p:nvSpPr>
        <p:spPr>
          <a:xfrm>
            <a:off x="0" y="2209800"/>
            <a:ext cx="861774" cy="4648200"/>
          </a:xfrm>
          <a:prstGeom prst="rect">
            <a:avLst/>
          </a:prstGeom>
          <a:gradFill flip="none" rotWithShape="1">
            <a:gsLst>
              <a:gs pos="24000">
                <a:srgbClr val="000000">
                  <a:alpha val="88000"/>
                </a:srgbClr>
              </a:gs>
              <a:gs pos="39999">
                <a:srgbClr val="0A128C"/>
              </a:gs>
              <a:gs pos="70000">
                <a:srgbClr val="181CC7"/>
              </a:gs>
              <a:gs pos="88000">
                <a:srgbClr val="7005D4"/>
              </a:gs>
              <a:gs pos="100000">
                <a:srgbClr val="8C3D91"/>
              </a:gs>
            </a:gsLst>
            <a:lin ang="0" scaled="1"/>
            <a:tileRect/>
          </a:gradFill>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400" b="1">
                <a:solidFill>
                  <a:schemeClr val="bg1"/>
                </a:solidFill>
                <a:effectLst>
                  <a:outerShdw blurRad="38100" dist="38100" dir="2700000" algn="tl">
                    <a:srgbClr val="DDDDDD"/>
                  </a:outerShdw>
                </a:effectLst>
                <a:latin typeface="SimHei" charset="0"/>
                <a:ea typeface="SimHei" charset="0"/>
                <a:cs typeface="SimHei" charset="0"/>
              </a:rPr>
              <a:t>神的话</a:t>
            </a:r>
            <a:endParaRPr lang="en-US" sz="4400" b="1">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975389928"/>
              </p:ext>
            </p:extLst>
          </p:nvPr>
        </p:nvGraphicFramePr>
        <p:xfrm>
          <a:off x="0" y="549275"/>
          <a:ext cx="9144000" cy="6489382"/>
        </p:xfrm>
        <a:graphic>
          <a:graphicData uri="http://schemas.openxmlformats.org/drawingml/2006/table">
            <a:tbl>
              <a:tblPr/>
              <a:tblGrid>
                <a:gridCol w="165576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事件</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马大</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68128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走向耶稣</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即刻去找耶稣（</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上）</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私自“去做”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迟缓及呆在家里（</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下），然后公然在外带有更多情感的</a:t>
                      </a:r>
                      <a:endParaRPr kumimoji="0" lang="en-US" sz="3200" b="1" i="0" u="none" strike="noStrike" cap="none" normalizeH="0" baseline="0" dirty="0">
                        <a:ln>
                          <a:noFill/>
                        </a:ln>
                        <a:solidFill>
                          <a:srgbClr val="FFFFFF"/>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5840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对耶稣说的话</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埋怨但有信心（</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21</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a:t>
                      </a:r>
                      <a:endParaRPr kumimoji="0" lang="en-US" altLang="zh-CN"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埋怨但很敬虔</a:t>
                      </a:r>
                      <a:r>
                        <a:rPr kumimoji="0" lang="en-US" sz="3200" b="1" i="0" u="none" strike="noStrike" cap="none" normalizeH="0" baseline="0" dirty="0">
                          <a:ln>
                            <a:noFill/>
                          </a:ln>
                          <a:solidFill>
                            <a:srgbClr val="FFFFFF"/>
                          </a:solidFill>
                          <a:effectLst/>
                          <a:latin typeface="Arial" pitchFamily="34" charset="0"/>
                          <a:ea typeface="MS Mincho" pitchFamily="49" charset="-128"/>
                        </a:rPr>
                        <a:t>(32)</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rPr>
                        <a:t>疑虑的话</a:t>
                      </a:r>
                      <a:endParaRPr kumimoji="0" 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没有立刻活过来的希望</a:t>
                      </a:r>
                      <a:r>
                        <a:rPr kumimoji="0" lang="en-US" sz="3200" b="1" i="0" u="none" strike="noStrike" cap="none" normalizeH="0" baseline="0" dirty="0">
                          <a:ln>
                            <a:noFill/>
                          </a:ln>
                          <a:solidFill>
                            <a:srgbClr val="FFFFFF"/>
                          </a:solidFill>
                          <a:effectLst/>
                          <a:latin typeface="Arial" pitchFamily="34" charset="0"/>
                          <a:ea typeface="MS Mincho" pitchFamily="49"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pitchFamily="34" charset="0"/>
                          <a:ea typeface="MS Mincho" pitchFamily="49" charset="-128"/>
                        </a:rPr>
                        <a:t>(24, 39) </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无</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310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3112"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algn="r" eaLnBrk="0" hangingPunct="0"/>
            <a:r>
              <a:rPr lang="en-US"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612402133"/>
      </p:ext>
    </p:extLst>
  </p:cSld>
  <p:clrMapOvr>
    <a:masterClrMapping/>
  </p:clrMapOvr>
  <p:transition advClick="0"/>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728184758"/>
              </p:ext>
            </p:extLst>
          </p:nvPr>
        </p:nvGraphicFramePr>
        <p:xfrm>
          <a:off x="0" y="549275"/>
          <a:ext cx="9144000" cy="6581775"/>
        </p:xfrm>
        <a:graphic>
          <a:graphicData uri="http://schemas.openxmlformats.org/drawingml/2006/table">
            <a:tbl>
              <a:tblPr/>
              <a:tblGrid>
                <a:gridCol w="1784350">
                  <a:extLst>
                    <a:ext uri="{9D8B030D-6E8A-4147-A177-3AD203B41FA5}">
                      <a16:colId xmlns:a16="http://schemas.microsoft.com/office/drawing/2014/main" val="20000"/>
                    </a:ext>
                  </a:extLst>
                </a:gridCol>
                <a:gridCol w="3830638">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事件</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马大</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耶酥的反应</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r>
                        <a:rPr lang="zh-CN" altLang="en-US" sz="2800" baseline="0" dirty="0">
                          <a:solidFill>
                            <a:schemeClr val="bg1"/>
                          </a:solidFill>
                        </a:rPr>
                        <a:t>考验她对耶稣能否救活拉撒路的信心（</a:t>
                      </a:r>
                      <a:r>
                        <a:rPr lang="en-US" altLang="zh-CN" sz="2800" baseline="0" dirty="0">
                          <a:solidFill>
                            <a:schemeClr val="bg1"/>
                          </a:solidFill>
                        </a:rPr>
                        <a:t>23</a:t>
                      </a:r>
                      <a:r>
                        <a:rPr lang="zh-CN" altLang="en-US" sz="2800" baseline="0" dirty="0">
                          <a:solidFill>
                            <a:schemeClr val="bg1"/>
                          </a:solidFill>
                        </a:rPr>
                        <a:t>），称有能力起死回生（</a:t>
                      </a:r>
                      <a:r>
                        <a:rPr lang="en-US" altLang="zh-CN" sz="2800" baseline="0" dirty="0">
                          <a:solidFill>
                            <a:schemeClr val="bg1"/>
                          </a:solidFill>
                        </a:rPr>
                        <a:t>25</a:t>
                      </a:r>
                      <a:r>
                        <a:rPr lang="zh-CN" altLang="en-US" sz="2800" baseline="0" dirty="0">
                          <a:solidFill>
                            <a:schemeClr val="bg1"/>
                          </a:solidFill>
                        </a:rPr>
                        <a:t>），问她是否相信（</a:t>
                      </a:r>
                      <a:r>
                        <a:rPr lang="en-US" altLang="zh-CN" sz="2800" baseline="0" dirty="0">
                          <a:solidFill>
                            <a:schemeClr val="bg1"/>
                          </a:solidFill>
                        </a:rPr>
                        <a:t>26</a:t>
                      </a:r>
                      <a:r>
                        <a:rPr lang="zh-CN" altLang="en-US" sz="2800" baseline="0" dirty="0">
                          <a:solidFill>
                            <a:schemeClr val="bg1"/>
                          </a:solidFill>
                        </a:rPr>
                        <a:t>）</a:t>
                      </a:r>
                      <a:endParaRPr lang="en-US" sz="2800" baseline="0" dirty="0">
                        <a:solidFill>
                          <a:schemeClr val="bg1"/>
                        </a:solidFill>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没考验她</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祂问尸体在哪儿（</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34</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就哭了（</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35</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7973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对基督信心的宣扬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两次</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基督能医治</a:t>
                      </a:r>
                      <a:r>
                        <a:rPr kumimoji="0" lang="en-US" sz="2800" b="1" i="0" u="none" strike="noStrike" cap="none" normalizeH="0" baseline="0" dirty="0">
                          <a:ln>
                            <a:noFill/>
                          </a:ln>
                          <a:solidFill>
                            <a:srgbClr val="FFFFFF"/>
                          </a:solidFill>
                          <a:effectLst/>
                          <a:latin typeface="Arial" pitchFamily="34" charset="0"/>
                          <a:ea typeface="MS Mincho" pitchFamily="49" charset="-128"/>
                        </a:rPr>
                        <a:t>  (21)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以及</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你是弥撒亚</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神子</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从神</a:t>
                      </a:r>
                      <a:r>
                        <a:rPr kumimoji="0" lang="en-US" sz="2800" b="1" i="0" u="none" strike="noStrike" cap="none" normalizeH="0" baseline="0" dirty="0">
                          <a:ln>
                            <a:noFill/>
                          </a:ln>
                          <a:solidFill>
                            <a:srgbClr val="FFFFFF"/>
                          </a:solidFill>
                          <a:effectLst/>
                          <a:latin typeface="Arial" pitchFamily="34" charset="0"/>
                          <a:ea typeface="MS Mincho" pitchFamily="49" charset="-128"/>
                        </a:rPr>
                        <a:t>" (27)</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信心的证实</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仍有怀疑，埋怨尸体发臭</a:t>
                      </a:r>
                      <a:r>
                        <a:rPr kumimoji="0" lang="en-US" sz="2800" b="1" i="0" u="none" strike="noStrike" cap="none" normalizeH="0" baseline="0" dirty="0">
                          <a:ln>
                            <a:noFill/>
                          </a:ln>
                          <a:solidFill>
                            <a:srgbClr val="FFFFFF"/>
                          </a:solidFill>
                          <a:effectLst/>
                          <a:latin typeface="Arial" pitchFamily="34" charset="0"/>
                          <a:ea typeface="MS Mincho" pitchFamily="49" charset="-128"/>
                        </a:rPr>
                        <a:t>(39)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对安慰的话没听到</a:t>
                      </a:r>
                      <a:r>
                        <a:rPr kumimoji="0" lang="en-US" sz="2800" b="1" i="0" u="none" strike="noStrike" cap="none" normalizeH="0" baseline="0" dirty="0">
                          <a:ln>
                            <a:noFill/>
                          </a:ln>
                          <a:solidFill>
                            <a:srgbClr val="FFFFFF"/>
                          </a:solidFill>
                          <a:effectLst/>
                          <a:latin typeface="Arial" pitchFamily="34" charset="0"/>
                          <a:ea typeface="MS Mincho" pitchFamily="49" charset="-128"/>
                        </a:rPr>
                        <a:t> </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带来信的众人</a:t>
                      </a:r>
                      <a:r>
                        <a:rPr kumimoji="0" lang="en-US" sz="2800" b="1" i="0" u="none" strike="noStrike" cap="none" normalizeH="0" baseline="0" dirty="0">
                          <a:ln>
                            <a:noFill/>
                          </a:ln>
                          <a:solidFill>
                            <a:srgbClr val="FFFFFF"/>
                          </a:solidFill>
                          <a:effectLst/>
                          <a:latin typeface="Arial" pitchFamily="34" charset="0"/>
                          <a:ea typeface="MS Mincho" pitchFamily="49" charset="-128"/>
                        </a:rPr>
                        <a:t>(45)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但有些出卖耶稣给法利赛人</a:t>
                      </a:r>
                      <a:r>
                        <a:rPr kumimoji="0" lang="en-US" sz="2800" b="1" i="0" u="none" strike="noStrike" cap="none" normalizeH="0" baseline="0" dirty="0">
                          <a:ln>
                            <a:noFill/>
                          </a:ln>
                          <a:solidFill>
                            <a:srgbClr val="FFFFFF"/>
                          </a:solidFill>
                          <a:effectLst/>
                          <a:latin typeface="Arial" pitchFamily="34" charset="0"/>
                          <a:ea typeface="MS Mincho" pitchFamily="49" charset="-128"/>
                        </a:rPr>
                        <a:t> (46)</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4130"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4134"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algn="r" eaLnBrk="0" hangingPunct="0"/>
            <a:r>
              <a:rPr lang="en-US"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7031618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Tree>
    <p:extLst>
      <p:ext uri="{BB962C8B-B14F-4D97-AF65-F5344CB8AC3E}">
        <p14:creationId xmlns:p14="http://schemas.microsoft.com/office/powerpoint/2010/main" val="166438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KaiTi" pitchFamily="49" charset="-122"/>
                <a:ea typeface="KaiTi" pitchFamily="49" charset="-122"/>
              </a:rPr>
              <a:t>四福音</a:t>
            </a:r>
            <a:r>
              <a:rPr lang="en-US" altLang="zh-CN" sz="3200" b="1" dirty="0">
                <a:solidFill>
                  <a:srgbClr val="FFFFFF"/>
                </a:solidFill>
                <a:latin typeface="KaiTi" pitchFamily="49" charset="-122"/>
                <a:ea typeface="KaiTi" pitchFamily="49" charset="-122"/>
              </a:rPr>
              <a:t> </a:t>
            </a:r>
            <a:r>
              <a:rPr lang="en-US" altLang="ja-JP" sz="3200" dirty="0">
                <a:solidFill>
                  <a:srgbClr val="FFFFFF"/>
                </a:solidFill>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6598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40640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1187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6" name="TextBox 5"/>
          <p:cNvSpPr txBox="1"/>
          <p:nvPr/>
        </p:nvSpPr>
        <p:spPr>
          <a:xfrm>
            <a:off x="4343400" y="304800"/>
            <a:ext cx="4800600" cy="3416300"/>
          </a:xfrm>
          <a:prstGeom prst="rect">
            <a:avLst/>
          </a:prstGeom>
          <a:solidFill>
            <a:srgbClr val="A5002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10800" b="1">
                <a:solidFill>
                  <a:schemeClr val="bg1"/>
                </a:solidFill>
                <a:effectLst>
                  <a:outerShdw blurRad="38100" dist="38100" dir="2700000" algn="tl">
                    <a:srgbClr val="000000"/>
                  </a:outerShdw>
                </a:effectLst>
                <a:latin typeface="SimHei" charset="0"/>
                <a:ea typeface="SimHei" charset="0"/>
                <a:cs typeface="SimHei" charset="0"/>
              </a:rPr>
              <a:t>达文西密码</a:t>
            </a:r>
            <a:endParaRPr lang="en-US" sz="108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2000"/>
                                        <p:tgtEl>
                                          <p:spTgt spid="118786"/>
                                        </p:tgtEl>
                                      </p:cBhvr>
                                    </p:animEffect>
                                    <p:anim calcmode="lin" valueType="num">
                                      <p:cBhvr>
                                        <p:cTn id="8" dur="2000" fill="hold"/>
                                        <p:tgtEl>
                                          <p:spTgt spid="118786"/>
                                        </p:tgtEl>
                                        <p:attrNameLst>
                                          <p:attrName>ppt_x</p:attrName>
                                        </p:attrNameLst>
                                      </p:cBhvr>
                                      <p:tavLst>
                                        <p:tav tm="0">
                                          <p:val>
                                            <p:strVal val="#ppt_x"/>
                                          </p:val>
                                        </p:tav>
                                        <p:tav tm="100000">
                                          <p:val>
                                            <p:strVal val="#ppt_x"/>
                                          </p:val>
                                        </p:tav>
                                      </p:tavLst>
                                    </p:anim>
                                    <p:anim calcmode="lin" valueType="num">
                                      <p:cBhvr>
                                        <p:cTn id="9" dur="2000" fill="hold"/>
                                        <p:tgtEl>
                                          <p:spTgt spid="11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fade">
                                      <p:cBhvr>
                                        <p:cTn id="13" dur="2000"/>
                                        <p:tgtEl>
                                          <p:spTgt spid="118788"/>
                                        </p:tgtEl>
                                      </p:cBhvr>
                                    </p:animEffect>
                                    <p:anim calcmode="lin" valueType="num">
                                      <p:cBhvr>
                                        <p:cTn id="14" dur="2000" fill="hold"/>
                                        <p:tgtEl>
                                          <p:spTgt spid="118788"/>
                                        </p:tgtEl>
                                        <p:attrNameLst>
                                          <p:attrName>ppt_x</p:attrName>
                                        </p:attrNameLst>
                                      </p:cBhvr>
                                      <p:tavLst>
                                        <p:tav tm="0">
                                          <p:val>
                                            <p:strVal val="#ppt_x"/>
                                          </p:val>
                                        </p:tav>
                                        <p:tav tm="100000">
                                          <p:val>
                                            <p:strVal val="#ppt_x"/>
                                          </p:val>
                                        </p:tav>
                                      </p:tavLst>
                                    </p:anim>
                                    <p:anim calcmode="lin" valueType="num">
                                      <p:cBhvr>
                                        <p:cTn id="15" dur="2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5"/>
          <p:cNvSpPr>
            <a:spLocks noChangeArrowheads="1"/>
          </p:cNvSpPr>
          <p:nvPr/>
        </p:nvSpPr>
        <p:spPr bwMode="auto">
          <a:xfrm>
            <a:off x="4800600" y="0"/>
            <a:ext cx="4343400" cy="6858000"/>
          </a:xfrm>
          <a:prstGeom prst="rect">
            <a:avLst/>
          </a:prstGeom>
          <a:gradFill rotWithShape="1">
            <a:gsLst>
              <a:gs pos="0">
                <a:srgbClr val="000000"/>
              </a:gs>
              <a:gs pos="39999">
                <a:srgbClr val="0A128C"/>
              </a:gs>
              <a:gs pos="70000">
                <a:srgbClr val="181CC7"/>
              </a:gs>
              <a:gs pos="88000">
                <a:srgbClr val="7005D4"/>
              </a:gs>
              <a:gs pos="100000">
                <a:srgbClr val="8C3D91"/>
              </a:gs>
            </a:gsLst>
            <a:lin ang="54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pic>
        <p:nvPicPr>
          <p:cNvPr id="86018" name="Picture 4" descr="Scroll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350" y="0"/>
            <a:ext cx="4806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7"/>
              </a:srgbClr>
            </a:outerShdw>
          </a:effectLst>
        </p:spPr>
        <p:txBody>
          <a:bodyPr/>
          <a:lstStyle/>
          <a:p>
            <a:pPr eaLnBrk="1" hangingPunct="1">
              <a:defRPr/>
            </a:pPr>
            <a:r>
              <a:rPr lang="zh-CN" altLang="en-US" sz="9000" b="1">
                <a:solidFill>
                  <a:schemeClr val="bg1"/>
                </a:solidFill>
                <a:effectLst>
                  <a:outerShdw blurRad="38100" dist="38100" dir="2700000" algn="tl">
                    <a:srgbClr val="DDDDDD"/>
                  </a:outerShdw>
                </a:effectLst>
                <a:latin typeface="SimHei" charset="0"/>
                <a:ea typeface="SimHei" charset="0"/>
                <a:cs typeface="SimHei" charset="0"/>
              </a:rPr>
              <a:t>新约文学内容</a:t>
            </a:r>
            <a:endParaRPr lang="en-US" sz="900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Rectangle 3"/>
          <p:cNvSpPr txBox="1">
            <a:spLocks noChangeArrowheads="1"/>
          </p:cNvSpPr>
          <p:nvPr/>
        </p:nvSpPr>
        <p:spPr bwMode="auto">
          <a:xfrm>
            <a:off x="2514600" y="3810000"/>
            <a:ext cx="5029200" cy="1981200"/>
          </a:xfrm>
          <a:prstGeom prst="rect">
            <a:avLst/>
          </a:prstGeom>
          <a:noFill/>
          <a:ln w="9525">
            <a:noFill/>
            <a:miter lim="800000"/>
            <a:headEnd/>
            <a:tailEnd/>
          </a:ln>
          <a:effectLst>
            <a:outerShdw blurRad="63500" dist="57501" dir="1676261" algn="ctr" rotWithShape="0">
              <a:srgbClr val="000000">
                <a:alpha val="74997"/>
              </a:srgb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hlink"/>
              </a:buClr>
              <a:buSzPct val="90000"/>
              <a:buFont typeface="Wingdings" charset="0"/>
              <a:buNone/>
              <a:defRPr/>
            </a:pPr>
            <a:r>
              <a:rPr lang="zh-CN" altLang="en-US" sz="5600" b="1" i="1">
                <a:solidFill>
                  <a:schemeClr val="bg1"/>
                </a:solidFill>
                <a:effectLst>
                  <a:outerShdw blurRad="38100" dist="38100" dir="2700000" algn="tl">
                    <a:srgbClr val="DDDDDD"/>
                  </a:outerShdw>
                </a:effectLst>
                <a:latin typeface="SimHei" charset="0"/>
                <a:ea typeface="SimHei" charset="0"/>
                <a:cs typeface="SimHei" charset="0"/>
              </a:rPr>
              <a:t>明白第一世纪主要的资源</a:t>
            </a:r>
            <a:endParaRPr lang="en-US" sz="5600" b="1" i="1">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Pli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914400" y="0"/>
            <a:ext cx="7467600" cy="838200"/>
          </a:xfrm>
          <a:solidFill>
            <a:srgbClr val="99FF99"/>
          </a:solidFill>
          <a:ln w="76200">
            <a:solidFill>
              <a:schemeClr val="bg2"/>
            </a:solidFill>
          </a:ln>
        </p:spPr>
        <p:txBody>
          <a:bodyPr/>
          <a:lstStyle/>
          <a:p>
            <a:pPr eaLnBrk="1" hangingPunct="1">
              <a:defRPr/>
            </a:pPr>
            <a:r>
              <a:rPr lang="zh-CN" altLang="en-US" b="1" dirty="0">
                <a:effectLst>
                  <a:outerShdw blurRad="38100" dist="38100" dir="2700000" algn="tl">
                    <a:srgbClr val="FFFFFF"/>
                  </a:outerShdw>
                </a:effectLst>
                <a:latin typeface="SimHei" charset="0"/>
                <a:ea typeface="SimHei" charset="0"/>
                <a:cs typeface="SimHei" charset="0"/>
              </a:rPr>
              <a:t>老普林尼</a:t>
            </a:r>
            <a:r>
              <a:rPr lang="en-US" altLang="ja-JP" b="1" dirty="0">
                <a:solidFill>
                  <a:srgbClr val="000000"/>
                </a:solidFill>
                <a:effectLst>
                  <a:outerShdw blurRad="38100" dist="38100" dir="2700000" algn="tl">
                    <a:srgbClr val="FFFFFF"/>
                  </a:outerShdw>
                </a:effectLst>
                <a:latin typeface="SimHei" charset="0"/>
                <a:ea typeface="SimHei" charset="0"/>
                <a:cs typeface="SimHei" charset="0"/>
              </a:rPr>
              <a:t> (</a:t>
            </a:r>
            <a:r>
              <a:rPr lang="zh-CN" altLang="en-US" sz="3600" b="1" dirty="0">
                <a:solidFill>
                  <a:srgbClr val="000000"/>
                </a:solidFill>
                <a:effectLst>
                  <a:outerShdw blurRad="38100" dist="38100" dir="2700000" algn="tl">
                    <a:srgbClr val="FFFFFF"/>
                  </a:outerShdw>
                </a:effectLst>
                <a:latin typeface="SimHei" charset="0"/>
                <a:ea typeface="SimHei" charset="0"/>
                <a:cs typeface="SimHei" charset="0"/>
              </a:rPr>
              <a:t>主後</a:t>
            </a:r>
            <a:r>
              <a:rPr lang="en-US" altLang="ja-JP" b="1" dirty="0">
                <a:solidFill>
                  <a:srgbClr val="000000"/>
                </a:solidFill>
                <a:effectLst>
                  <a:outerShdw blurRad="38100" dist="38100" dir="2700000" algn="tl">
                    <a:srgbClr val="FFFFFF"/>
                  </a:outerShdw>
                </a:effectLst>
                <a:latin typeface="SimHei" charset="0"/>
                <a:ea typeface="SimHei" charset="0"/>
                <a:cs typeface="SimHei" charset="0"/>
              </a:rPr>
              <a:t> 111-113)</a:t>
            </a:r>
            <a:endParaRPr lang="en-US" b="1" dirty="0">
              <a:solidFill>
                <a:srgbClr val="000000"/>
              </a:solidFill>
              <a:effectLst>
                <a:outerShdw blurRad="38100" dist="38100" dir="2700000" algn="tl">
                  <a:srgbClr val="FFFFFF"/>
                </a:outerShdw>
              </a:effectLst>
              <a:latin typeface="SimHei" charset="0"/>
              <a:ea typeface="SimHei" charset="0"/>
              <a:cs typeface="SimHei" charset="0"/>
            </a:endParaRPr>
          </a:p>
        </p:txBody>
      </p:sp>
      <p:sp>
        <p:nvSpPr>
          <p:cNvPr id="6" name="Rectangle 3"/>
          <p:cNvSpPr txBox="1">
            <a:spLocks noChangeArrowheads="1"/>
          </p:cNvSpPr>
          <p:nvPr/>
        </p:nvSpPr>
        <p:spPr bwMode="auto">
          <a:xfrm>
            <a:off x="0" y="4038600"/>
            <a:ext cx="9144000" cy="2819400"/>
          </a:xfrm>
          <a:prstGeom prst="rect">
            <a:avLst/>
          </a:prstGeom>
          <a:solidFill>
            <a:schemeClr val="accent2">
              <a:alpha val="87000"/>
            </a:schemeClr>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写信给古罗马皇帝</a:t>
            </a:r>
            <a:r>
              <a:rPr lang="zh-CN" altLang="en-US" sz="3600" b="1" u="sng">
                <a:solidFill>
                  <a:schemeClr val="bg1"/>
                </a:solidFill>
                <a:effectLst>
                  <a:outerShdw blurRad="38100" dist="38100" dir="2700000" algn="tl">
                    <a:srgbClr val="000000"/>
                  </a:outerShdw>
                </a:effectLst>
                <a:latin typeface="SimHei" charset="0"/>
                <a:ea typeface="SimHei" charset="0"/>
                <a:cs typeface="SimHei" charset="0"/>
              </a:rPr>
              <a:t>图拉真</a:t>
            </a:r>
            <a:endParaRPr lang="en-US" altLang="ja-JP" sz="3600" b="1" u="sng">
              <a:solidFill>
                <a:schemeClr val="bg1"/>
              </a:solidFill>
              <a:effectLst>
                <a:outerShdw blurRad="38100" dist="38100" dir="2700000" algn="tl">
                  <a:srgbClr val="000000"/>
                </a:outerShdw>
              </a:effectLst>
              <a:latin typeface="SimHei" charset="0"/>
              <a:ea typeface="SimHei" charset="0"/>
              <a:cs typeface="SimHei" charset="0"/>
            </a:endParaRPr>
          </a:p>
          <a:p>
            <a:pPr eaLnBrk="1" hangingPunct="1">
              <a:lnSpc>
                <a:spcPct val="90000"/>
              </a:lnSpc>
              <a:spcBef>
                <a:spcPct val="20000"/>
              </a:spcBef>
              <a:buClr>
                <a:schemeClr val="hlink"/>
              </a:buClr>
              <a:buSzPct val="90000"/>
              <a:buFont typeface="Wingdings" charset="0"/>
              <a:buBlip>
                <a:blip r:embed="rId4"/>
              </a:buBlip>
              <a:defRPr/>
            </a:pP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基督徒在主日聚集</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星期日</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向基督唱颂圣诗</a:t>
            </a:r>
            <a:r>
              <a:rPr lang="en-US" altLang="zh-CN" sz="36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好像向神明敬拜一样</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600" b="1" i="1">
                <a:solidFill>
                  <a:schemeClr val="bg1"/>
                </a:solidFill>
                <a:effectLst>
                  <a:outerShdw blurRad="38100" dist="38100" dir="2700000" algn="tl">
                    <a:srgbClr val="000000"/>
                  </a:outerShdw>
                </a:effectLst>
                <a:latin typeface="SimHei" charset="0"/>
                <a:ea typeface="SimHei" charset="0"/>
                <a:cs typeface="SimHei" charset="0"/>
              </a:rPr>
              <a:t>书卷</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 10.96) —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最早期叙述有关耶稣基督的拉丁文献</a:t>
            </a:r>
            <a:endParaRPr lang="en-US" sz="36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0114"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zh-CN" altLang="en-US" sz="6000" b="1">
                <a:solidFill>
                  <a:schemeClr val="bg1"/>
                </a:solidFill>
                <a:effectLst>
                  <a:outerShdw blurRad="38100" dist="38100" dir="2700000" algn="tl">
                    <a:srgbClr val="000000"/>
                  </a:outerShdw>
                </a:effectLst>
                <a:latin typeface="SimHei" charset="0"/>
                <a:ea typeface="SimHei" charset="0"/>
                <a:cs typeface="SimHei" charset="0"/>
              </a:rPr>
              <a:t>罗马历史学家</a:t>
            </a:r>
            <a:endParaRPr lang="en-US" sz="6000" b="1">
              <a:solidFill>
                <a:schemeClr val="bg1"/>
              </a:solidFill>
              <a:effectLst>
                <a:outerShdw blurRad="38100" dist="38100" dir="2700000" algn="tl">
                  <a:srgbClr val="000000"/>
                </a:outerShdw>
              </a:effectLst>
              <a:latin typeface="SimHei" charset="0"/>
              <a:ea typeface="SimHei" charset="0"/>
              <a:cs typeface="SimHei" charset="0"/>
            </a:endParaRPr>
          </a:p>
        </p:txBody>
      </p:sp>
      <p:sp>
        <p:nvSpPr>
          <p:cNvPr id="34821" name="Text Box 5"/>
          <p:cNvSpPr txBox="1">
            <a:spLocks noChangeArrowheads="1"/>
          </p:cNvSpPr>
          <p:nvPr/>
        </p:nvSpPr>
        <p:spPr bwMode="auto">
          <a:xfrm>
            <a:off x="0" y="3503613"/>
            <a:ext cx="4495800" cy="3354387"/>
          </a:xfrm>
          <a:prstGeom prst="rect">
            <a:avLst/>
          </a:prstGeom>
          <a:gradFill rotWithShape="1">
            <a:gsLst>
              <a:gs pos="0">
                <a:srgbClr val="006600">
                  <a:alpha val="65000"/>
                </a:srgbClr>
              </a:gs>
              <a:gs pos="100000">
                <a:srgbClr val="002F00"/>
              </a:gs>
            </a:gsLst>
            <a:lin ang="5400000" scaled="1"/>
          </a:gra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关於受罗马古皇帝</a:t>
            </a: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尼碌</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逼迫的基督徒</a:t>
            </a:r>
            <a:r>
              <a:rPr lang="en-US" altLang="ja-JP" sz="2800" b="1">
                <a:solidFill>
                  <a:srgbClr val="FFFFFF"/>
                </a:solidFill>
                <a:effectLst>
                  <a:outerShdw blurRad="38100" dist="38100" dir="2700000" algn="tl">
                    <a:srgbClr val="000000"/>
                  </a:outerShdw>
                </a:effectLst>
                <a:latin typeface="SimHei" charset="0"/>
                <a:ea typeface="SimHei" charset="0"/>
                <a:cs typeface="SimHei" charset="0"/>
              </a:rPr>
              <a:t>:</a:t>
            </a:r>
          </a:p>
          <a:p>
            <a:pPr>
              <a:defRPr/>
            </a:pP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他们的名字</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基督徒</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来自</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基督</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这人在罗马皇帝</a:t>
            </a:r>
            <a:r>
              <a:rPr lang="en-US" altLang="zh-CN" sz="2800" b="1">
                <a:solidFill>
                  <a:srgbClr val="FFFFFF"/>
                </a:solidFill>
                <a:effectLst>
                  <a:outerShdw blurRad="38100" dist="38100" dir="2700000" algn="tl">
                    <a:srgbClr val="000000"/>
                  </a:outerShdw>
                </a:effectLst>
                <a:latin typeface="Arial" charset="0"/>
                <a:ea typeface="SimHei" charset="0"/>
                <a:cs typeface="SimHei" charset="0"/>
              </a:rPr>
              <a:t>Tiberius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统治时期被本丢彼拉多判死罪</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en-US" altLang="zh-CN" sz="2800">
                <a:solidFill>
                  <a:srgbClr val="FFFFFF"/>
                </a:solidFill>
                <a:latin typeface="Arial" charset="0"/>
                <a:ea typeface="SimSun" charset="0"/>
                <a:cs typeface="SimSun" charset="0"/>
              </a:rPr>
              <a:t> </a:t>
            </a:r>
          </a:p>
          <a:p>
            <a:pPr algn="r">
              <a:defRPr/>
            </a:pPr>
            <a:r>
              <a:rPr lang="en-US" altLang="zh-CN" sz="2000">
                <a:solidFill>
                  <a:srgbClr val="FFFFFF"/>
                </a:solidFill>
                <a:latin typeface="Arial" charset="0"/>
                <a:ea typeface="SimSun" charset="0"/>
                <a:cs typeface="SimSun" charset="0"/>
              </a:rPr>
              <a:t>(</a:t>
            </a:r>
            <a:r>
              <a:rPr lang="zh-CN" altLang="en-US" sz="2000">
                <a:solidFill>
                  <a:srgbClr val="FFFFFF"/>
                </a:solidFill>
                <a:latin typeface="Arial" charset="0"/>
                <a:ea typeface="SimSun" charset="0"/>
                <a:cs typeface="SimSun" charset="0"/>
              </a:rPr>
              <a:t>达西特斯</a:t>
            </a:r>
            <a:r>
              <a:rPr lang="en-US" altLang="zh-CN" sz="2000" i="1">
                <a:solidFill>
                  <a:srgbClr val="FFFFFF"/>
                </a:solidFill>
                <a:latin typeface="Arial" charset="0"/>
                <a:ea typeface="SimSun" charset="0"/>
                <a:cs typeface="SimSun" charset="0"/>
              </a:rPr>
              <a:t>, </a:t>
            </a:r>
            <a:r>
              <a:rPr lang="zh-CN" altLang="en-US" sz="2000" i="1">
                <a:solidFill>
                  <a:srgbClr val="FFFFFF"/>
                </a:solidFill>
                <a:latin typeface="Arial" charset="0"/>
                <a:ea typeface="SimSun" charset="0"/>
                <a:cs typeface="SimSun" charset="0"/>
              </a:rPr>
              <a:t>年监</a:t>
            </a:r>
            <a:r>
              <a:rPr lang="en-US" altLang="zh-CN" sz="2000">
                <a:solidFill>
                  <a:srgbClr val="FFFFFF"/>
                </a:solidFill>
                <a:latin typeface="Arial" charset="0"/>
                <a:ea typeface="SimSun" charset="0"/>
                <a:cs typeface="SimSun" charset="0"/>
              </a:rPr>
              <a:t> 15.44, </a:t>
            </a:r>
            <a:r>
              <a:rPr lang="zh-CN" altLang="en-US" sz="2000">
                <a:solidFill>
                  <a:srgbClr val="FFFFFF"/>
                </a:solidFill>
                <a:latin typeface="Arial" charset="0"/>
                <a:ea typeface="SimSun" charset="0"/>
                <a:cs typeface="SimSun" charset="0"/>
              </a:rPr>
              <a:t>主後</a:t>
            </a:r>
            <a:r>
              <a:rPr lang="en-US" altLang="zh-CN" sz="2000">
                <a:solidFill>
                  <a:srgbClr val="FFFFFF"/>
                </a:solidFill>
                <a:latin typeface="Arial" charset="0"/>
                <a:ea typeface="SimSun" charset="0"/>
                <a:cs typeface="SimSun" charset="0"/>
              </a:rPr>
              <a:t>115)</a:t>
            </a:r>
          </a:p>
          <a:p>
            <a:pPr algn="r">
              <a:defRPr/>
            </a:pPr>
            <a:r>
              <a:rPr lang="en-US" altLang="zh-CN">
                <a:solidFill>
                  <a:srgbClr val="FFFFFF"/>
                </a:solidFill>
                <a:latin typeface="Arial" charset="0"/>
                <a:ea typeface="SimSun" charset="0"/>
                <a:cs typeface="SimSun" charset="0"/>
              </a:rPr>
              <a:t> </a:t>
            </a:r>
            <a:endParaRPr lang="en-US">
              <a:solidFill>
                <a:srgbClr val="FFFFFF"/>
              </a:solidFill>
              <a:latin typeface="Arial" charset="0"/>
              <a:ea typeface="SimSun" charset="0"/>
              <a:cs typeface="SimSun" charset="0"/>
            </a:endParaRPr>
          </a:p>
        </p:txBody>
      </p:sp>
      <p:sp>
        <p:nvSpPr>
          <p:cNvPr id="7" name="Rectangle 2"/>
          <p:cNvSpPr txBox="1">
            <a:spLocks noChangeArrowheads="1"/>
          </p:cNvSpPr>
          <p:nvPr/>
        </p:nvSpPr>
        <p:spPr bwMode="auto">
          <a:xfrm>
            <a:off x="4648200" y="1600200"/>
            <a:ext cx="441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hlink"/>
              </a:buClr>
              <a:buSzPct val="90000"/>
              <a:buFont typeface="Wingdings" charset="0"/>
              <a:buNone/>
              <a:defRPr/>
            </a:pPr>
            <a:r>
              <a:rPr lang="en-US">
                <a:solidFill>
                  <a:schemeClr val="bg1"/>
                </a:solidFill>
                <a:effectLst>
                  <a:outerShdw blurRad="38100" dist="38100" dir="2700000" algn="tl">
                    <a:srgbClr val="000000"/>
                  </a:outerShdw>
                </a:effectLst>
                <a:latin typeface="Arial" charset="0"/>
              </a:rPr>
              <a:t>(</a:t>
            </a:r>
            <a:r>
              <a:rPr lang="zh-CN" altLang="en-US">
                <a:solidFill>
                  <a:schemeClr val="bg1"/>
                </a:solidFill>
                <a:effectLst>
                  <a:outerShdw blurRad="38100" dist="38100" dir="2700000" algn="tl">
                    <a:srgbClr val="000000"/>
                  </a:outerShdw>
                </a:effectLst>
                <a:latin typeface="SimHei" charset="0"/>
                <a:ea typeface="SimHei" charset="0"/>
                <a:cs typeface="SimHei" charset="0"/>
              </a:rPr>
              <a:t>死亡年份</a:t>
            </a:r>
            <a:r>
              <a:rPr lang="en-US" altLang="ja-JP">
                <a:solidFill>
                  <a:schemeClr val="bg1"/>
                </a:solidFill>
                <a:effectLst>
                  <a:outerShdw blurRad="38100" dist="38100" dir="2700000" algn="tl">
                    <a:srgbClr val="000000"/>
                  </a:outerShdw>
                </a:effectLst>
                <a:latin typeface="Arial" charset="0"/>
              </a:rPr>
              <a:t>)</a:t>
            </a:r>
            <a:endParaRPr lang="en-US" altLang="ja-JP" sz="3200">
              <a:solidFill>
                <a:schemeClr val="bg1"/>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西西鲁</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43)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李维</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17)</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老普林尼 </a:t>
            </a:r>
            <a:r>
              <a:rPr lang="en-US" sz="32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113)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达西特斯</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120)</a:t>
            </a:r>
            <a:endParaRPr lang="en-US" sz="32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from="(-#ppt_w/2)" to="(#ppt_x)" calcmode="lin" valueType="num">
                                      <p:cBhvr>
                                        <p:cTn id="7" dur="600" fill="hold">
                                          <p:stCondLst>
                                            <p:cond delay="0"/>
                                          </p:stCondLst>
                                        </p:cTn>
                                        <p:tgtEl>
                                          <p:spTgt spid="34821"/>
                                        </p:tgtEl>
                                        <p:attrNameLst>
                                          <p:attrName>ppt_x</p:attrName>
                                        </p:attrNameLst>
                                      </p:cBhvr>
                                    </p:anim>
                                    <p:anim from="0" to="-1.0" calcmode="lin" valueType="num">
                                      <p:cBhvr>
                                        <p:cTn id="8" dur="200" decel="50000" autoRev="1" fill="hold">
                                          <p:stCondLst>
                                            <p:cond delay="600"/>
                                          </p:stCondLst>
                                        </p:cTn>
                                        <p:tgtEl>
                                          <p:spTgt spid="34821"/>
                                        </p:tgtEl>
                                        <p:attrNameLst>
                                          <p:attrName>xshear</p:attrName>
                                        </p:attrNameLst>
                                      </p:cBhvr>
                                    </p:anim>
                                    <p:animScale>
                                      <p:cBhvr>
                                        <p:cTn id="9" dur="200" decel="100000" autoRev="1" fill="hold">
                                          <p:stCondLst>
                                            <p:cond delay="600"/>
                                          </p:stCondLst>
                                        </p:cTn>
                                        <p:tgtEl>
                                          <p:spTgt spid="34821"/>
                                        </p:tgtEl>
                                      </p:cBhvr>
                                      <p:from x="100000" y="100000"/>
                                      <p:to x="80000" y="100000"/>
                                    </p:animScale>
                                    <p:anim by="(#ppt_h/3+#ppt_w*0.1)" calcmode="lin" valueType="num">
                                      <p:cBhvr additive="sum">
                                        <p:cTn id="10" dur="200" decel="100000" autoRev="1" fill="hold">
                                          <p:stCondLst>
                                            <p:cond delay="600"/>
                                          </p:stCondLst>
                                        </p:cTn>
                                        <p:tgtEl>
                                          <p:spTgt spid="34821"/>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p:cTn id="1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2162"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 Box 5"/>
          <p:cNvSpPr txBox="1">
            <a:spLocks noChangeArrowheads="1"/>
          </p:cNvSpPr>
          <p:nvPr/>
        </p:nvSpPr>
        <p:spPr bwMode="auto">
          <a:xfrm>
            <a:off x="0" y="4303713"/>
            <a:ext cx="4495800" cy="2554287"/>
          </a:xfrm>
          <a:prstGeom prst="rect">
            <a:avLst/>
          </a:prstGeom>
          <a:gradFill rotWithShape="1">
            <a:gsLst>
              <a:gs pos="0">
                <a:srgbClr val="CC3300">
                  <a:alpha val="40000"/>
                </a:srgbClr>
              </a:gs>
              <a:gs pos="100000">
                <a:srgbClr val="CC33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革老丢驱逐犹太人离开罗马</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因</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他们受基督的影响</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制造了许多麻顿</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哗</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p>
          <a:p>
            <a:pPr algn="r">
              <a:defRPr/>
            </a:pP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en-US" altLang="zh-CN" dirty="0">
                <a:solidFill>
                  <a:srgbClr val="FFFFFF"/>
                </a:solidFill>
                <a:effectLst>
                  <a:outerShdw blurRad="38100" dist="38100" dir="2700000" algn="tl">
                    <a:srgbClr val="000000"/>
                  </a:outerShdw>
                </a:effectLst>
                <a:latin typeface="Arial" charset="0"/>
              </a:rPr>
              <a:t>Suetonius</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i="1" dirty="0">
                <a:solidFill>
                  <a:srgbClr val="FFFFFF"/>
                </a:solidFill>
                <a:effectLst>
                  <a:outerShdw blurRad="38100" dist="38100" dir="2700000" algn="tl">
                    <a:srgbClr val="000000"/>
                  </a:outerShdw>
                </a:effectLst>
                <a:latin typeface="SimHei" charset="0"/>
                <a:ea typeface="SimHei" charset="0"/>
                <a:cs typeface="SimHei" charset="0"/>
              </a:rPr>
              <a:t>凯撒生平</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第</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25</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章</a:t>
            </a:r>
            <a:endParaRPr lang="en-US" altLang="zh-CN" dirty="0">
              <a:solidFill>
                <a:srgbClr val="FFFFFF"/>
              </a:solidFill>
              <a:effectLst>
                <a:outerShdw blurRad="38100" dist="38100" dir="2700000" algn="tl">
                  <a:srgbClr val="000000"/>
                </a:outerShdw>
              </a:effectLst>
              <a:latin typeface="SimHei" charset="0"/>
              <a:ea typeface="SimHei" charset="0"/>
              <a:cs typeface="SimHei" charset="0"/>
            </a:endParaRPr>
          </a:p>
          <a:p>
            <a:pPr algn="r">
              <a:defRPr/>
            </a:pPr>
            <a:r>
              <a:rPr lang="zh-CN" altLang="en-US" dirty="0">
                <a:solidFill>
                  <a:srgbClr val="FFFFFF"/>
                </a:solidFill>
                <a:effectLst>
                  <a:outerShdw blurRad="38100" dist="38100" dir="2700000" algn="tl">
                    <a:srgbClr val="000000"/>
                  </a:outerShdw>
                </a:effectLst>
                <a:latin typeface="SimHei" charset="0"/>
                <a:ea typeface="SimHei" charset="0"/>
                <a:cs typeface="SimHei" charset="0"/>
              </a:rPr>
              <a:t>主後</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120; </a:t>
            </a:r>
            <a:r>
              <a:rPr lang="en-US" altLang="zh-CN" dirty="0">
                <a:solidFill>
                  <a:srgbClr val="FFFFFF"/>
                </a:solidFill>
                <a:effectLst>
                  <a:outerShdw blurRad="38100" dist="38100" dir="2700000" algn="tl">
                    <a:srgbClr val="000000"/>
                  </a:outerShdw>
                </a:effectLst>
                <a:latin typeface="Arial" charset="0"/>
              </a:rPr>
              <a:t>cf</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使徒行传</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18:2) </a:t>
            </a:r>
            <a:endParaRPr lang="en-US" dirty="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hlink"/>
              </a:buClr>
              <a:buSzPct val="90000"/>
              <a:buFont typeface="Wingdings" charset="0"/>
              <a:buNone/>
              <a:defRPr/>
            </a:pPr>
            <a:r>
              <a:rPr lang="en-US" sz="3200">
                <a:solidFill>
                  <a:schemeClr val="bg1"/>
                </a:solidFill>
                <a:effectLst>
                  <a:outerShdw blurRad="38100" dist="38100" dir="2700000" algn="tl">
                    <a:srgbClr val="000000"/>
                  </a:outerShdw>
                </a:effectLst>
                <a:latin typeface="Arial" charset="0"/>
              </a:rPr>
              <a:t>(</a:t>
            </a:r>
            <a:r>
              <a:rPr lang="zh-CN" altLang="en-US" sz="3200">
                <a:solidFill>
                  <a:schemeClr val="bg1"/>
                </a:solidFill>
                <a:effectLst>
                  <a:outerShdw blurRad="38100" dist="38100" dir="2700000" algn="tl">
                    <a:srgbClr val="000000"/>
                  </a:outerShdw>
                </a:effectLst>
                <a:latin typeface="SimHei" charset="0"/>
                <a:ea typeface="SimHei" charset="0"/>
                <a:cs typeface="SimHei" charset="0"/>
              </a:rPr>
              <a:t>死亡年份</a:t>
            </a:r>
            <a:r>
              <a:rPr lang="en-US" altLang="ja-JP" sz="3200">
                <a:solidFill>
                  <a:schemeClr val="bg1"/>
                </a:solidFill>
                <a:effectLst>
                  <a:outerShdw blurRad="38100" dist="38100" dir="2700000" algn="tl">
                    <a:srgbClr val="000000"/>
                  </a:outerShdw>
                </a:effectLst>
                <a:latin typeface="Arial" charset="0"/>
              </a:rPr>
              <a:t>)</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西西鲁</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43)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李维</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17)</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老普林尼 </a:t>
            </a:r>
            <a:r>
              <a:rPr lang="en-US" sz="32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113)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达西特斯</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120)</a:t>
            </a:r>
            <a:endParaRPr lang="en-US" altLang="ja-JP" sz="3200">
              <a:solidFill>
                <a:schemeClr val="bg1"/>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defRPr/>
            </a:pPr>
            <a:r>
              <a:rPr lang="en-US" sz="3200">
                <a:solidFill>
                  <a:schemeClr val="bg1"/>
                </a:solidFill>
                <a:effectLst>
                  <a:outerShdw blurRad="38100" dist="38100" dir="2700000" algn="tl">
                    <a:srgbClr val="000000"/>
                  </a:outerShdw>
                </a:effectLst>
                <a:latin typeface="Arial" charset="0"/>
              </a:rPr>
              <a:t>Suetonius (</a:t>
            </a:r>
            <a:r>
              <a:rPr lang="zh-CN" altLang="en-US" sz="3200">
                <a:solidFill>
                  <a:schemeClr val="bg1"/>
                </a:solidFill>
                <a:effectLst>
                  <a:outerShdw blurRad="38100" dist="38100" dir="2700000" algn="tl">
                    <a:srgbClr val="000000"/>
                  </a:outerShdw>
                </a:effectLst>
                <a:latin typeface="Arial" charset="0"/>
              </a:rPr>
              <a:t>主後</a:t>
            </a:r>
            <a:r>
              <a:rPr lang="en-US" altLang="ja-JP" sz="3200">
                <a:solidFill>
                  <a:schemeClr val="bg1"/>
                </a:solidFill>
                <a:effectLst>
                  <a:outerShdw blurRad="38100" dist="38100" dir="2700000" algn="tl">
                    <a:srgbClr val="000000"/>
                  </a:outerShdw>
                </a:effectLst>
                <a:latin typeface="Arial" charset="0"/>
              </a:rPr>
              <a:t>121)</a:t>
            </a:r>
            <a:endParaRPr lang="en-US" sz="3200">
              <a:solidFill>
                <a:schemeClr val="bg1"/>
              </a:solidFill>
              <a:effectLst>
                <a:outerShdw blurRad="38100" dist="38100" dir="2700000" algn="tl">
                  <a:srgbClr val="000000"/>
                </a:outerShdw>
              </a:effectLst>
              <a:latin typeface="Arial" charset="0"/>
            </a:endParaRPr>
          </a:p>
        </p:txBody>
      </p:sp>
      <p:sp>
        <p:nvSpPr>
          <p:cNvPr id="8" name="Rectangle 4"/>
          <p:cNvSpPr>
            <a:spLocks noGrp="1" noChangeArrowheads="1"/>
          </p:cNvSpPr>
          <p:nvPr>
            <p:ph type="title"/>
          </p:nvPr>
        </p:nvSpPr>
        <p:spPr>
          <a:xfrm>
            <a:off x="685800" y="277813"/>
            <a:ext cx="8229600" cy="1143000"/>
          </a:xfrm>
        </p:spPr>
        <p:txBody>
          <a:bodyPr/>
          <a:lstStyle/>
          <a:p>
            <a:pPr eaLnBrk="1" hangingPunct="1">
              <a:defRPr/>
            </a:pPr>
            <a:r>
              <a:rPr lang="zh-CN" altLang="en-US" sz="6000" b="1">
                <a:solidFill>
                  <a:schemeClr val="bg1"/>
                </a:solidFill>
                <a:effectLst>
                  <a:outerShdw blurRad="38100" dist="38100" dir="2700000" algn="tl">
                    <a:srgbClr val="000000"/>
                  </a:outerShdw>
                </a:effectLst>
                <a:latin typeface="SimHei" charset="0"/>
                <a:ea typeface="SimHei" charset="0"/>
                <a:cs typeface="SimHei" charset="0"/>
              </a:rPr>
              <a:t>罗马历史学家</a:t>
            </a:r>
            <a:endParaRPr lang="en-US" sz="60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papyr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15425"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4"/>
          <p:cNvSpPr>
            <a:spLocks noChangeArrowheads="1"/>
          </p:cNvSpPr>
          <p:nvPr/>
        </p:nvSpPr>
        <p:spPr bwMode="auto">
          <a:xfrm>
            <a:off x="838200" y="1981200"/>
            <a:ext cx="7696200" cy="2514600"/>
          </a:xfrm>
          <a:prstGeom prst="rect">
            <a:avLst/>
          </a:prstGeom>
          <a:noFill/>
          <a:ln w="9525">
            <a:noFill/>
            <a:miter lim="800000"/>
            <a:headEnd/>
            <a:tailEnd/>
          </a:ln>
        </p:spPr>
        <p:txBody>
          <a:bodyPr/>
          <a:lstStyle/>
          <a:p>
            <a:pPr marL="723900" indent="-723900">
              <a:spcBef>
                <a:spcPct val="20000"/>
              </a:spcBef>
              <a:buClr>
                <a:schemeClr val="accent2"/>
              </a:buClr>
              <a:buSzPct val="80000"/>
              <a:buFont typeface="Wingdings" charset="0"/>
              <a:buChar char="l"/>
              <a:defRPr/>
            </a:pPr>
            <a:r>
              <a:rPr lang="zh-TW" altLang="en-US" sz="6000" dirty="0">
                <a:effectLst>
                  <a:outerShdw blurRad="38100" dist="38100" dir="2700000" algn="tl">
                    <a:srgbClr val="000000">
                      <a:alpha val="43137"/>
                    </a:srgbClr>
                  </a:outerShdw>
                </a:effectLst>
              </a:rPr>
              <a:t>卢西恩</a:t>
            </a:r>
            <a:r>
              <a:rPr lang="en-US" altLang="zh-TW"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a:t>
            </a:r>
            <a:r>
              <a:rPr lang="en-US" altLang="zh-CN" sz="6000" dirty="0">
                <a:effectLst>
                  <a:outerShdw blurRad="38100" dist="38100" dir="2700000" algn="tl">
                    <a:srgbClr val="000000">
                      <a:alpha val="43137"/>
                    </a:srgbClr>
                  </a:outerShdw>
                </a:effectLst>
              </a:rPr>
              <a:t>Lucian</a:t>
            </a:r>
            <a:r>
              <a:rPr lang="zh-CN" altLang="en-US" sz="6000" dirty="0">
                <a:effectLst>
                  <a:outerShdw blurRad="38100" dist="38100" dir="2700000" algn="tl">
                    <a:srgbClr val="000000">
                      <a:alpha val="43137"/>
                    </a:srgbClr>
                  </a:outerShdw>
                </a:effectLst>
              </a:rPr>
              <a:t>）</a:t>
            </a:r>
            <a:endParaRPr lang="en-US" sz="6000" b="1" dirty="0">
              <a:effectLst>
                <a:outerShdw blurRad="38100" dist="38100" dir="2700000" algn="tl">
                  <a:srgbClr val="000000">
                    <a:alpha val="43137"/>
                  </a:srgbClr>
                </a:outerShdw>
              </a:effectLst>
              <a:latin typeface="Arial" charset="0"/>
              <a:cs typeface="Arial" charset="0"/>
            </a:endParaRPr>
          </a:p>
          <a:p>
            <a:pPr marL="723900" indent="-723900">
              <a:spcBef>
                <a:spcPct val="20000"/>
              </a:spcBef>
              <a:buClr>
                <a:schemeClr val="accent2"/>
              </a:buClr>
              <a:buSzPct val="80000"/>
              <a:buFont typeface="Wingdings" charset="0"/>
              <a:buChar char="l"/>
              <a:defRPr/>
            </a:pPr>
            <a:r>
              <a:rPr lang="zh-CN" altLang="en-US" sz="6000" dirty="0">
                <a:effectLst>
                  <a:outerShdw blurRad="38100" dist="38100" dir="2700000" algn="tl">
                    <a:srgbClr val="000000">
                      <a:alpha val="43137"/>
                    </a:srgbClr>
                  </a:outerShdw>
                </a:effectLst>
              </a:rPr>
              <a:t>玛拉</a:t>
            </a:r>
            <a:r>
              <a:rPr lang="en-US" altLang="zh-CN"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吧</a:t>
            </a:r>
            <a:r>
              <a:rPr lang="en-US" altLang="zh-CN"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谢拉皮翁</a:t>
            </a:r>
            <a:endParaRPr lang="en-US" altLang="zh-CN" sz="6000" dirty="0">
              <a:effectLst>
                <a:outerShdw blurRad="38100" dist="38100" dir="2700000" algn="tl">
                  <a:srgbClr val="000000">
                    <a:alpha val="43137"/>
                  </a:srgbClr>
                </a:outerShdw>
              </a:effectLst>
            </a:endParaRPr>
          </a:p>
          <a:p>
            <a:pPr>
              <a:spcBef>
                <a:spcPct val="20000"/>
              </a:spcBef>
              <a:buClr>
                <a:schemeClr val="accent2"/>
              </a:buClr>
              <a:buSzPct val="80000"/>
              <a:defRPr/>
            </a:pPr>
            <a:r>
              <a:rPr lang="zh-CN" altLang="en-US" sz="6000" b="1" dirty="0">
                <a:effectLst>
                  <a:outerShdw blurRad="38100" dist="38100" dir="2700000" algn="tl">
                    <a:srgbClr val="000000">
                      <a:alpha val="43137"/>
                    </a:srgbClr>
                  </a:outerShdw>
                </a:effectLst>
                <a:latin typeface="Arial" charset="0"/>
                <a:cs typeface="Arial" charset="0"/>
              </a:rPr>
              <a:t>（</a:t>
            </a:r>
            <a:r>
              <a:rPr lang="en-US" sz="6000" b="1" dirty="0">
                <a:effectLst>
                  <a:outerShdw blurRad="38100" dist="38100" dir="2700000" algn="tl">
                    <a:srgbClr val="000000">
                      <a:alpha val="43137"/>
                    </a:srgbClr>
                  </a:outerShdw>
                </a:effectLst>
                <a:latin typeface="Arial" charset="0"/>
                <a:cs typeface="Arial" charset="0"/>
              </a:rPr>
              <a:t>Mara bar </a:t>
            </a:r>
            <a:r>
              <a:rPr lang="en-US" sz="6000" b="1" dirty="0" err="1">
                <a:effectLst>
                  <a:outerShdw blurRad="38100" dist="38100" dir="2700000" algn="tl">
                    <a:srgbClr val="000000">
                      <a:alpha val="43137"/>
                    </a:srgbClr>
                  </a:outerShdw>
                </a:effectLst>
                <a:latin typeface="Arial" charset="0"/>
                <a:cs typeface="Arial" charset="0"/>
              </a:rPr>
              <a:t>Serapion</a:t>
            </a:r>
            <a:r>
              <a:rPr lang="zh-CN" altLang="en-US" sz="6000" b="1" dirty="0">
                <a:effectLst>
                  <a:outerShdw blurRad="38100" dist="38100" dir="2700000" algn="tl">
                    <a:srgbClr val="000000">
                      <a:alpha val="43137"/>
                    </a:srgbClr>
                  </a:outerShdw>
                </a:effectLst>
                <a:latin typeface="Arial" charset="0"/>
                <a:cs typeface="Arial" charset="0"/>
              </a:rPr>
              <a:t>）</a:t>
            </a:r>
            <a:endParaRPr lang="en-US" sz="6000" b="1" dirty="0">
              <a:effectLst>
                <a:outerShdw blurRad="38100" dist="38100" dir="2700000" algn="tl">
                  <a:srgbClr val="000000">
                    <a:alpha val="43137"/>
                  </a:srgbClr>
                </a:outerShdw>
              </a:effectLst>
              <a:latin typeface="Arial" charset="0"/>
              <a:cs typeface="Arial" charset="0"/>
            </a:endParaRPr>
          </a:p>
        </p:txBody>
      </p:sp>
      <p:sp>
        <p:nvSpPr>
          <p:cNvPr id="62466" name="Rectangle 2"/>
          <p:cNvSpPr>
            <a:spLocks noGrp="1" noChangeArrowheads="1"/>
          </p:cNvSpPr>
          <p:nvPr>
            <p:ph type="title"/>
          </p:nvPr>
        </p:nvSpPr>
        <p:spPr>
          <a:xfrm>
            <a:off x="0" y="0"/>
            <a:ext cx="9144000" cy="1447800"/>
          </a:xfrm>
          <a:solidFill>
            <a:schemeClr val="tx1"/>
          </a:solidFill>
        </p:spPr>
        <p:txBody>
          <a:bodyPr/>
          <a:lstStyle/>
          <a:p>
            <a:pPr eaLnBrk="1" hangingPunct="1">
              <a:defRPr/>
            </a:pPr>
            <a:r>
              <a:rPr lang="zh-CN" altLang="en-US" b="1" dirty="0">
                <a:solidFill>
                  <a:srgbClr val="FFCC66"/>
                </a:solidFill>
                <a:latin typeface="SimHei" charset="0"/>
                <a:ea typeface="SimHei" charset="0"/>
                <a:cs typeface="SimHei" charset="0"/>
              </a:rPr>
              <a:t>其他早期非基督徒的历史学家也提及耶稣基督</a:t>
            </a:r>
            <a:r>
              <a:rPr lang="en-US" altLang="ja-JP" sz="4000" dirty="0">
                <a:solidFill>
                  <a:srgbClr val="FFCC66"/>
                </a:solidFill>
                <a:latin typeface="Arial" charset="0"/>
                <a:ea typeface="ＭＳ Ｐゴシック" charset="0"/>
                <a:cs typeface="ＭＳ Ｐゴシック" charset="0"/>
              </a:rPr>
              <a:t>…</a:t>
            </a:r>
            <a:endParaRPr lang="en-US" sz="4000" dirty="0">
              <a:solidFill>
                <a:srgbClr val="FFCC66"/>
              </a:solidFill>
              <a:latin typeface="Arial" charset="0"/>
              <a:ea typeface="ＭＳ Ｐゴシック" charset="0"/>
              <a:cs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descr="Brown marble"/>
          <p:cNvSpPr>
            <a:spLocks noGrp="1" noChangeArrowheads="1"/>
          </p:cNvSpPr>
          <p:nvPr>
            <p:ph type="title"/>
          </p:nvPr>
        </p:nvSpPr>
        <p:spPr>
          <a:xfrm>
            <a:off x="0" y="0"/>
            <a:ext cx="9144000" cy="1371600"/>
          </a:xfrm>
          <a:blipFill dpi="0" rotWithShape="1">
            <a:blip r:embed="rId3"/>
            <a:srcRect/>
            <a:tile tx="0" ty="0" sx="100000" sy="100000" flip="none" algn="tl"/>
          </a:blipFill>
        </p:spPr>
        <p:txBody>
          <a:bodyPr/>
          <a:lstStyle/>
          <a:p>
            <a:pPr eaLnBrk="1" hangingPunct="1">
              <a:defRPr/>
            </a:pPr>
            <a:r>
              <a:rPr lang="zh-CN" altLang="en-US" sz="4200" b="1">
                <a:solidFill>
                  <a:schemeClr val="bg1"/>
                </a:solidFill>
                <a:effectLst>
                  <a:outerShdw blurRad="38100" dist="38100" dir="2700000" algn="tl">
                    <a:srgbClr val="DDDDDD"/>
                  </a:outerShdw>
                </a:effectLst>
                <a:latin typeface="SimHei" charset="0"/>
                <a:ea typeface="SimHei" charset="0"/>
                <a:cs typeface="SimHei" charset="0"/>
              </a:rPr>
              <a:t>现存异教徒的文献</a:t>
            </a:r>
            <a:r>
              <a:rPr lang="en-US" altLang="ja-JP" sz="42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200" b="1">
                <a:solidFill>
                  <a:srgbClr val="FFFF00"/>
                </a:solidFill>
                <a:effectLst>
                  <a:outerShdw blurRad="38100" dist="38100" dir="2700000" algn="tl">
                    <a:srgbClr val="DDDDDD"/>
                  </a:outerShdw>
                </a:effectLst>
                <a:latin typeface="SimHei" charset="0"/>
                <a:ea typeface="SimHei" charset="0"/>
                <a:cs typeface="SimHei" charset="0"/>
              </a:rPr>
              <a:t>对</a:t>
            </a:r>
            <a:r>
              <a:rPr lang="en-US" altLang="ja-JP" sz="42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200" b="1">
                <a:solidFill>
                  <a:schemeClr val="bg1"/>
                </a:solidFill>
                <a:effectLst>
                  <a:outerShdw blurRad="38100" dist="38100" dir="2700000" algn="tl">
                    <a:srgbClr val="DDDDDD"/>
                  </a:outerShdw>
                </a:effectLst>
                <a:latin typeface="SimHei" charset="0"/>
                <a:ea typeface="SimHei" charset="0"/>
                <a:cs typeface="SimHei" charset="0"/>
              </a:rPr>
              <a:t>新约的文献</a:t>
            </a:r>
            <a:endParaRPr lang="en-US" sz="4200" b="1">
              <a:solidFill>
                <a:schemeClr val="bg1"/>
              </a:solidFill>
              <a:effectLst>
                <a:outerShdw blurRad="38100" dist="38100" dir="2700000" algn="tl">
                  <a:srgbClr val="DDDDDD"/>
                </a:outerShdw>
              </a:effectLst>
              <a:latin typeface="SimHei" charset="0"/>
              <a:ea typeface="SimHei" charset="0"/>
              <a:cs typeface="SimHei" charset="0"/>
            </a:endParaRPr>
          </a:p>
        </p:txBody>
      </p:sp>
      <p:graphicFrame>
        <p:nvGraphicFramePr>
          <p:cNvPr id="36936" name="Group 72"/>
          <p:cNvGraphicFramePr>
            <a:graphicFrameLocks noGrp="1"/>
          </p:cNvGraphicFramePr>
          <p:nvPr>
            <p:ph type="tbl" idx="1"/>
            <p:extLst>
              <p:ext uri="{D42A27DB-BD31-4B8C-83A1-F6EECF244321}">
                <p14:modId xmlns:p14="http://schemas.microsoft.com/office/powerpoint/2010/main" val="3492586170"/>
              </p:ext>
            </p:extLst>
          </p:nvPr>
        </p:nvGraphicFramePr>
        <p:xfrm>
          <a:off x="0" y="1398588"/>
          <a:ext cx="9144000" cy="4672012"/>
        </p:xfrm>
        <a:graphic>
          <a:graphicData uri="http://schemas.openxmlformats.org/drawingml/2006/table">
            <a:tbl>
              <a:tblPr/>
              <a:tblGrid>
                <a:gridCol w="202247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2111375">
                  <a:extLst>
                    <a:ext uri="{9D8B030D-6E8A-4147-A177-3AD203B41FA5}">
                      <a16:colId xmlns:a16="http://schemas.microsoft.com/office/drawing/2014/main" val="20002"/>
                    </a:ext>
                  </a:extLst>
                </a:gridCol>
                <a:gridCol w="1757363">
                  <a:extLst>
                    <a:ext uri="{9D8B030D-6E8A-4147-A177-3AD203B41FA5}">
                      <a16:colId xmlns:a16="http://schemas.microsoft.com/office/drawing/2014/main" val="20003"/>
                    </a:ext>
                  </a:extLst>
                </a:gridCol>
                <a:gridCol w="1319212">
                  <a:extLst>
                    <a:ext uri="{9D8B030D-6E8A-4147-A177-3AD203B41FA5}">
                      <a16:colId xmlns:a16="http://schemas.microsoft.com/office/drawing/2014/main" val="20004"/>
                    </a:ext>
                  </a:extLst>
                </a:gridCol>
              </a:tblGrid>
              <a:tr h="10302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作者</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写作</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年代</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最早的</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抄本</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跨距</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时间</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抄本</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数量</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柏拉图</a:t>
                      </a:r>
                      <a:endParaRPr kumimoji="0" lang="en-US" sz="2800" b="1" i="0" u="none" strike="noStrike" cap="none" normalizeH="0" baseline="0" dirty="0">
                        <a:ln>
                          <a:noFill/>
                        </a:ln>
                        <a:solidFill>
                          <a:srgbClr val="FFFFFF"/>
                        </a:solidFill>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主前</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347</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主後</a:t>
                      </a:r>
                      <a:r>
                        <a:rPr kumimoji="0" lang="en-US" altLang="ja-JP" sz="2800" b="1" i="0" u="none" strike="noStrike" cap="none" normalizeH="0" baseline="0">
                          <a:ln>
                            <a:noFill/>
                          </a:ln>
                          <a:solidFill>
                            <a:srgbClr val="FFFFFF"/>
                          </a:solidFill>
                          <a:effectLst/>
                          <a:latin typeface="Arial" charset="0"/>
                          <a:ea typeface="ＭＳ Ｐゴシック" charset="0"/>
                          <a:cs typeface="ＭＳ Ｐゴシック" charset="0"/>
                        </a:rPr>
                        <a:t>900</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a:ln>
                            <a:noFill/>
                          </a:ln>
                          <a:solidFill>
                            <a:srgbClr val="FFFFFF"/>
                          </a:solidFill>
                          <a:effectLst/>
                          <a:latin typeface="Arial" charset="0"/>
                          <a:ea typeface="ＭＳ Ｐゴシック" charset="0"/>
                          <a:cs typeface="ＭＳ Ｐゴシック" charset="0"/>
                        </a:rPr>
                        <a:t>1200</a:t>
                      </a:r>
                      <a:r>
                        <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8839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卡图卢斯</a:t>
                      </a:r>
                      <a:endParaRPr kumimoji="0" lang="en-US" altLang="zh-CN" sz="2800" b="1" i="0" u="none" strike="noStrike" cap="none" normalizeH="0" baseline="0">
                        <a:ln>
                          <a:noFill/>
                        </a:ln>
                        <a:solidFill>
                          <a:srgbClr val="FFFFFF"/>
                        </a:solidFill>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altLang="zh-CN" sz="2000" b="1" i="0" u="none" strike="noStrike" cap="none" normalizeH="0" baseline="0">
                        <a:ln>
                          <a:noFill/>
                        </a:ln>
                        <a:solidFill>
                          <a:srgbClr val="FFFFFF"/>
                        </a:solidFill>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主前</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54</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主後</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1550</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1600</a:t>
                      </a:r>
                      <a:r>
                        <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906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老普林尼</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主前</a:t>
                      </a:r>
                      <a:r>
                        <a:rPr kumimoji="0" lang="en-US" altLang="ja-JP" sz="2800" b="1" i="0" u="none" strike="noStrike" cap="none" normalizeH="0" baseline="0">
                          <a:ln>
                            <a:noFill/>
                          </a:ln>
                          <a:solidFill>
                            <a:srgbClr val="FFFFFF"/>
                          </a:solidFill>
                          <a:effectLst/>
                          <a:latin typeface="Arial" charset="0"/>
                          <a:ea typeface="ＭＳ Ｐゴシック" charset="0"/>
                          <a:cs typeface="ＭＳ Ｐゴシック" charset="0"/>
                        </a:rPr>
                        <a:t>113</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主後</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850</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750</a:t>
                      </a:r>
                      <a:r>
                        <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944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保罗</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a:t>
                      </a: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路加</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 </a:t>
                      </a: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等等</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主前</a:t>
                      </a:r>
                      <a:r>
                        <a:rPr kumimoji="0" lang="en-US" altLang="ja-JP"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95</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主後</a:t>
                      </a:r>
                      <a:r>
                        <a:rPr kumimoji="0" lang="en-US" altLang="ja-JP"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200</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100</a:t>
                      </a: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年</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24,772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w="9525">
            <a:noFill/>
            <a:miter lim="800000"/>
            <a:headEnd/>
            <a:tailEnd/>
          </a:ln>
          <a:effectLst>
            <a:outerShdw blurRad="63500" dist="130755" dir="3656724" algn="ctr" rotWithShape="0">
              <a:schemeClr val="bg2">
                <a:alpha val="74997"/>
              </a:schemeClr>
            </a:outerShdw>
          </a:effectLst>
        </p:spPr>
        <p:txBody>
          <a:bodyPr anchor="ctr"/>
          <a:lstStyle/>
          <a:p>
            <a:pPr algn="ctr">
              <a:defRPr/>
            </a:pPr>
            <a:endParaRPr lang="en-US" sz="4000">
              <a:solidFill>
                <a:srgbClr val="FFFFFF"/>
              </a:solidFill>
              <a:effectLst>
                <a:outerShdw blurRad="38100" dist="38100" dir="2700000" algn="tl">
                  <a:srgbClr val="DDDDDD"/>
                </a:outerShdw>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a:solidFill>
                  <a:srgbClr val="FFFFFF"/>
                </a:solidFill>
                <a:effectLst>
                  <a:outerShdw blurRad="38100" dist="38100" dir="2700000" algn="tl">
                    <a:srgbClr val="000000"/>
                  </a:outerShdw>
                </a:effectLst>
                <a:latin typeface="SimHei" charset="0"/>
                <a:ea typeface="SimHei" charset="0"/>
              </a:rPr>
              <a:t>约翰福音</a:t>
            </a:r>
            <a:endParaRPr lang="en-US" sz="4000" b="1">
              <a:solidFill>
                <a:srgbClr val="FFFFFF"/>
              </a:solidFill>
              <a:effectLst>
                <a:outerShdw blurRad="38100" dist="38100" dir="2700000" algn="tl">
                  <a:srgbClr val="000000"/>
                </a:outerShdw>
              </a:effectLst>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US" altLang="zh-CN" sz="2800" b="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Arial" charset="0"/>
                <a:ea typeface="SimSun"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约翰证明耶稣是</a:t>
            </a:r>
            <a:r>
              <a:rPr lang="zh-CN" altLang="en-US" sz="3600" b="1" i="1" dirty="0">
                <a:solidFill>
                  <a:srgbClr val="FFFFFF"/>
                </a:solidFill>
                <a:effectLst>
                  <a:outerShdw blurRad="38100" dist="38100" dir="2700000" algn="tl">
                    <a:srgbClr val="000000"/>
                  </a:outerShdw>
                </a:effectLst>
                <a:latin typeface="SimHei" charset="0"/>
                <a:ea typeface="SimHei" charset="0"/>
              </a:rPr>
              <a:t>神的儿子</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神性</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 道成肉身</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并透过基督的神迹奇事来说服不信的外邦人相信耶稣并得着永生</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endParaRPr lang="en-US" sz="28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应用</a:t>
            </a:r>
            <a:endParaRPr lang="en-US" altLang="zh-CN" sz="2800" b="1">
              <a:solidFill>
                <a:srgbClr val="FFFFFF"/>
              </a:solidFill>
              <a:effectLst>
                <a:outerShdw blurRad="38100" dist="38100" dir="2700000" algn="tl">
                  <a:srgbClr val="000000"/>
                </a:outerShdw>
              </a:effectLst>
              <a:latin typeface="SimHei" charset="0"/>
              <a:cs typeface="Arial" charset="0"/>
            </a:endParaRPr>
          </a:p>
          <a:p>
            <a:pPr algn="ctr">
              <a:defRPr/>
            </a:pPr>
            <a:r>
              <a:rPr lang="zh-CN" altLang="en-US" sz="3400" b="1">
                <a:solidFill>
                  <a:srgbClr val="FFFFFF"/>
                </a:solidFill>
                <a:effectLst>
                  <a:outerShdw blurRad="38100" dist="38100" dir="2700000" algn="tl">
                    <a:srgbClr val="000000"/>
                  </a:outerShdw>
                </a:effectLst>
                <a:latin typeface="SimHei" charset="0"/>
                <a:ea typeface="SimHei" charset="0"/>
                <a:cs typeface="SimHei" charset="0"/>
              </a:rPr>
              <a:t>你是否百分百肯定相信基督必得着永生</a:t>
            </a:r>
            <a:r>
              <a:rPr lang="en-US" altLang="zh-CN" sz="3400" b="1">
                <a:solidFill>
                  <a:srgbClr val="FFFFFF"/>
                </a:solidFill>
                <a:effectLst>
                  <a:outerShdw blurRad="38100" dist="38100" dir="2700000" algn="tl">
                    <a:srgbClr val="000000"/>
                  </a:outerShdw>
                </a:effectLst>
                <a:latin typeface="SimHei" charset="0"/>
                <a:cs typeface="Arial" charset="0"/>
              </a:rPr>
              <a:t>?</a:t>
            </a:r>
            <a:r>
              <a:rPr lang="en-US" altLang="zh-CN" sz="2800" b="1">
                <a:solidFill>
                  <a:srgbClr val="FFFFFF"/>
                </a:solidFill>
                <a:effectLst>
                  <a:outerShdw blurRad="38100" dist="38100" dir="2700000" algn="tl">
                    <a:srgbClr val="000000"/>
                  </a:outerShdw>
                </a:effectLst>
                <a:latin typeface="Arial" charset="0"/>
                <a:cs typeface="Arial" charset="0"/>
              </a:rPr>
              <a:t> </a:t>
            </a:r>
            <a:endParaRPr lang="en-US" sz="2800" b="1">
              <a:solidFill>
                <a:srgbClr val="FFFFFF"/>
              </a:solidFill>
              <a:effectLst>
                <a:outerShdw blurRad="38100" dist="38100" dir="2700000" algn="tl">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cs typeface="Arial" charset="0"/>
              </a:rPr>
              <a:t>107</a:t>
            </a:r>
          </a:p>
        </p:txBody>
      </p:sp>
    </p:spTree>
    <p:extLst>
      <p:ext uri="{BB962C8B-B14F-4D97-AF65-F5344CB8AC3E}">
        <p14:creationId xmlns:p14="http://schemas.microsoft.com/office/powerpoint/2010/main" val="993004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2228"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52229" name="Rectangle 5"/>
          <p:cNvSpPr>
            <a:spLocks noGrp="1" noChangeArrowheads="1"/>
          </p:cNvSpPr>
          <p:nvPr>
            <p:ph type="title"/>
          </p:nvPr>
        </p:nvSpPr>
        <p:spPr>
          <a:xfrm>
            <a:off x="1066800" y="76200"/>
            <a:ext cx="7848600" cy="1143000"/>
          </a:xfrm>
        </p:spPr>
        <p:txBody>
          <a:bodyPr/>
          <a:lstStyle/>
          <a:p>
            <a:pPr eaLnBrk="1" hangingPunct="1">
              <a:defRPr/>
            </a:pPr>
            <a:r>
              <a:rPr lang="zh-CN" altLang="en-US" sz="6000" b="1">
                <a:solidFill>
                  <a:schemeClr val="bg1"/>
                </a:solidFill>
                <a:effectLst>
                  <a:outerShdw blurRad="38100" dist="38100" dir="2700000" algn="tl">
                    <a:srgbClr val="DDDDDD"/>
                  </a:outerShdw>
                </a:effectLst>
                <a:latin typeface="SimHei" charset="0"/>
                <a:ea typeface="SimHei" charset="0"/>
                <a:cs typeface="SimHei" charset="0"/>
              </a:rPr>
              <a:t>约瑟夫的重要性</a:t>
            </a:r>
            <a:endParaRPr lang="en-US" sz="6000" b="1">
              <a:solidFill>
                <a:schemeClr val="bg1"/>
              </a:solidFill>
              <a:effectLst>
                <a:outerShdw blurRad="38100" dist="38100" dir="2700000" algn="tl">
                  <a:srgbClr val="DDDDDD"/>
                </a:outerShdw>
              </a:effectLst>
              <a:latin typeface="SimHei" charset="0"/>
              <a:ea typeface="SimHei" charset="0"/>
              <a:cs typeface="SimHei" charset="0"/>
            </a:endParaRPr>
          </a:p>
        </p:txBody>
      </p:sp>
      <p:pic>
        <p:nvPicPr>
          <p:cNvPr id="98308" name="Picture 7"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3962400" y="1371600"/>
            <a:ext cx="4953000" cy="4572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zh-CN" altLang="en-US" sz="5200">
                <a:solidFill>
                  <a:schemeClr val="bg1"/>
                </a:solidFill>
                <a:effectLst>
                  <a:outerShdw blurRad="38100" dist="38100" dir="2700000" algn="tl">
                    <a:srgbClr val="DDDDDD"/>
                  </a:outerShdw>
                </a:effectLst>
                <a:latin typeface="SimHei" charset="0"/>
                <a:ea typeface="SimHei" charset="0"/>
                <a:cs typeface="SimHei" charset="0"/>
              </a:rPr>
              <a:t>最早期非基督徒见证耶稣基督的历史真确性</a:t>
            </a:r>
            <a:endParaRPr lang="en-US" altLang="zh-CN" sz="5200">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buClr>
                <a:schemeClr val="hlink"/>
              </a:buClr>
              <a:buSzPct val="90000"/>
              <a:defRPr/>
            </a:pPr>
            <a:r>
              <a:rPr lang="en-US" sz="4900">
                <a:solidFill>
                  <a:schemeClr val="bg1"/>
                </a:solidFill>
                <a:effectLst>
                  <a:outerShdw blurRad="38100" dist="38100" dir="2700000" algn="tl">
                    <a:srgbClr val="DDDDDD"/>
                  </a:outerShdw>
                </a:effectLst>
                <a:latin typeface="SimHei" charset="0"/>
                <a:ea typeface="SimHei" charset="0"/>
                <a:cs typeface="SimHei" charset="0"/>
              </a:rPr>
              <a:t>     </a:t>
            </a:r>
            <a:r>
              <a:rPr lang="en-US" sz="4000">
                <a:solidFill>
                  <a:schemeClr val="bg1"/>
                </a:solidFill>
                <a:effectLst>
                  <a:outerShdw blurRad="38100" dist="38100" dir="2700000" algn="tl">
                    <a:srgbClr val="DDDDDD"/>
                  </a:outerShdw>
                </a:effectLst>
                <a:latin typeface="SimHei" charset="0"/>
                <a:ea typeface="SimHei" charset="0"/>
                <a:cs typeface="SimHei" charset="0"/>
              </a:rPr>
              <a:t>(</a:t>
            </a:r>
            <a:r>
              <a:rPr lang="zh-CN" altLang="en-US" sz="4000">
                <a:solidFill>
                  <a:schemeClr val="bg1"/>
                </a:solidFill>
                <a:effectLst>
                  <a:outerShdw blurRad="38100" dist="38100" dir="2700000" algn="tl">
                    <a:srgbClr val="DDDDDD"/>
                  </a:outerShdw>
                </a:effectLst>
                <a:latin typeface="SimHei" charset="0"/>
                <a:ea typeface="SimHei" charset="0"/>
                <a:cs typeface="SimHei" charset="0"/>
              </a:rPr>
              <a:t>主後</a:t>
            </a:r>
            <a:r>
              <a:rPr lang="en-US" altLang="ja-JP" sz="4000">
                <a:solidFill>
                  <a:schemeClr val="bg1"/>
                </a:solidFill>
                <a:effectLst>
                  <a:outerShdw blurRad="38100" dist="38100" dir="2700000" algn="tl">
                    <a:srgbClr val="DDDDDD"/>
                  </a:outerShdw>
                </a:effectLst>
                <a:latin typeface="SimHei" charset="0"/>
                <a:ea typeface="SimHei" charset="0"/>
                <a:cs typeface="SimHei" charset="0"/>
              </a:rPr>
              <a:t> 93-94)</a:t>
            </a:r>
          </a:p>
          <a:p>
            <a:pPr eaLnBrk="1" hangingPunct="1">
              <a:spcBef>
                <a:spcPct val="20000"/>
              </a:spcBef>
              <a:buClr>
                <a:schemeClr val="hlink"/>
              </a:buClr>
              <a:buSzPct val="90000"/>
              <a:buFont typeface="Wingdings" charset="0"/>
              <a:buNone/>
              <a:defRPr/>
            </a:pPr>
            <a:endParaRPr lang="en-US" sz="490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TextBox 6"/>
          <p:cNvSpPr txBox="1"/>
          <p:nvPr/>
        </p:nvSpPr>
        <p:spPr>
          <a:xfrm>
            <a:off x="1676400" y="5181600"/>
            <a:ext cx="1676400" cy="523875"/>
          </a:xfrm>
          <a:prstGeom prst="rect">
            <a:avLst/>
          </a:prstGeom>
          <a:solidFill>
            <a:schemeClr val="accent3">
              <a:lumMod val="8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effectLst>
                  <a:outerShdw blurRad="38100" dist="38100" dir="2700000" algn="tl">
                    <a:srgbClr val="FFFFFF"/>
                  </a:outerShdw>
                </a:effectLst>
                <a:latin typeface="SimHei" charset="0"/>
                <a:ea typeface="SimHei" charset="0"/>
                <a:cs typeface="SimHei" charset="0"/>
              </a:rPr>
              <a:t>约瑟夫</a:t>
            </a:r>
            <a:endParaRPr lang="en-US" sz="2800" b="1">
              <a:effectLst>
                <a:outerShdw blurRad="38100" dist="38100" dir="2700000" algn="tl">
                  <a:srgbClr val="FFFFFF"/>
                </a:outerShdw>
              </a:effectLst>
              <a:latin typeface="SimHei" charset="0"/>
              <a:ea typeface="SimHei" charset="0"/>
              <a:cs typeface="SimHei"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3252"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a:solidFill>
                <a:srgbClr val="FFFFFF"/>
              </a:solidFill>
              <a:effectLst>
                <a:outerShdw blurRad="38100" dist="38100" dir="2700000" algn="tl">
                  <a:srgbClr val="000000"/>
                </a:outerShdw>
              </a:effectLst>
              <a:latin typeface="Arial" charset="0"/>
            </a:endParaRPr>
          </a:p>
        </p:txBody>
      </p:sp>
      <p:sp>
        <p:nvSpPr>
          <p:cNvPr id="53253" name="Rectangle 5"/>
          <p:cNvSpPr>
            <a:spLocks noGrp="1" noChangeArrowheads="1"/>
          </p:cNvSpPr>
          <p:nvPr>
            <p:ph type="title"/>
          </p:nvPr>
        </p:nvSpPr>
        <p:spPr>
          <a:xfrm>
            <a:off x="998538" y="76200"/>
            <a:ext cx="7307262" cy="1143000"/>
          </a:xfrm>
        </p:spPr>
        <p:txBody>
          <a:bodyPr/>
          <a:lstStyle/>
          <a:p>
            <a:pPr algn="l" eaLnBrk="1" hangingPunct="1">
              <a:defRPr/>
            </a:pPr>
            <a:r>
              <a:rPr lang="zh-CN" altLang="en-US" sz="4000" u="sng">
                <a:solidFill>
                  <a:schemeClr val="bg1"/>
                </a:solidFill>
                <a:effectLst>
                  <a:outerShdw blurRad="38100" dist="38100" dir="2700000" algn="tl">
                    <a:srgbClr val="DDDDDD"/>
                  </a:outerShdw>
                </a:effectLst>
                <a:latin typeface="SimHei" charset="0"/>
                <a:ea typeface="SimHei" charset="0"/>
                <a:cs typeface="SimHei" charset="0"/>
              </a:rPr>
              <a:t>约瑟夫叙述的文献</a:t>
            </a:r>
            <a:endParaRPr lang="en-US" sz="4000" u="sng">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Rectangle 3"/>
          <p:cNvSpPr txBox="1">
            <a:spLocks noChangeArrowheads="1"/>
          </p:cNvSpPr>
          <p:nvPr/>
        </p:nvSpPr>
        <p:spPr bwMode="auto">
          <a:xfrm>
            <a:off x="990600" y="1219200"/>
            <a:ext cx="8153400" cy="5257800"/>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None/>
              <a:defRPr/>
            </a:pP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在召集会堂的祭司长的时候</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他 </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u="sng">
                <a:solidFill>
                  <a:schemeClr val="bg1"/>
                </a:solidFill>
                <a:effectLst>
                  <a:outerShdw blurRad="38100" dist="38100" dir="2700000" algn="tl">
                    <a:srgbClr val="DDDDDD"/>
                  </a:outerShdw>
                </a:effectLst>
                <a:latin typeface="SimHei" charset="0"/>
                <a:ea typeface="SimHei" charset="0"/>
                <a:cs typeface="SimHei" charset="0"/>
              </a:rPr>
              <a:t>该亚法</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u="sng">
                <a:solidFill>
                  <a:schemeClr val="bg1"/>
                </a:solidFill>
                <a:effectLst>
                  <a:outerShdw blurRad="38100" dist="38100" dir="2700000" algn="tl">
                    <a:srgbClr val="DDDDDD"/>
                  </a:outerShdw>
                </a:effectLst>
                <a:latin typeface="SimHei" charset="0"/>
                <a:ea typeface="SimHei" charset="0"/>
                <a:cs typeface="SimHei" charset="0"/>
              </a:rPr>
              <a:t>亚那</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的儿子</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带来了一个人</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名叫雅各</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是</a:t>
            </a:r>
            <a:r>
              <a:rPr lang="zh-CN" altLang="en-US" sz="3800">
                <a:solidFill>
                  <a:srgbClr val="FFFF00"/>
                </a:solidFill>
                <a:effectLst>
                  <a:outerShdw blurRad="38100" dist="38100" dir="2700000" algn="tl">
                    <a:srgbClr val="DDDDDD"/>
                  </a:outerShdw>
                </a:effectLst>
                <a:latin typeface="SimHei" charset="0"/>
                <a:ea typeface="SimHei" charset="0"/>
                <a:cs typeface="SimHei" charset="0"/>
              </a:rPr>
              <a:t>耶稣</a:t>
            </a:r>
            <a:r>
              <a:rPr lang="en-US" altLang="zh-CN" sz="3800">
                <a:solidFill>
                  <a:srgbClr val="FFFF00"/>
                </a:solidFill>
                <a:effectLst>
                  <a:outerShdw blurRad="38100" dist="38100" dir="2700000" algn="tl">
                    <a:srgbClr val="DDDDDD"/>
                  </a:outerShdw>
                </a:effectLst>
                <a:latin typeface="SimHei" charset="0"/>
                <a:ea typeface="SimHei" charset="0"/>
                <a:cs typeface="SimHei" charset="0"/>
              </a:rPr>
              <a:t>(</a:t>
            </a:r>
            <a:r>
              <a:rPr lang="zh-CN" altLang="en-US" sz="3800">
                <a:solidFill>
                  <a:srgbClr val="FFFF00"/>
                </a:solidFill>
                <a:effectLst>
                  <a:outerShdw blurRad="38100" dist="38100" dir="2700000" algn="tl">
                    <a:srgbClr val="DDDDDD"/>
                  </a:outerShdw>
                </a:effectLst>
                <a:latin typeface="SimHei" charset="0"/>
                <a:ea typeface="SimHei" charset="0"/>
                <a:cs typeface="SimHei" charset="0"/>
              </a:rPr>
              <a:t>又叫做基督</a:t>
            </a:r>
            <a:r>
              <a:rPr lang="en-US" altLang="zh-CN" sz="3800">
                <a:solidFill>
                  <a:srgbClr val="FFFF00"/>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的弟弟</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还有其他的人</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他指控他们违反了律法</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理应用石头打死</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p>
          <a:p>
            <a:pPr algn="r" eaLnBrk="1" hangingPunct="1">
              <a:lnSpc>
                <a:spcPct val="90000"/>
              </a:lnSpc>
              <a:spcBef>
                <a:spcPct val="20000"/>
              </a:spcBef>
              <a:buClr>
                <a:schemeClr val="hlink"/>
              </a:buClr>
              <a:buSzPct val="90000"/>
              <a:buFont typeface="Wingdings" charset="0"/>
              <a:buNone/>
              <a:defRPr/>
            </a:pPr>
            <a:r>
              <a:rPr lang="en-US" altLang="zh-CN">
                <a:solidFill>
                  <a:schemeClr val="bg1"/>
                </a:solidFill>
                <a:effectLst>
                  <a:outerShdw blurRad="38100" dist="38100" dir="2700000" algn="tl">
                    <a:srgbClr val="DDDDDD"/>
                  </a:outerShdw>
                </a:effectLst>
                <a:latin typeface="Arial" charset="0"/>
              </a:rPr>
              <a:t>(</a:t>
            </a:r>
            <a:r>
              <a:rPr lang="en-US" altLang="zh-CN" i="1">
                <a:solidFill>
                  <a:schemeClr val="bg1"/>
                </a:solidFill>
                <a:effectLst>
                  <a:outerShdw blurRad="38100" dist="38100" dir="2700000" algn="tl">
                    <a:srgbClr val="DDDDDD"/>
                  </a:outerShdw>
                </a:effectLst>
                <a:latin typeface="Arial" charset="0"/>
              </a:rPr>
              <a:t>Ant. </a:t>
            </a:r>
            <a:r>
              <a:rPr lang="en-US" altLang="zh-CN">
                <a:solidFill>
                  <a:schemeClr val="bg1"/>
                </a:solidFill>
                <a:effectLst>
                  <a:outerShdw blurRad="38100" dist="38100" dir="2700000" algn="tl">
                    <a:srgbClr val="DDDDDD"/>
                  </a:outerShdw>
                </a:effectLst>
                <a:latin typeface="Arial" charset="0"/>
              </a:rPr>
              <a:t>20.9.1 in Maier, 276; cf. Whiston, 4:140)</a:t>
            </a:r>
            <a:r>
              <a:rPr lang="en-US" altLang="zh-CN" sz="3200">
                <a:solidFill>
                  <a:schemeClr val="bg1"/>
                </a:solidFill>
                <a:effectLst>
                  <a:outerShdw blurRad="38100" dist="38100" dir="2700000" algn="tl">
                    <a:srgbClr val="DDDDDD"/>
                  </a:outerShdw>
                </a:effectLst>
                <a:latin typeface="SimHei" charset="0"/>
                <a:ea typeface="SimHei" charset="0"/>
                <a:cs typeface="SimHei" charset="0"/>
              </a:rPr>
              <a:t>  </a:t>
            </a:r>
          </a:p>
          <a:p>
            <a:pPr eaLnBrk="1" hangingPunct="1">
              <a:lnSpc>
                <a:spcPct val="90000"/>
              </a:lnSpc>
              <a:spcBef>
                <a:spcPct val="20000"/>
              </a:spcBef>
              <a:buClr>
                <a:schemeClr val="hlink"/>
              </a:buClr>
              <a:buSzPct val="90000"/>
              <a:buFont typeface="Wingdings" charset="0"/>
              <a:buNone/>
              <a:defRPr/>
            </a:pPr>
            <a:endParaRPr lang="en-US" altLang="zh-CN" sz="3200">
              <a:solidFill>
                <a:schemeClr val="bg1"/>
              </a:solidFill>
              <a:effectLst>
                <a:outerShdw blurRad="38100" dist="38100" dir="2700000" algn="tl">
                  <a:srgbClr val="DDDDDD"/>
                </a:outerShdw>
              </a:effectLst>
              <a:latin typeface="SimHei" charset="0"/>
              <a:ea typeface="SimHei" charset="0"/>
              <a:cs typeface="SimHei" charset="0"/>
            </a:endParaRPr>
          </a:p>
          <a:p>
            <a:pPr eaLnBrk="1" hangingPunct="1">
              <a:lnSpc>
                <a:spcPct val="90000"/>
              </a:lnSpc>
              <a:spcBef>
                <a:spcPct val="20000"/>
              </a:spcBef>
              <a:buClr>
                <a:schemeClr val="hlink"/>
              </a:buClr>
              <a:buSzPct val="90000"/>
              <a:buFont typeface="Wingdings" charset="0"/>
              <a:buNone/>
              <a:defRPr/>
            </a:pPr>
            <a:r>
              <a:rPr lang="zh-CN" altLang="en-US" sz="3400">
                <a:solidFill>
                  <a:schemeClr val="bg1"/>
                </a:solidFill>
                <a:effectLst>
                  <a:outerShdw blurRad="38100" dist="38100" dir="2700000" algn="tl">
                    <a:srgbClr val="DDDDDD"/>
                  </a:outerShdw>
                </a:effectLst>
                <a:latin typeface="SimHei" charset="0"/>
                <a:ea typeface="SimHei" charset="0"/>
                <a:cs typeface="SimHei" charset="0"/>
              </a:rPr>
              <a:t>约塞夫不确地误以为雅各是耶稣的弟弟</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400">
                <a:solidFill>
                  <a:schemeClr val="bg1"/>
                </a:solidFill>
                <a:effectLst>
                  <a:outerShdw blurRad="38100" dist="38100" dir="2700000" algn="tl">
                    <a:srgbClr val="DDDDDD"/>
                  </a:outerShdw>
                </a:effectLst>
                <a:latin typeface="SimHei" charset="0"/>
                <a:ea typeface="SimHei" charset="0"/>
                <a:cs typeface="SimHei" charset="0"/>
              </a:rPr>
              <a:t>参考 使徒行传 </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12:1-2; </a:t>
            </a:r>
            <a:r>
              <a:rPr lang="zh-CN" altLang="en-US" sz="3400">
                <a:solidFill>
                  <a:schemeClr val="bg1"/>
                </a:solidFill>
                <a:effectLst>
                  <a:outerShdw blurRad="38100" dist="38100" dir="2700000" algn="tl">
                    <a:srgbClr val="DDDDDD"/>
                  </a:outerShdw>
                </a:effectLst>
                <a:latin typeface="SimHei" charset="0"/>
                <a:ea typeface="SimHei" charset="0"/>
                <a:cs typeface="SimHei" charset="0"/>
              </a:rPr>
              <a:t>主後</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44). </a:t>
            </a:r>
            <a:endParaRPr lang="en-US" sz="3400">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591399"/>
            <a:ext cx="9144000" cy="10040798"/>
          </a:xfrm>
          <a:prstGeom prst="rect">
            <a:avLst/>
          </a:prstGeom>
          <a:gradFill flip="none" rotWithShape="1">
            <a:gsLst>
              <a:gs pos="0">
                <a:schemeClr val="bg2"/>
              </a:gs>
              <a:gs pos="100000">
                <a:schemeClr val="accent5">
                  <a:lumMod val="10000"/>
                </a:schemeClr>
              </a:gs>
            </a:gsLst>
            <a:path path="circle">
              <a:fillToRect l="100000" t="100000"/>
            </a:path>
            <a:tileRect r="-100000" b="-100000"/>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zh-CN" altLang="en-US" sz="4000" b="1" u="sng" dirty="0">
                <a:solidFill>
                  <a:schemeClr val="tx1"/>
                </a:solidFill>
                <a:latin typeface="SimSun" charset="0"/>
                <a:ea typeface="SimSun" charset="0"/>
                <a:cs typeface="SimSun" charset="0"/>
              </a:rPr>
              <a:t>长细的引述</a:t>
            </a:r>
            <a:r>
              <a:rPr lang="en-US" altLang="ja-JP" sz="4000" b="1" u="sng" dirty="0">
                <a:solidFill>
                  <a:schemeClr val="tx1"/>
                </a:solidFill>
                <a:latin typeface="SimSun" charset="0"/>
                <a:ea typeface="SimSun" charset="0"/>
                <a:cs typeface="SimSun" charset="0"/>
              </a:rPr>
              <a:t> (</a:t>
            </a:r>
            <a:r>
              <a:rPr lang="zh-CN" altLang="en-US" sz="4000" b="1" u="sng" dirty="0">
                <a:solidFill>
                  <a:schemeClr val="tx1"/>
                </a:solidFill>
                <a:latin typeface="SimSun" charset="0"/>
                <a:ea typeface="SimSun" charset="0"/>
                <a:cs typeface="SimSun" charset="0"/>
              </a:rPr>
              <a:t>两个版本</a:t>
            </a:r>
            <a:r>
              <a:rPr lang="en-US" altLang="ja-JP" sz="4000" b="1" u="sng" dirty="0">
                <a:solidFill>
                  <a:schemeClr val="tx1"/>
                </a:solidFill>
                <a:latin typeface="SimSun" charset="0"/>
                <a:ea typeface="SimSun" charset="0"/>
                <a:cs typeface="SimSun" charset="0"/>
              </a:rPr>
              <a:t>)</a:t>
            </a:r>
            <a:endParaRPr lang="en-US" sz="4000" u="sng" dirty="0">
              <a:solidFill>
                <a:schemeClr val="tx1"/>
              </a:solidFill>
              <a:latin typeface="Arial" charset="0"/>
              <a:ea typeface="ＭＳ Ｐゴシック" charset="0"/>
              <a:cs typeface="ＭＳ Ｐゴシック" charset="0"/>
            </a:endParaRPr>
          </a:p>
        </p:txBody>
      </p:sp>
      <p:sp>
        <p:nvSpPr>
          <p:cNvPr id="56324"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dirty="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dirty="0">
              <a:solidFill>
                <a:srgbClr val="FFFFFF"/>
              </a:solidFill>
              <a:effectLst>
                <a:outerShdw blurRad="38100" dist="38100" dir="2700000" algn="tl">
                  <a:srgbClr val="000000"/>
                </a:outerShdw>
              </a:effectLst>
              <a:latin typeface="Arial" charset="0"/>
            </a:endParaRPr>
          </a:p>
        </p:txBody>
      </p:sp>
      <p:graphicFrame>
        <p:nvGraphicFramePr>
          <p:cNvPr id="56361" name="Group 41"/>
          <p:cNvGraphicFramePr>
            <a:graphicFrameLocks noGrp="1"/>
          </p:cNvGraphicFramePr>
          <p:nvPr>
            <p:ph type="tbl" idx="1"/>
            <p:extLst>
              <p:ext uri="{D42A27DB-BD31-4B8C-83A1-F6EECF244321}">
                <p14:modId xmlns:p14="http://schemas.microsoft.com/office/powerpoint/2010/main" val="1686259956"/>
              </p:ext>
            </p:extLst>
          </p:nvPr>
        </p:nvGraphicFramePr>
        <p:xfrm>
          <a:off x="914400" y="1143000"/>
          <a:ext cx="8229600" cy="5592798"/>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3600" b="1" i="0" u="none" strike="noStrike" cap="none" normalizeH="0" baseline="0" dirty="0">
                          <a:ln>
                            <a:noFill/>
                          </a:ln>
                          <a:solidFill>
                            <a:srgbClr val="FFFFFF"/>
                          </a:solidFill>
                          <a:effectLst/>
                          <a:latin typeface="Arial" charset="0"/>
                          <a:ea typeface="ＭＳ Ｐゴシック" charset="0"/>
                          <a:cs typeface="ＭＳ Ｐゴシック" charset="0"/>
                        </a:rPr>
                        <a:t>犹太教</a:t>
                      </a:r>
                      <a:endParaRPr kumimoji="0" lang="en-US" sz="36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3600" b="1" i="0" u="none" strike="noStrike" cap="none" normalizeH="0" baseline="0" dirty="0">
                          <a:ln>
                            <a:noFill/>
                          </a:ln>
                          <a:solidFill>
                            <a:srgbClr val="FFFFFF"/>
                          </a:solidFill>
                          <a:effectLst/>
                          <a:latin typeface="Arial" charset="0"/>
                          <a:ea typeface="ＭＳ Ｐゴシック" charset="0"/>
                          <a:cs typeface="ＭＳ Ｐゴシック" charset="0"/>
                        </a:rPr>
                        <a:t>基督教</a:t>
                      </a:r>
                      <a:endParaRPr kumimoji="0" lang="en-US" sz="36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7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r>
                        <a:rPr kumimoji="0" lang="zh-CN" altLang="en-US" sz="2300" b="1" i="0" u="none" strike="noStrike" cap="none" normalizeH="0" baseline="0" dirty="0">
                          <a:ln>
                            <a:noFill/>
                          </a:ln>
                          <a:solidFill>
                            <a:srgbClr val="FFFFFF"/>
                          </a:solidFill>
                          <a:effectLst/>
                          <a:latin typeface="Arial" charset="0"/>
                          <a:ea typeface="SimSun" charset="0"/>
                          <a:cs typeface="SimSun" charset="0"/>
                        </a:rPr>
                        <a:t>那时候有</a:t>
                      </a:r>
                      <a:r>
                        <a:rPr kumimoji="0" lang="zh-CN" altLang="en-US" sz="2300" b="1" i="0" u="sng" strike="noStrike" cap="none" normalizeH="0" baseline="0" dirty="0">
                          <a:ln>
                            <a:noFill/>
                          </a:ln>
                          <a:solidFill>
                            <a:srgbClr val="FFFFFF"/>
                          </a:solidFill>
                          <a:effectLst/>
                          <a:latin typeface="Arial" charset="0"/>
                          <a:ea typeface="SimSun" charset="0"/>
                          <a:cs typeface="SimSun" charset="0"/>
                        </a:rPr>
                        <a:t>一个智慧人</a:t>
                      </a:r>
                      <a:r>
                        <a:rPr kumimoji="0" lang="zh-CN" altLang="en-US" sz="2300" b="1" i="0" u="none" strike="noStrike" cap="none" normalizeH="0" baseline="0" dirty="0">
                          <a:ln>
                            <a:noFill/>
                          </a:ln>
                          <a:solidFill>
                            <a:srgbClr val="FFFFFF"/>
                          </a:solidFill>
                          <a:effectLst/>
                          <a:latin typeface="Arial" charset="0"/>
                          <a:ea typeface="SimSun" charset="0"/>
                          <a:cs typeface="SimSun" charset="0"/>
                        </a:rPr>
                        <a:t>名叫耶稣</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他有好的行为举止</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并且是德高望重之人</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在犹太人及其他民族中</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很多人成为他的门徒</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彼拉多判他死罪</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被钉十字架</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但他的门徒并设有离弃他的教导</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sng" strike="noStrike" cap="none" normalizeH="0" baseline="0" dirty="0">
                          <a:ln>
                            <a:noFill/>
                          </a:ln>
                          <a:solidFill>
                            <a:srgbClr val="FFFFFF"/>
                          </a:solidFill>
                          <a:effectLst/>
                          <a:latin typeface="Arial" charset="0"/>
                          <a:ea typeface="SimSun" charset="0"/>
                          <a:cs typeface="SimSun" charset="0"/>
                        </a:rPr>
                        <a:t>他们声称耶稣被钉死後三日向他们显现</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并且他仍然活着</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因此</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sng" strike="noStrike" cap="none" normalizeH="0" baseline="0" dirty="0">
                          <a:ln>
                            <a:noFill/>
                          </a:ln>
                          <a:solidFill>
                            <a:srgbClr val="FFFFFF"/>
                          </a:solidFill>
                          <a:effectLst/>
                          <a:latin typeface="Arial" charset="0"/>
                          <a:ea typeface="SimSun" charset="0"/>
                          <a:cs typeface="SimSun" charset="0"/>
                        </a:rPr>
                        <a:t>他可能就是弥赛亚</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就是先知所预言的</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并且以耶稣命名</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被称为基督徒的一群人</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到今日仍然存在</a:t>
                      </a:r>
                      <a:r>
                        <a:rPr kumimoji="0" lang="en-US" altLang="zh-CN" sz="2300" b="1" i="0" u="none" strike="noStrike" cap="none" normalizeH="0" baseline="0" dirty="0">
                          <a:ln>
                            <a:noFill/>
                          </a:ln>
                          <a:solidFill>
                            <a:srgbClr val="FFFFFF"/>
                          </a:solidFill>
                          <a:effectLst/>
                          <a:latin typeface="Arial" charset="0"/>
                          <a:ea typeface="SimSun" charset="0"/>
                          <a:cs typeface="SimSun" charset="0"/>
                        </a:rPr>
                        <a:t>.</a:t>
                      </a: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endParaRPr kumimoji="0" lang="en-US" sz="1800" b="0" i="0" u="none" strike="noStrike" cap="none" normalizeH="0" baseline="0" dirty="0">
                        <a:ln>
                          <a:noFill/>
                        </a:ln>
                        <a:solidFill>
                          <a:srgbClr val="FFFFFF"/>
                        </a:solidFill>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那时候有一个智慧人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耶稣</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sng" strike="noStrike" cap="none" normalizeH="0" baseline="0" dirty="0">
                          <a:ln>
                            <a:noFill/>
                          </a:ln>
                          <a:solidFill>
                            <a:srgbClr val="FFFF66"/>
                          </a:solidFill>
                          <a:effectLst/>
                          <a:latin typeface="Arial" charset="0"/>
                          <a:ea typeface="SimSun" charset="0"/>
                          <a:cs typeface="SimSun" charset="0"/>
                        </a:rPr>
                        <a:t>倘若应该称他为人</a:t>
                      </a:r>
                      <a:r>
                        <a:rPr kumimoji="0" lang="en-US" altLang="zh-CN" sz="2400" b="1" i="1"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因为他成就非凡的事情</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并且教导真理</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使人欢喜领受</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他嬴得很多犹太人及希腊人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sng" strike="noStrike" cap="none" normalizeH="0" baseline="0" dirty="0">
                          <a:ln>
                            <a:noFill/>
                          </a:ln>
                          <a:solidFill>
                            <a:srgbClr val="FFFF66"/>
                          </a:solidFill>
                          <a:effectLst/>
                          <a:latin typeface="Arial" charset="0"/>
                          <a:ea typeface="SimSun" charset="0"/>
                          <a:cs typeface="SimSun" charset="0"/>
                        </a:rPr>
                        <a:t>他就是那弥赛亚</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1"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当他被我们的领袖指控</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彼拉多判他被钉十字架的时候</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那些本来爱他的人并没有停止亲近他</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因为</a:t>
                      </a:r>
                      <a:r>
                        <a:rPr kumimoji="0" lang="zh-CN" altLang="en-US" sz="2400" b="1" i="0" u="sng" strike="noStrike" cap="none" normalizeH="0" baseline="0" dirty="0">
                          <a:ln>
                            <a:noFill/>
                          </a:ln>
                          <a:solidFill>
                            <a:srgbClr val="FFFF66"/>
                          </a:solidFill>
                          <a:effectLst/>
                          <a:latin typeface="Arial" charset="0"/>
                          <a:ea typeface="SimSun" charset="0"/>
                          <a:cs typeface="SimSun" charset="0"/>
                        </a:rPr>
                        <a:t>他第三日复活并向他们显现</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就像神的先知从前预告他将会成就无数惊人的事一样</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并且以耶稣命名</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被称为基督徒的一群人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到今日仍然存在</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endParaRPr kumimoji="0" lang="en-US" sz="1800" b="0" i="0" u="none" strike="noStrike" cap="none" normalizeH="0" baseline="0" dirty="0">
                        <a:ln>
                          <a:noFill/>
                        </a:ln>
                        <a:solidFill>
                          <a:srgbClr val="FFFFFF"/>
                        </a:solidFill>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05841"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56" name="Freeform 36"/>
          <p:cNvSpPr>
            <a:spLocks/>
          </p:cNvSpPr>
          <p:nvPr/>
        </p:nvSpPr>
        <p:spPr bwMode="auto">
          <a:xfrm>
            <a:off x="3733800" y="2057400"/>
            <a:ext cx="11080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56357" name="Freeform 37"/>
          <p:cNvSpPr>
            <a:spLocks/>
          </p:cNvSpPr>
          <p:nvPr/>
        </p:nvSpPr>
        <p:spPr bwMode="auto">
          <a:xfrm rot="365906">
            <a:off x="3691862" y="3031742"/>
            <a:ext cx="3055676" cy="2242316"/>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56358" name="Freeform 38"/>
          <p:cNvSpPr>
            <a:spLocks/>
          </p:cNvSpPr>
          <p:nvPr/>
        </p:nvSpPr>
        <p:spPr bwMode="auto">
          <a:xfrm>
            <a:off x="2971800" y="3733801"/>
            <a:ext cx="5715000" cy="1447800"/>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429178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eaLnBrk="0" hangingPunct="0"/>
            <a:endParaRPr lang="en-US">
              <a:solidFill>
                <a:srgbClr val="000000"/>
              </a:solidFill>
              <a:latin typeface="BONES" charset="0"/>
            </a:endParaRPr>
          </a:p>
        </p:txBody>
      </p:sp>
      <p:sp>
        <p:nvSpPr>
          <p:cNvPr id="765956" name="Rectangle 4"/>
          <p:cNvSpPr>
            <a:spLocks noGrp="1" noChangeArrowheads="1"/>
          </p:cNvSpPr>
          <p:nvPr>
            <p:ph type="title"/>
          </p:nvPr>
        </p:nvSpPr>
        <p:spPr>
          <a:xfrm>
            <a:off x="533400" y="1905000"/>
            <a:ext cx="4572000" cy="4114800"/>
          </a:xfrm>
        </p:spPr>
        <p:txBody>
          <a:bodyPr/>
          <a:lstStyle/>
          <a:p>
            <a:pPr eaLnBrk="1" hangingPunct="1">
              <a:defRPr/>
            </a:pPr>
            <a:r>
              <a:rPr lang="zh-CN" altLang="en-US" sz="5400" dirty="0">
                <a:solidFill>
                  <a:srgbClr val="FF0000"/>
                </a:solidFill>
                <a:effectLst>
                  <a:outerShdw blurRad="38100" dist="38100" dir="2700000" algn="tl">
                    <a:srgbClr val="000000"/>
                  </a:outerShdw>
                </a:effectLst>
                <a:latin typeface="SimHei" charset="0"/>
                <a:ea typeface="SimHei" charset="0"/>
                <a:cs typeface="SimHei" charset="0"/>
              </a:rPr>
              <a:t>究竟耶稣是谁？</a:t>
            </a:r>
            <a:endParaRPr lang="en-US" dirty="0">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zh-CHT" alt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rPr>
              <a:t>只是人</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endParaRP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zh-TW" alt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rPr>
              <a:t>神与人</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endParaRPr>
          </a:p>
        </p:txBody>
      </p:sp>
      <p:sp>
        <p:nvSpPr>
          <p:cNvPr id="765959" name="Text Box 7"/>
          <p:cNvSpPr txBox="1">
            <a:spLocks noChangeArrowheads="1"/>
          </p:cNvSpPr>
          <p:nvPr/>
        </p:nvSpPr>
        <p:spPr bwMode="auto">
          <a:xfrm>
            <a:off x="5334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a:defRPr/>
            </a:pPr>
            <a:r>
              <a:rPr lang="zh-CN" altLang="en-US" sz="4000" b="1" dirty="0">
                <a:effectLst>
                  <a:outerShdw blurRad="38100" dist="38100" dir="2700000" algn="tl">
                    <a:srgbClr val="000000"/>
                  </a:outerShdw>
                </a:effectLst>
                <a:latin typeface="SimHei" charset="0"/>
                <a:ea typeface="SimHei" charset="0"/>
                <a:cs typeface="SimHei" charset="0"/>
              </a:rPr>
              <a:t>布朗</a:t>
            </a:r>
            <a:r>
              <a:rPr lang="en-US" altLang="ja-JP" sz="4000" b="1" dirty="0">
                <a:effectLst>
                  <a:outerShdw blurRad="38100" dist="38100" dir="2700000" algn="tl">
                    <a:srgbClr val="000000"/>
                  </a:outerShdw>
                </a:effectLst>
                <a:latin typeface="SimHei" charset="0"/>
                <a:ea typeface="SimHei" charset="0"/>
                <a:cs typeface="SimHei" charset="0"/>
              </a:rPr>
              <a:t>:</a:t>
            </a:r>
            <a:endParaRPr lang="en-US" sz="4000" b="1" dirty="0">
              <a:effectLst>
                <a:outerShdw blurRad="38100" dist="38100" dir="2700000" algn="tl">
                  <a:srgbClr val="000000"/>
                </a:outerShdw>
              </a:effectLst>
              <a:latin typeface="SimHei" charset="0"/>
              <a:ea typeface="SimHei" charset="0"/>
              <a:cs typeface="SimHei" charset="0"/>
            </a:endParaRPr>
          </a:p>
        </p:txBody>
      </p:sp>
      <p:sp>
        <p:nvSpPr>
          <p:cNvPr id="765960" name="Text Box 8"/>
          <p:cNvSpPr txBox="1">
            <a:spLocks noChangeArrowheads="1"/>
          </p:cNvSpPr>
          <p:nvPr/>
        </p:nvSpPr>
        <p:spPr bwMode="auto">
          <a:xfrm>
            <a:off x="45720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a:defRPr/>
            </a:pPr>
            <a:r>
              <a:rPr lang="zh-CN" altLang="en-US" sz="4000" b="1" dirty="0">
                <a:solidFill>
                  <a:srgbClr val="000000"/>
                </a:solidFill>
                <a:effectLst>
                  <a:outerShdw blurRad="38100" dist="38100" dir="2700000" algn="tl">
                    <a:srgbClr val="000000"/>
                  </a:outerShdw>
                </a:effectLst>
                <a:latin typeface="SimHei" charset="0"/>
                <a:ea typeface="SimHei" charset="0"/>
                <a:cs typeface="SimHei" charset="0"/>
              </a:rPr>
              <a:t>圣经</a:t>
            </a:r>
            <a:r>
              <a:rPr lang="en-US" altLang="ja-JP" sz="4000" b="1" dirty="0">
                <a:solidFill>
                  <a:srgbClr val="000000"/>
                </a:solidFill>
                <a:effectLst>
                  <a:outerShdw blurRad="38100" dist="38100" dir="2700000" algn="tl">
                    <a:srgbClr val="000000"/>
                  </a:outerShdw>
                </a:effectLst>
                <a:latin typeface="SimHei" charset="0"/>
                <a:ea typeface="SimHei" charset="0"/>
                <a:cs typeface="SimHei" charset="0"/>
              </a:rPr>
              <a:t>:</a:t>
            </a:r>
            <a:endParaRPr lang="en-US" sz="4000" b="1" dirty="0">
              <a:solidFill>
                <a:srgbClr val="000000"/>
              </a:solidFill>
              <a:effectLst>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1154414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latin typeface="Arial Black" charset="0"/>
            </a:endParaRPr>
          </a:p>
        </p:txBody>
      </p:sp>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4"/>
          <p:cNvSpPr>
            <a:spLocks noGrp="1" noChangeArrowheads="1"/>
          </p:cNvSpPr>
          <p:nvPr>
            <p:ph type="ctrTitle"/>
          </p:nvPr>
        </p:nvSpPr>
        <p:spPr>
          <a:xfrm>
            <a:off x="3505200" y="0"/>
            <a:ext cx="5638800" cy="1295400"/>
          </a:xfrm>
          <a:noFill/>
        </p:spPr>
        <p:txBody>
          <a:bodyPr/>
          <a:lstStyle/>
          <a:p>
            <a:pPr eaLnBrk="1" hangingPunct="1"/>
            <a:r>
              <a:rPr lang="zh-CN" altLang="en-US" sz="2800" i="1" dirty="0">
                <a:solidFill>
                  <a:schemeClr val="bg1"/>
                </a:solidFill>
                <a:latin typeface="Arial" charset="0"/>
                <a:ea typeface="ＭＳ Ｐゴシック" charset="0"/>
                <a:cs typeface="ＭＳ Ｐゴシック" charset="0"/>
              </a:rPr>
              <a:t>布朗通过“历史学家”</a:t>
            </a:r>
            <a:r>
              <a:rPr lang="en-US" altLang="ja-JP" sz="2800" i="1" dirty="0">
                <a:solidFill>
                  <a:schemeClr val="bg1"/>
                </a:solidFill>
                <a:latin typeface="Arial" charset="0"/>
                <a:ea typeface="ＭＳ Ｐゴシック" charset="0"/>
                <a:cs typeface="ＭＳ Ｐゴシック" charset="0"/>
              </a:rPr>
              <a:t>Leigh </a:t>
            </a:r>
            <a:r>
              <a:rPr lang="en-US" altLang="ja-JP" sz="2800" i="1" dirty="0" err="1">
                <a:solidFill>
                  <a:schemeClr val="bg1"/>
                </a:solidFill>
                <a:latin typeface="Arial" charset="0"/>
                <a:ea typeface="ＭＳ Ｐゴシック" charset="0"/>
                <a:cs typeface="ＭＳ Ｐゴシック" charset="0"/>
              </a:rPr>
              <a:t>Teabing</a:t>
            </a:r>
            <a:r>
              <a:rPr lang="en-US" altLang="ja-JP" sz="2800" i="1" dirty="0">
                <a:solidFill>
                  <a:schemeClr val="bg1"/>
                </a:solidFill>
                <a:latin typeface="Arial" charset="0"/>
                <a:ea typeface="ＭＳ Ｐゴシック" charset="0"/>
                <a:cs typeface="ＭＳ Ｐゴシック" charset="0"/>
              </a:rPr>
              <a:t>…</a:t>
            </a:r>
            <a:r>
              <a:rPr lang="zh-CN" altLang="en-US" sz="2800" i="1" dirty="0">
                <a:solidFill>
                  <a:schemeClr val="bg1"/>
                </a:solidFill>
                <a:latin typeface="Arial" charset="0"/>
                <a:ea typeface="ＭＳ Ｐゴシック" charset="0"/>
                <a:cs typeface="ＭＳ Ｐゴシック" charset="0"/>
              </a:rPr>
              <a:t>， 对于耶稣的看法</a:t>
            </a:r>
            <a:endParaRPr lang="en-US" sz="3600" dirty="0">
              <a:solidFill>
                <a:schemeClr val="bg1"/>
              </a:solidFill>
              <a:latin typeface="Arial"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3919538"/>
          </a:xfrm>
          <a:prstGeom prst="wedgeRectCallout">
            <a:avLst>
              <a:gd name="adj1" fmla="val -68940"/>
              <a:gd name="adj2" fmla="val 3778"/>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eaLnBrk="0" hangingPunct="0"/>
            <a:endParaRPr lang="en-US">
              <a:solidFill>
                <a:srgbClr val="FFFFFF"/>
              </a:solidFill>
              <a:latin typeface="26" charset="0"/>
            </a:endParaRPr>
          </a:p>
        </p:txBody>
      </p:sp>
      <p:sp>
        <p:nvSpPr>
          <p:cNvPr id="2089990" name="Rectangle 6"/>
          <p:cNvSpPr>
            <a:spLocks noChangeArrowheads="1"/>
          </p:cNvSpPr>
          <p:nvPr/>
        </p:nvSpPr>
        <p:spPr bwMode="auto">
          <a:xfrm>
            <a:off x="3505200" y="1285875"/>
            <a:ext cx="5638800" cy="5572125"/>
          </a:xfrm>
          <a:prstGeom prst="rect">
            <a:avLst/>
          </a:prstGeom>
          <a:noFill/>
          <a:ln w="9525">
            <a:noFill/>
            <a:miter lim="800000"/>
            <a:headEnd/>
            <a:tailEnd/>
          </a:ln>
          <a:effectLst>
            <a:outerShdw blurRad="63500" dist="38099" dir="2700000" algn="ctr" rotWithShape="0">
              <a:schemeClr val="tx1">
                <a:alpha val="75000"/>
              </a:schemeClr>
            </a:outerShdw>
          </a:effectLst>
        </p:spPr>
        <p:txBody>
          <a:bodyPr/>
          <a:lstStyle/>
          <a:p>
            <a:pPr algn="ctr">
              <a:spcBef>
                <a:spcPct val="20000"/>
              </a:spcBef>
              <a:defRPr/>
            </a:pPr>
            <a:r>
              <a:rPr lang="ja-JP" altLang="en-US" sz="2800" b="1" dirty="0">
                <a:solidFill>
                  <a:srgbClr val="FFFFFF"/>
                </a:solidFill>
                <a:latin typeface="Arial" charset="0"/>
              </a:rPr>
              <a:t>“</a:t>
            </a:r>
            <a:r>
              <a:rPr lang="zh-CN" altLang="en-US" sz="3000" b="1" dirty="0">
                <a:solidFill>
                  <a:srgbClr val="FFFFFF"/>
                </a:solidFill>
                <a:latin typeface="Arial" charset="0"/>
                <a:ea typeface="SimSun" charset="0"/>
                <a:cs typeface="SimSun" charset="0"/>
              </a:rPr>
              <a:t>亲爱的</a:t>
            </a:r>
            <a:r>
              <a:rPr lang="en-US" altLang="ja-JP" sz="3000" b="1" dirty="0">
                <a:solidFill>
                  <a:srgbClr val="FFFFFF"/>
                </a:solidFill>
                <a:latin typeface="Arial" charset="0"/>
              </a:rPr>
              <a:t>,” </a:t>
            </a:r>
            <a:r>
              <a:rPr lang="en-US" altLang="ja-JP" sz="3000" b="1" dirty="0" err="1">
                <a:solidFill>
                  <a:srgbClr val="FFFFFF"/>
                </a:solidFill>
                <a:latin typeface="Arial" charset="0"/>
              </a:rPr>
              <a:t>Teabing</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说到</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直到</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公元</a:t>
            </a:r>
            <a:r>
              <a:rPr lang="en-US" altLang="ja-JP" sz="3000" b="1" dirty="0">
                <a:solidFill>
                  <a:srgbClr val="FFFFFF"/>
                </a:solidFill>
                <a:latin typeface="Arial" charset="0"/>
              </a:rPr>
              <a:t> 325], </a:t>
            </a:r>
            <a:r>
              <a:rPr lang="zh-CN" altLang="en-US" sz="3000" b="1" dirty="0">
                <a:solidFill>
                  <a:srgbClr val="FFFFFF"/>
                </a:solidFill>
                <a:latin typeface="Arial" charset="0"/>
                <a:ea typeface="SimSun" charset="0"/>
                <a:cs typeface="SimSun" charset="0"/>
              </a:rPr>
              <a:t>耶稣被他的跟随者视为一个凡人先知</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一个伟大的人</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但仍是人。一个凡人。</a:t>
            </a:r>
            <a:r>
              <a:rPr lang="en-US" altLang="ja-JP" sz="3000" b="1" dirty="0">
                <a:solidFill>
                  <a:srgbClr val="FFFFFF"/>
                </a:solidFill>
                <a:latin typeface="Arial" charset="0"/>
              </a:rPr>
              <a:t>” </a:t>
            </a:r>
            <a:br>
              <a:rPr lang="en-US" altLang="ja-JP" sz="3000" b="1" dirty="0">
                <a:solidFill>
                  <a:srgbClr val="FFFFFF"/>
                </a:solidFill>
                <a:latin typeface="Arial" charset="0"/>
              </a:rPr>
            </a:br>
            <a:r>
              <a:rPr lang="en-US" altLang="ja-JP" sz="3000" b="1" dirty="0">
                <a:solidFill>
                  <a:srgbClr val="FFFFFF"/>
                </a:solidFill>
                <a:latin typeface="Arial" charset="0"/>
              </a:rPr>
              <a:t>[Sophie:] “</a:t>
            </a:r>
            <a:r>
              <a:rPr lang="zh-CN" altLang="en-US" sz="3000" b="1" dirty="0">
                <a:solidFill>
                  <a:srgbClr val="FFFFFF"/>
                </a:solidFill>
                <a:latin typeface="Arial" charset="0"/>
                <a:ea typeface="SimSun" charset="0"/>
                <a:cs typeface="SimSun" charset="0"/>
              </a:rPr>
              <a:t>不是神的儿子吗</a:t>
            </a:r>
            <a:r>
              <a:rPr lang="en-US" altLang="ja-JP" sz="3000" b="1" dirty="0">
                <a:solidFill>
                  <a:srgbClr val="FFFFFF"/>
                </a:solidFill>
                <a:latin typeface="Arial" charset="0"/>
              </a:rPr>
              <a:t>?” </a:t>
            </a:r>
            <a:br>
              <a:rPr lang="en-US" altLang="ja-JP" sz="3000" b="1" dirty="0">
                <a:solidFill>
                  <a:srgbClr val="FFFFFF"/>
                </a:solidFill>
                <a:latin typeface="Arial" charset="0"/>
              </a:rPr>
            </a:br>
            <a:r>
              <a:rPr lang="en-US" altLang="ja-JP" sz="3000" b="1" dirty="0">
                <a:solidFill>
                  <a:srgbClr val="FFFFFF"/>
                </a:solidFill>
                <a:latin typeface="Arial" charset="0"/>
              </a:rPr>
              <a:t>“</a:t>
            </a:r>
            <a:r>
              <a:rPr lang="zh-CN" altLang="en-US" sz="3000" b="1" dirty="0">
                <a:solidFill>
                  <a:srgbClr val="FFFFFF"/>
                </a:solidFill>
                <a:latin typeface="Arial" charset="0"/>
                <a:ea typeface="SimSun" charset="0"/>
                <a:cs typeface="SimSun" charset="0"/>
              </a:rPr>
              <a:t>对了</a:t>
            </a:r>
            <a:r>
              <a:rPr lang="en-US" altLang="ja-JP" sz="3000" b="1" dirty="0">
                <a:solidFill>
                  <a:srgbClr val="FFFFFF"/>
                </a:solidFill>
                <a:latin typeface="Arial" charset="0"/>
              </a:rPr>
              <a:t>,” </a:t>
            </a:r>
            <a:r>
              <a:rPr lang="en-US" altLang="ja-JP" sz="3000" b="1" dirty="0" err="1">
                <a:solidFill>
                  <a:srgbClr val="FFFFFF"/>
                </a:solidFill>
                <a:latin typeface="Arial" charset="0"/>
              </a:rPr>
              <a:t>Teabing</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说。</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耶稣是通过</a:t>
            </a:r>
            <a:r>
              <a:rPr lang="zh-SG" sz="3000" b="1" dirty="0">
                <a:solidFill>
                  <a:srgbClr val="FFFFFF"/>
                </a:solidFill>
                <a:effectLst>
                  <a:outerShdw blurRad="38100" dist="38100" dir="2700000" algn="tl">
                    <a:srgbClr val="DDDDDD"/>
                  </a:outerShdw>
                </a:effectLst>
                <a:ea typeface="SimSun" charset="0"/>
                <a:cs typeface="SimSun" charset="0"/>
              </a:rPr>
              <a:t>尼西亚会议</a:t>
            </a:r>
            <a:r>
              <a:rPr lang="zh-CN" altLang="en-US" sz="3000" b="1" dirty="0">
                <a:solidFill>
                  <a:srgbClr val="FFFFFF"/>
                </a:solidFill>
                <a:latin typeface="Arial" charset="0"/>
                <a:ea typeface="SimSun" charset="0"/>
                <a:cs typeface="SimSun" charset="0"/>
              </a:rPr>
              <a:t>的正式</a:t>
            </a:r>
            <a:r>
              <a:rPr lang="zh-SG" sz="3000" b="1" dirty="0">
                <a:solidFill>
                  <a:srgbClr val="FFFFFF"/>
                </a:solidFill>
                <a:effectLst>
                  <a:outerShdw blurRad="38100" dist="38100" dir="2700000" algn="tl">
                    <a:srgbClr val="DDDDDD"/>
                  </a:outerShdw>
                </a:effectLst>
                <a:ea typeface="SimSun" charset="0"/>
                <a:cs typeface="SimSun" charset="0"/>
              </a:rPr>
              <a:t>推荐</a:t>
            </a:r>
            <a:r>
              <a:rPr lang="zh-CN" altLang="en-US" sz="3000" b="1" dirty="0">
                <a:solidFill>
                  <a:srgbClr val="FFFFFF"/>
                </a:solidFill>
                <a:effectLst>
                  <a:outerShdw blurRad="38100" dist="38100" dir="2700000" algn="tl">
                    <a:srgbClr val="DDDDDD"/>
                  </a:outerShdw>
                </a:effectLst>
                <a:ea typeface="SimSun" charset="0"/>
                <a:cs typeface="SimSun" charset="0"/>
              </a:rPr>
              <a:t>与投票而</a:t>
            </a:r>
            <a:r>
              <a:rPr lang="zh-CN" altLang="en-US" sz="3000" b="1" dirty="0">
                <a:solidFill>
                  <a:srgbClr val="FFFFFF"/>
                </a:solidFill>
                <a:latin typeface="Arial" charset="0"/>
                <a:ea typeface="SimSun" charset="0"/>
                <a:cs typeface="SimSun" charset="0"/>
              </a:rPr>
              <a:t>被立为‘神的儿子’。</a:t>
            </a:r>
            <a:r>
              <a:rPr lang="zh-CN" altLang="en-US" sz="2800" b="1" dirty="0">
                <a:solidFill>
                  <a:srgbClr val="FFFFFF"/>
                </a:solidFill>
                <a:latin typeface="Arial" charset="0"/>
                <a:ea typeface="SimSun" charset="0"/>
                <a:cs typeface="SimSun" charset="0"/>
              </a:rPr>
              <a:t>”</a:t>
            </a:r>
            <a:endParaRPr lang="en-US" sz="2800" b="1" dirty="0">
              <a:solidFill>
                <a:srgbClr val="FFFFFF"/>
              </a:solidFill>
              <a:latin typeface="Arial" charset="0"/>
            </a:endParaRPr>
          </a:p>
        </p:txBody>
      </p:sp>
      <p:sp>
        <p:nvSpPr>
          <p:cNvPr id="106502" name="Text Box 7"/>
          <p:cNvSpPr txBox="1">
            <a:spLocks noChangeArrowheads="1"/>
          </p:cNvSpPr>
          <p:nvPr/>
        </p:nvSpPr>
        <p:spPr bwMode="auto">
          <a:xfrm>
            <a:off x="76200" y="6308725"/>
            <a:ext cx="2416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a:solidFill>
                  <a:srgbClr val="FFFFFF"/>
                </a:solidFill>
                <a:latin typeface="26" charset="0"/>
                <a:ea typeface="SimSun" charset="0"/>
                <a:cs typeface="SimSun" charset="0"/>
              </a:rPr>
              <a:t>达文西密码</a:t>
            </a:r>
            <a:r>
              <a:rPr lang="en-US" altLang="ja-JP" b="1">
                <a:solidFill>
                  <a:srgbClr val="FFFFFF"/>
                </a:solidFill>
                <a:latin typeface="26" charset="0"/>
              </a:rPr>
              <a:t>, 197</a:t>
            </a:r>
            <a:endParaRPr lang="en-US" b="1">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HC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7"/>
              </a:srgbClr>
            </a:outerShdw>
          </a:effectLst>
        </p:spPr>
        <p:txBody>
          <a:bodyPr/>
          <a:lstStyle/>
          <a:p>
            <a:pPr eaLnBrk="1" hangingPunct="1">
              <a:defRPr/>
            </a:pPr>
            <a:r>
              <a:rPr lang="zh-CN" altLang="en-US" sz="8000" b="1">
                <a:solidFill>
                  <a:srgbClr val="F2F2F2"/>
                </a:solidFill>
                <a:effectLst>
                  <a:outerShdw blurRad="38100" dist="38100" dir="2700000" algn="tl">
                    <a:srgbClr val="DDDDDD"/>
                  </a:outerShdw>
                </a:effectLst>
                <a:latin typeface="SimHei" charset="0"/>
                <a:ea typeface="SimHei" charset="0"/>
                <a:cs typeface="SimHei" charset="0"/>
              </a:rPr>
              <a:t>早期的基督徒对于相信耶稣究竟有什么的看法？</a:t>
            </a:r>
            <a:endParaRPr lang="en-US" sz="8000" b="1">
              <a:solidFill>
                <a:srgbClr val="F2F2F2"/>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4906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a:xfrm>
            <a:off x="0" y="0"/>
            <a:ext cx="9144000" cy="1447800"/>
          </a:xfrm>
          <a:prstGeom prst="rect">
            <a:avLst/>
          </a:prstGeom>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a:solidFill>
                  <a:schemeClr val="bg1"/>
                </a:solidFill>
                <a:effectLst>
                  <a:outerShdw blurRad="38100" dist="38100" dir="2700000" algn="tl">
                    <a:srgbClr val="808080"/>
                  </a:outerShdw>
                </a:effectLst>
                <a:latin typeface="SimHei" charset="0"/>
                <a:ea typeface="SimHei" charset="0"/>
                <a:cs typeface="SimHei" charset="0"/>
              </a:rPr>
              <a:t>那些</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相信耶稣只是一个普通人</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的基督徒是否</a:t>
            </a:r>
            <a:endParaRPr lang="en-US" altLang="zh-CN" sz="3200" b="1">
              <a:solidFill>
                <a:schemeClr val="bg1"/>
              </a:solidFill>
              <a:effectLst>
                <a:outerShdw blurRad="38100" dist="38100" dir="2700000" algn="tl">
                  <a:srgbClr val="808080"/>
                </a:outerShdw>
              </a:effectLst>
              <a:latin typeface="SimHei" charset="0"/>
              <a:ea typeface="SimHei" charset="0"/>
              <a:cs typeface="SimHei" charset="0"/>
            </a:endParaRPr>
          </a:p>
          <a:p>
            <a:pPr algn="ctr" eaLnBrk="1" hangingPunct="1">
              <a:defRPr/>
            </a:pPr>
            <a:r>
              <a:rPr lang="zh-CN" altLang="en-US" sz="3200" b="1">
                <a:solidFill>
                  <a:schemeClr val="bg1"/>
                </a:solidFill>
                <a:effectLst>
                  <a:outerShdw blurRad="38100" dist="38100" dir="2700000" algn="tl">
                    <a:srgbClr val="808080"/>
                  </a:outerShdw>
                </a:effectLst>
                <a:latin typeface="SimHei" charset="0"/>
                <a:ea typeface="SimHei" charset="0"/>
                <a:cs typeface="SimHei" charset="0"/>
              </a:rPr>
              <a:t>会冒着危险暗中在地下室敬拜他吗</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 </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绝不可能</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endParaRPr lang="en-US" sz="32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9144000" cy="1371600"/>
          </a:xfrm>
          <a:solidFill>
            <a:srgbClr val="020009"/>
          </a:solidFill>
        </p:spPr>
        <p:txBody>
          <a:bodyPr/>
          <a:lstStyle/>
          <a:p>
            <a:r>
              <a:rPr lang="zh-CN" altLang="en-US" sz="3600" b="1">
                <a:solidFill>
                  <a:schemeClr val="bg1"/>
                </a:solidFill>
                <a:latin typeface="SimHei" charset="0"/>
                <a:ea typeface="SimHei" charset="0"/>
                <a:cs typeface="SimHei" charset="0"/>
              </a:rPr>
              <a:t>那些</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相信耶稣只是一个普通人</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的基督徒</a:t>
            </a:r>
            <a:br>
              <a:rPr lang="en-US" altLang="zh-CN" sz="3600" b="1">
                <a:solidFill>
                  <a:schemeClr val="bg1"/>
                </a:solidFill>
                <a:latin typeface="SimHei" charset="0"/>
                <a:ea typeface="SimHei" charset="0"/>
                <a:cs typeface="SimHei" charset="0"/>
              </a:rPr>
            </a:br>
            <a:r>
              <a:rPr lang="zh-CN" altLang="en-US" sz="3600" b="1">
                <a:solidFill>
                  <a:schemeClr val="bg1"/>
                </a:solidFill>
                <a:latin typeface="SimHei" charset="0"/>
                <a:ea typeface="SimHei" charset="0"/>
                <a:cs typeface="SimHei" charset="0"/>
              </a:rPr>
              <a:t>是否会为主殉道</a:t>
            </a:r>
            <a:r>
              <a:rPr lang="en-US" altLang="ja-JP" sz="3600" b="1">
                <a:solidFill>
                  <a:schemeClr val="bg1"/>
                </a:solidFill>
                <a:latin typeface="SimHei" charset="0"/>
                <a:ea typeface="ＭＳ Ｐゴシック" charset="0"/>
                <a:cs typeface="Arial" charset="0"/>
              </a:rPr>
              <a:t>? </a:t>
            </a:r>
            <a:r>
              <a:rPr lang="zh-CN" altLang="en-US" sz="3600" b="1">
                <a:solidFill>
                  <a:schemeClr val="bg1"/>
                </a:solidFill>
                <a:latin typeface="SimHei" charset="0"/>
                <a:ea typeface="SimHei" charset="0"/>
                <a:cs typeface="SimHei" charset="0"/>
              </a:rPr>
              <a:t>绝不可能</a:t>
            </a:r>
            <a:r>
              <a:rPr lang="en-US" altLang="ja-JP" sz="3600" b="1">
                <a:solidFill>
                  <a:schemeClr val="bg1"/>
                </a:solidFill>
                <a:latin typeface="SimHei" charset="0"/>
                <a:ea typeface="SimHei" charset="0"/>
                <a:cs typeface="SimHei" charset="0"/>
              </a:rPr>
              <a:t>!</a:t>
            </a:r>
            <a:endParaRPr lang="en-US" sz="3600" b="1">
              <a:solidFill>
                <a:schemeClr val="bg1"/>
              </a:solidFill>
              <a:latin typeface="SimHei" charset="0"/>
              <a:ea typeface="SimHei" charset="0"/>
              <a:cs typeface="SimHei" charset="0"/>
            </a:endParaRPr>
          </a:p>
        </p:txBody>
      </p:sp>
      <p:sp>
        <p:nvSpPr>
          <p:cNvPr id="8" name="Rectangle 4"/>
          <p:cNvSpPr txBox="1">
            <a:spLocks noChangeArrowheads="1"/>
          </p:cNvSpPr>
          <p:nvPr/>
        </p:nvSpPr>
        <p:spPr bwMode="auto">
          <a:xfrm>
            <a:off x="1066800" y="6172200"/>
            <a:ext cx="8077200" cy="9144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80000"/>
              </a:lnSpc>
              <a:spcBef>
                <a:spcPct val="20000"/>
              </a:spcBef>
              <a:spcAft>
                <a:spcPts val="0"/>
              </a:spcAft>
              <a:buClr>
                <a:srgbClr val="66CCFF"/>
              </a:buClr>
              <a:buSzPct val="80000"/>
              <a:buFont typeface="Arial" charset="0"/>
              <a:buNone/>
              <a:tabLst/>
              <a:defRPr/>
            </a:pPr>
            <a:r>
              <a:rPr lang="zh-TW" altLang="en-US" sz="3200" i="1" kern="0" dirty="0">
                <a:solidFill>
                  <a:srgbClr val="FFFFFF"/>
                </a:solidFill>
                <a:effectLst>
                  <a:outerShdw blurRad="38100" dist="38100" dir="2700000" algn="tl">
                    <a:srgbClr val="000000"/>
                  </a:outerShdw>
                </a:effectLst>
                <a:latin typeface="Tahoma" charset="0"/>
              </a:rPr>
              <a:t>安堤亚的伊格那丢主教</a:t>
            </a:r>
            <a:r>
              <a:rPr lang="en-US" altLang="zh-TW" sz="3200" i="1" kern="0" dirty="0">
                <a:solidFill>
                  <a:srgbClr val="FFFFFF"/>
                </a:solidFill>
                <a:effectLst>
                  <a:outerShdw blurRad="38100" dist="38100" dir="2700000" algn="tl">
                    <a:srgbClr val="000000"/>
                  </a:outerShdw>
                </a:effectLst>
                <a:latin typeface="Tahoma" charset="0"/>
              </a:rPr>
              <a:t>(Ignatius),</a:t>
            </a:r>
            <a:r>
              <a:rPr lang="zh-TW" altLang="en-US" sz="3200" i="1" kern="0" dirty="0">
                <a:solidFill>
                  <a:srgbClr val="FFFFFF"/>
                </a:solidFill>
                <a:effectLst>
                  <a:outerShdw blurRad="38100" dist="38100" dir="2700000" algn="tl">
                    <a:srgbClr val="000000"/>
                  </a:outerShdw>
                </a:effectLst>
                <a:latin typeface="Tahoma" charset="0"/>
              </a:rPr>
              <a:t>拒绝帝王敬拜而被带到罗马在竞技场里喂狮子</a:t>
            </a:r>
            <a:endPar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3"/>
          <p:cNvSpPr>
            <a:spLocks noGrp="1" noChangeArrowheads="1"/>
          </p:cNvSpPr>
          <p:nvPr>
            <p:ph type="ctrTitle"/>
          </p:nvPr>
        </p:nvSpPr>
        <p:spPr>
          <a:xfrm>
            <a:off x="0" y="5715000"/>
            <a:ext cx="9144000" cy="990600"/>
          </a:xfrm>
          <a:noFill/>
        </p:spPr>
        <p:txBody>
          <a:bodyPr/>
          <a:lstStyle/>
          <a:p>
            <a:pPr eaLnBrk="1" hangingPunct="1"/>
            <a:r>
              <a:rPr lang="en-US" dirty="0">
                <a:solidFill>
                  <a:schemeClr val="bg1"/>
                </a:solidFill>
                <a:latin typeface="Calibri" charset="0"/>
                <a:ea typeface="ＭＳ Ｐゴシック" charset="0"/>
                <a:cs typeface="ＭＳ Ｐゴシック" charset="0"/>
              </a:rPr>
              <a:t>Perpetua </a:t>
            </a:r>
            <a:r>
              <a:rPr lang="zh-CN" altLang="en-US" b="1" dirty="0">
                <a:solidFill>
                  <a:schemeClr val="bg1"/>
                </a:solidFill>
                <a:latin typeface="SimHei" charset="0"/>
                <a:ea typeface="SimHei" charset="0"/>
                <a:cs typeface="SimHei" charset="0"/>
              </a:rPr>
              <a:t>为主殉道</a:t>
            </a:r>
            <a:r>
              <a:rPr lang="zh-CN" altLang="en-US" sz="3600" b="1" dirty="0">
                <a:solidFill>
                  <a:schemeClr val="bg1"/>
                </a:solidFill>
                <a:latin typeface="SimHei" charset="0"/>
                <a:ea typeface="SimHei" charset="0"/>
                <a:cs typeface="SimHei" charset="0"/>
              </a:rPr>
              <a:t> </a:t>
            </a:r>
            <a:r>
              <a:rPr lang="en-US" altLang="ja-JP" sz="3600" dirty="0">
                <a:solidFill>
                  <a:schemeClr val="bg1"/>
                </a:solidFill>
                <a:latin typeface="Calibri" charset="0"/>
                <a:ea typeface="ＭＳ Ｐゴシック" charset="0"/>
                <a:cs typeface="ＭＳ Ｐゴシック" charset="0"/>
              </a:rPr>
              <a:t>(</a:t>
            </a:r>
            <a:r>
              <a:rPr lang="zh-CN" altLang="en-US" sz="3000" dirty="0">
                <a:solidFill>
                  <a:schemeClr val="bg1"/>
                </a:solidFill>
                <a:latin typeface="SimHei" charset="0"/>
                <a:ea typeface="SimHei" charset="0"/>
                <a:cs typeface="SimHei" charset="0"/>
              </a:rPr>
              <a:t>主後</a:t>
            </a:r>
            <a:r>
              <a:rPr lang="en-US" altLang="ja-JP" sz="3000" dirty="0">
                <a:solidFill>
                  <a:schemeClr val="bg1"/>
                </a:solidFill>
                <a:latin typeface="SimHei" charset="0"/>
                <a:ea typeface="SimHei" charset="0"/>
                <a:cs typeface="SimHei" charset="0"/>
              </a:rPr>
              <a:t>203</a:t>
            </a:r>
            <a:r>
              <a:rPr lang="zh-CN" altLang="en-US" sz="3000" dirty="0">
                <a:solidFill>
                  <a:schemeClr val="bg1"/>
                </a:solidFill>
                <a:latin typeface="SimHei" charset="0"/>
                <a:ea typeface="SimHei" charset="0"/>
                <a:cs typeface="SimHei" charset="0"/>
              </a:rPr>
              <a:t>年</a:t>
            </a:r>
            <a:r>
              <a:rPr lang="en-US" altLang="ja-JP" sz="3600" dirty="0">
                <a:solidFill>
                  <a:schemeClr val="bg1"/>
                </a:solidFill>
                <a:latin typeface="Calibri" charset="0"/>
                <a:ea typeface="ＭＳ Ｐゴシック" charset="0"/>
                <a:cs typeface="ＭＳ Ｐゴシック" charset="0"/>
              </a:rPr>
              <a:t>)</a:t>
            </a:r>
            <a:endParaRPr lang="en-US" dirty="0">
              <a:solidFill>
                <a:schemeClr val="bg1"/>
              </a:solidFill>
              <a:latin typeface="Calibri"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609600" y="0"/>
            <a:ext cx="7772400" cy="1143000"/>
          </a:xfrm>
        </p:spPr>
        <p:txBody>
          <a:bodyPr/>
          <a:lstStyle/>
          <a:p>
            <a:pPr eaLnBrk="1" hangingPunct="1"/>
            <a:r>
              <a:rPr lang="zh-CN" altLang="en-US">
                <a:solidFill>
                  <a:schemeClr val="bg1"/>
                </a:solidFill>
                <a:latin typeface="Calibri" charset="0"/>
                <a:ea typeface="SimSun" charset="0"/>
                <a:cs typeface="SimSun" charset="0"/>
              </a:rPr>
              <a:t>依肋内 </a:t>
            </a:r>
            <a:r>
              <a:rPr lang="en-US" altLang="zh-CN">
                <a:solidFill>
                  <a:schemeClr val="bg1"/>
                </a:solidFill>
                <a:latin typeface="Calibri" charset="0"/>
                <a:ea typeface="SimSun" charset="0"/>
                <a:cs typeface="SimSun" charset="0"/>
              </a:rPr>
              <a:t>(</a:t>
            </a:r>
            <a:r>
              <a:rPr lang="en-US">
                <a:solidFill>
                  <a:schemeClr val="bg1"/>
                </a:solidFill>
                <a:latin typeface="Calibri" charset="0"/>
                <a:ea typeface="ＭＳ Ｐゴシック" charset="0"/>
                <a:cs typeface="ＭＳ Ｐゴシック" charset="0"/>
              </a:rPr>
              <a:t>Irenaeus) </a:t>
            </a:r>
            <a:r>
              <a:rPr lang="zh-CN" altLang="en-US" sz="3000">
                <a:solidFill>
                  <a:schemeClr val="bg1"/>
                </a:solidFill>
                <a:latin typeface="SimHei" charset="0"/>
                <a:ea typeface="SimHei" charset="0"/>
                <a:cs typeface="SimHei" charset="0"/>
              </a:rPr>
              <a:t>主後</a:t>
            </a:r>
            <a:r>
              <a:rPr lang="en-US" altLang="ja-JP" sz="3000">
                <a:solidFill>
                  <a:schemeClr val="bg1"/>
                </a:solidFill>
                <a:latin typeface="Calibri" charset="0"/>
                <a:ea typeface="ＭＳ Ｐゴシック" charset="0"/>
                <a:cs typeface="ＭＳ Ｐゴシック" charset="0"/>
              </a:rPr>
              <a:t>180</a:t>
            </a:r>
            <a:r>
              <a:rPr lang="zh-CN" altLang="en-US" sz="3000">
                <a:solidFill>
                  <a:schemeClr val="bg1"/>
                </a:solidFill>
                <a:latin typeface="SimHei" charset="0"/>
                <a:ea typeface="SimHei" charset="0"/>
                <a:cs typeface="SimHei" charset="0"/>
              </a:rPr>
              <a:t>年</a:t>
            </a:r>
            <a:endParaRPr lang="en-US" sz="3000">
              <a:solidFill>
                <a:schemeClr val="bg1"/>
              </a:solidFill>
              <a:latin typeface="Calibri" charset="0"/>
              <a:ea typeface="ＭＳ Ｐゴシック" charset="0"/>
              <a:cs typeface="ＭＳ Ｐゴシック" charset="0"/>
            </a:endParaRPr>
          </a:p>
        </p:txBody>
      </p:sp>
      <p:sp>
        <p:nvSpPr>
          <p:cNvPr id="11673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en-US" sz="2800" i="1">
                <a:solidFill>
                  <a:srgbClr val="FFFFFF"/>
                </a:solidFill>
                <a:latin typeface="Arial" charset="0"/>
              </a:rPr>
              <a:t>Against Heresies</a:t>
            </a:r>
            <a:r>
              <a:rPr lang="en-US" sz="2800">
                <a:solidFill>
                  <a:srgbClr val="FFFFFF"/>
                </a:solidFill>
                <a:latin typeface="Arial" charset="0"/>
              </a:rPr>
              <a:t> 3.11.8</a:t>
            </a:r>
          </a:p>
        </p:txBody>
      </p:sp>
      <p:pic>
        <p:nvPicPr>
          <p:cNvPr id="116740"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Rectangle 3"/>
          <p:cNvSpPr txBox="1">
            <a:spLocks noChangeArrowheads="1"/>
          </p:cNvSpPr>
          <p:nvPr/>
        </p:nvSpPr>
        <p:spPr bwMode="auto">
          <a:xfrm>
            <a:off x="3352800" y="1371600"/>
            <a:ext cx="5638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ja-JP" altLang="en-US"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福音书不可能多过或少过四福音书</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因为世界分四大区域</a:t>
            </a:r>
            <a:r>
              <a:rPr lang="en-US" altLang="ja-JP" sz="4000" b="1">
                <a:solidFill>
                  <a:schemeClr val="bg1"/>
                </a:solidFill>
                <a:latin typeface="SimHei" charset="0"/>
                <a:ea typeface="SimHei" charset="0"/>
                <a:cs typeface="SimHei" charset="0"/>
              </a:rPr>
              <a:t>… </a:t>
            </a:r>
            <a:r>
              <a:rPr lang="zh-CN" altLang="en-US" sz="4000" b="1">
                <a:solidFill>
                  <a:schemeClr val="bg1"/>
                </a:solidFill>
                <a:latin typeface="SimHei" charset="0"/>
                <a:ea typeface="SimHei" charset="0"/>
                <a:cs typeface="SimHei" charset="0"/>
              </a:rPr>
              <a:t>风来自四个方向</a:t>
            </a:r>
            <a:r>
              <a:rPr lang="en-US" altLang="ja-JP" sz="4000" b="1">
                <a:solidFill>
                  <a:schemeClr val="bg1"/>
                </a:solidFill>
                <a:latin typeface="SimHei" charset="0"/>
                <a:ea typeface="SimHei" charset="0"/>
                <a:cs typeface="SimHei" charset="0"/>
              </a:rPr>
              <a:t>… </a:t>
            </a:r>
            <a:r>
              <a:rPr lang="zh-CN" altLang="en-US" sz="4000" b="1">
                <a:solidFill>
                  <a:schemeClr val="bg1"/>
                </a:solidFill>
                <a:latin typeface="SimHei" charset="0"/>
                <a:ea typeface="SimHei" charset="0"/>
                <a:cs typeface="SimHei" charset="0"/>
              </a:rPr>
              <a:t>所以教会有四做支柱</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随後他列出马太</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马可</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路加及约翰</a:t>
            </a:r>
            <a:r>
              <a:rPr lang="en-US" altLang="ja-JP" sz="4000" b="1">
                <a:solidFill>
                  <a:schemeClr val="bg1"/>
                </a:solidFill>
                <a:latin typeface="SimHei" charset="0"/>
                <a:ea typeface="SimHei" charset="0"/>
                <a:cs typeface="SimHei" charset="0"/>
              </a:rPr>
              <a:t>)</a:t>
            </a:r>
            <a:endParaRPr lang="en-US" sz="4000" b="1">
              <a:solidFill>
                <a:schemeClr val="bg1"/>
              </a:solidFill>
              <a:latin typeface="SimHei" charset="0"/>
              <a:ea typeface="SimHei" charset="0"/>
              <a:cs typeface="SimHei"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John Kingdom Statement</a:t>
            </a: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433"/>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en-US" sz="2800" b="1" dirty="0">
                <a:solidFill>
                  <a:srgbClr val="FFFFFF"/>
                </a:solidFill>
                <a:effectLst>
                  <a:glow rad="127000">
                    <a:srgbClr val="000000"/>
                  </a:glow>
                </a:effectLst>
                <a:latin typeface="Arial" charset="0"/>
                <a:ea typeface="ＭＳ Ｐゴシック" charset="0"/>
                <a:cs typeface="ＭＳ Ｐゴシック" charset="0"/>
              </a:rPr>
              <a:t>Unlike the need for the nation of Israel to repent in Matthew and Luke, the words “repent” and “kingdom” do not appear in John, so the focus is on the individual's need to believe in Christ rather than the nation of Israel to trust in Messiah and enter the kingdom. </a:t>
            </a:r>
          </a:p>
        </p:txBody>
      </p:sp>
      <p:sp>
        <p:nvSpPr>
          <p:cNvPr id="5" name="Text Box 3"/>
          <p:cNvSpPr txBox="1">
            <a:spLocks noChangeArrowheads="1"/>
          </p:cNvSpPr>
          <p:nvPr/>
        </p:nvSpPr>
        <p:spPr bwMode="auto">
          <a:xfrm>
            <a:off x="8170701" y="44462"/>
            <a:ext cx="868363"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3532613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0"/>
            <a:ext cx="3429000" cy="1524000"/>
          </a:xfrm>
        </p:spPr>
        <p:txBody>
          <a:bodyPr/>
          <a:lstStyle/>
          <a:p>
            <a:pPr eaLnBrk="1" hangingPunct="1"/>
            <a:r>
              <a:rPr lang="zh-CN" altLang="en-US" sz="3200">
                <a:solidFill>
                  <a:schemeClr val="bg1"/>
                </a:solidFill>
                <a:latin typeface="Calibri" charset="0"/>
                <a:ea typeface="SimSun" charset="0"/>
                <a:cs typeface="SimSun" charset="0"/>
              </a:rPr>
              <a:t>依肋内 </a:t>
            </a:r>
            <a:r>
              <a:rPr lang="en-US" altLang="zh-CN" sz="3200">
                <a:solidFill>
                  <a:schemeClr val="bg1"/>
                </a:solidFill>
                <a:latin typeface="Calibri" charset="0"/>
                <a:ea typeface="SimSun" charset="0"/>
                <a:cs typeface="SimSun" charset="0"/>
              </a:rPr>
              <a:t>(</a:t>
            </a:r>
            <a:r>
              <a:rPr lang="en-US" sz="3200">
                <a:solidFill>
                  <a:schemeClr val="bg1"/>
                </a:solidFill>
                <a:latin typeface="Calibri" charset="0"/>
                <a:ea typeface="ＭＳ Ｐゴシック" charset="0"/>
                <a:cs typeface="ＭＳ Ｐゴシック" charset="0"/>
              </a:rPr>
              <a:t>Irenaeus)</a:t>
            </a:r>
            <a:br>
              <a:rPr lang="en-US" sz="2400">
                <a:solidFill>
                  <a:schemeClr val="bg1"/>
                </a:solidFill>
                <a:latin typeface="Calibri" charset="0"/>
                <a:ea typeface="ＭＳ Ｐゴシック" charset="0"/>
                <a:cs typeface="ＭＳ Ｐゴシック" charset="0"/>
              </a:rPr>
            </a:br>
            <a:r>
              <a:rPr lang="zh-CN" altLang="en-US" sz="2400">
                <a:solidFill>
                  <a:schemeClr val="bg1"/>
                </a:solidFill>
                <a:latin typeface="SimHei" charset="0"/>
                <a:ea typeface="SimHei" charset="0"/>
                <a:cs typeface="SimHei" charset="0"/>
              </a:rPr>
              <a:t>主後</a:t>
            </a:r>
            <a:r>
              <a:rPr lang="en-US" altLang="ja-JP" sz="2400">
                <a:solidFill>
                  <a:schemeClr val="bg1"/>
                </a:solidFill>
                <a:latin typeface="Calibri" charset="0"/>
                <a:ea typeface="ＭＳ Ｐゴシック" charset="0"/>
                <a:cs typeface="ＭＳ Ｐゴシック" charset="0"/>
              </a:rPr>
              <a:t>180</a:t>
            </a:r>
            <a:r>
              <a:rPr lang="zh-CN" altLang="en-US" sz="2400">
                <a:solidFill>
                  <a:schemeClr val="bg1"/>
                </a:solidFill>
                <a:latin typeface="SimHei" charset="0"/>
                <a:ea typeface="SimHei" charset="0"/>
                <a:cs typeface="SimHei" charset="0"/>
              </a:rPr>
              <a:t>年</a:t>
            </a:r>
            <a:endParaRPr lang="en-US" sz="2400">
              <a:solidFill>
                <a:schemeClr val="bg1"/>
              </a:solidFill>
              <a:latin typeface="Calibri" charset="0"/>
              <a:ea typeface="ＭＳ Ｐゴシック" charset="0"/>
              <a:cs typeface="ＭＳ Ｐゴシック" charset="0"/>
            </a:endParaRPr>
          </a:p>
        </p:txBody>
      </p:sp>
      <p:sp>
        <p:nvSpPr>
          <p:cNvPr id="118787"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en-US" sz="2000" b="1" i="1">
                <a:solidFill>
                  <a:srgbClr val="FFFFFF"/>
                </a:solidFill>
                <a:latin typeface="Arial" charset="0"/>
              </a:rPr>
              <a:t>Against Heresies</a:t>
            </a:r>
            <a:r>
              <a:rPr lang="en-US" sz="2000" b="1">
                <a:solidFill>
                  <a:srgbClr val="FFFFFF"/>
                </a:solidFill>
                <a:latin typeface="Arial" charset="0"/>
              </a:rPr>
              <a:t> 3.1</a:t>
            </a:r>
          </a:p>
        </p:txBody>
      </p:sp>
      <p:pic>
        <p:nvPicPr>
          <p:cNvPr id="118788"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9" name="Rectangle 3"/>
          <p:cNvSpPr txBox="1">
            <a:spLocks noChangeArrowheads="1"/>
          </p:cNvSpPr>
          <p:nvPr/>
        </p:nvSpPr>
        <p:spPr bwMode="auto">
          <a:xfrm>
            <a:off x="3429000" y="228600"/>
            <a:ext cx="55626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ja-JP" altLang="en-US" sz="3200" b="1">
                <a:solidFill>
                  <a:schemeClr val="bg1"/>
                </a:solidFill>
                <a:latin typeface="SimHei" charset="0"/>
                <a:ea typeface="SimHei" charset="0"/>
                <a:cs typeface="SimHei" charset="0"/>
              </a:rPr>
              <a:t>“</a:t>
            </a:r>
            <a:r>
              <a:rPr lang="zh-CN" altLang="en-US" sz="3200" b="1">
                <a:solidFill>
                  <a:schemeClr val="bg1"/>
                </a:solidFill>
                <a:latin typeface="SimHei" charset="0"/>
                <a:ea typeface="SimHei" charset="0"/>
                <a:cs typeface="SimHei" charset="0"/>
              </a:rPr>
              <a:t>当彼得与保罗在罗马传道的时候</a:t>
            </a:r>
            <a:r>
              <a:rPr lang="en-US" altLang="zh-CN"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马太亦曾在犹太人中以希伯来文写下了马太福音</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并为教会打下了基础</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他们离开以後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彼得的门徒及翻译</a:t>
            </a:r>
            <a:r>
              <a:rPr lang="en-US" altLang="zh-CN"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马可</a:t>
            </a:r>
            <a:r>
              <a:rPr lang="en-US" altLang="zh-CN" sz="3200" b="1">
                <a:solidFill>
                  <a:schemeClr val="bg1"/>
                </a:solidFill>
                <a:latin typeface="SimHei" charset="0"/>
                <a:ea typeface="SimHei" charset="0"/>
                <a:cs typeface="SimHei" charset="0"/>
              </a:rPr>
              <a:t>,</a:t>
            </a:r>
            <a:r>
              <a:rPr lang="zh-CN" altLang="en-US" sz="3200" b="1">
                <a:solidFill>
                  <a:schemeClr val="bg1"/>
                </a:solidFill>
                <a:latin typeface="SimHei" charset="0"/>
                <a:ea typeface="SimHei" charset="0"/>
                <a:cs typeface="SimHei" charset="0"/>
              </a:rPr>
              <a:t> 亦为我们记录了彼得的讲道</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至於路加</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保罗的同工</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亦在路加福音里记录了保罗的传道</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之後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主基督的门徒约翰</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曾经侧身挨近耶稣的怀里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居住在以弗所的时候也完成了约翰福音</a:t>
            </a:r>
            <a:r>
              <a:rPr lang="en-US" altLang="ja-JP" sz="3200" b="1">
                <a:solidFill>
                  <a:schemeClr val="bg1"/>
                </a:solidFill>
                <a:latin typeface="SimHei" charset="0"/>
                <a:ea typeface="SimHei" charset="0"/>
                <a:cs typeface="SimHei" charset="0"/>
              </a:rPr>
              <a:t>.”</a:t>
            </a:r>
            <a:endParaRPr lang="en-US" sz="3200" b="1">
              <a:solidFill>
                <a:schemeClr val="bg1"/>
              </a:solidFill>
              <a:latin typeface="SimHei" charset="0"/>
              <a:ea typeface="SimHei" charset="0"/>
              <a:cs typeface="SimHei"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083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0836"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0837"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0838"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0839"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13</a:t>
            </a:r>
          </a:p>
        </p:txBody>
      </p:sp>
      <p:grpSp>
        <p:nvGrpSpPr>
          <p:cNvPr id="120840" name="Group 7"/>
          <p:cNvGrpSpPr>
            <a:grpSpLocks/>
          </p:cNvGrpSpPr>
          <p:nvPr/>
        </p:nvGrpSpPr>
        <p:grpSpPr bwMode="auto">
          <a:xfrm>
            <a:off x="1152525" y="701675"/>
            <a:ext cx="6751638" cy="5441950"/>
            <a:chOff x="799" y="501"/>
            <a:chExt cx="4678" cy="3885"/>
          </a:xfrm>
        </p:grpSpPr>
        <p:pic>
          <p:nvPicPr>
            <p:cNvPr id="12084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084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5370" name="Text Box 10"/>
          <p:cNvSpPr txBox="1">
            <a:spLocks noChangeArrowheads="1"/>
          </p:cNvSpPr>
          <p:nvPr/>
        </p:nvSpPr>
        <p:spPr bwMode="auto">
          <a:xfrm>
            <a:off x="2111375" y="4435475"/>
            <a:ext cx="4884738"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3000" b="1">
                <a:solidFill>
                  <a:srgbClr val="FFFF00"/>
                </a:solidFill>
                <a:latin typeface="SimHei" charset="0"/>
                <a:ea typeface="SimHei" charset="0"/>
                <a:cs typeface="SimHei" charset="0"/>
              </a:rPr>
              <a:t>从四个角度来看</a:t>
            </a:r>
            <a:endParaRPr lang="en-GB" sz="3000" b="1">
              <a:solidFill>
                <a:srgbClr val="FFFF00"/>
              </a:solidFill>
              <a:latin typeface="SimHei" charset="0"/>
              <a:ea typeface="SimHei" charset="0"/>
              <a:cs typeface="SimHei" charset="0"/>
            </a:endParaRPr>
          </a:p>
        </p:txBody>
      </p:sp>
      <p:sp>
        <p:nvSpPr>
          <p:cNvPr id="15371" name="Text Box 11"/>
          <p:cNvSpPr txBox="1">
            <a:spLocks noChangeArrowheads="1"/>
          </p:cNvSpPr>
          <p:nvPr/>
        </p:nvSpPr>
        <p:spPr bwMode="auto">
          <a:xfrm>
            <a:off x="2139950" y="6129338"/>
            <a:ext cx="4027488" cy="53181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SimHei" charset="0"/>
                <a:ea typeface="SimHei" charset="0"/>
                <a:cs typeface="SimHei" charset="0"/>
              </a:rPr>
              <a:t>研读帮助</a:t>
            </a:r>
            <a:r>
              <a:rPr lang="en-GB" altLang="ja-JP" sz="2900" b="1">
                <a:solidFill>
                  <a:srgbClr val="FFFF00"/>
                </a:solidFill>
                <a:latin typeface="SimHei" charset="0"/>
                <a:ea typeface="SimHei" charset="0"/>
                <a:cs typeface="SimHei" charset="0"/>
              </a:rPr>
              <a:t> #21</a:t>
            </a:r>
            <a:endParaRPr lang="en-GB" sz="2900" b="1">
              <a:solidFill>
                <a:srgbClr val="FFFF00"/>
              </a:solidFill>
              <a:latin typeface="SimHei" charset="0"/>
              <a:ea typeface="SimHei" charset="0"/>
              <a:cs typeface="SimHei" charset="0"/>
            </a:endParaRPr>
          </a:p>
        </p:txBody>
      </p:sp>
      <p:sp>
        <p:nvSpPr>
          <p:cNvPr id="120843"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2</a:t>
            </a:r>
          </a:p>
        </p:txBody>
      </p:sp>
      <p:sp>
        <p:nvSpPr>
          <p:cNvPr id="120844" name="Title 14"/>
          <p:cNvSpPr>
            <a:spLocks noGrp="1"/>
          </p:cNvSpPr>
          <p:nvPr>
            <p:ph type="title" idx="4294967295"/>
          </p:nvPr>
        </p:nvSpPr>
        <p:spPr>
          <a:xfrm>
            <a:off x="914400" y="1905000"/>
            <a:ext cx="6629400" cy="2438400"/>
          </a:xfrm>
        </p:spPr>
        <p:txBody>
          <a:bodyPr/>
          <a:lstStyle/>
          <a:p>
            <a:r>
              <a:rPr lang="ja-JP" altLang="en-US" sz="7000" b="1">
                <a:solidFill>
                  <a:srgbClr val="FFFFFF"/>
                </a:solidFill>
                <a:latin typeface="SimHei" charset="0"/>
                <a:ea typeface="SimHei" charset="0"/>
                <a:cs typeface="SimHei" charset="0"/>
              </a:rPr>
              <a:t>“</a:t>
            </a:r>
            <a:r>
              <a:rPr lang="zh-CN" altLang="en-US" sz="7000" b="1">
                <a:solidFill>
                  <a:srgbClr val="FFFFFF"/>
                </a:solidFill>
                <a:latin typeface="SimHei" charset="0"/>
                <a:ea typeface="SimHei" charset="0"/>
                <a:cs typeface="SimHei" charset="0"/>
              </a:rPr>
              <a:t>对主耶稣基督的描述</a:t>
            </a:r>
            <a:r>
              <a:rPr lang="en-US" altLang="ja-JP" sz="7000" b="1">
                <a:solidFill>
                  <a:srgbClr val="FFFFFF"/>
                </a:solidFill>
                <a:latin typeface="SimHei" charset="0"/>
                <a:ea typeface="SimHei" charset="0"/>
                <a:cs typeface="SimHei" charset="0"/>
              </a:rPr>
              <a:t>”</a:t>
            </a:r>
            <a:endParaRPr lang="en-US" sz="7000">
              <a:latin typeface="SimHei" charset="0"/>
              <a:ea typeface="SimHei" charset="0"/>
              <a:cs typeface="SimHei"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SimHei" charset="0"/>
                <a:ea typeface="SimHei" charset="0"/>
                <a:cs typeface="SimHei" charset="0"/>
              </a:rPr>
              <a:t>从</a:t>
            </a:r>
            <a:r>
              <a:rPr lang="en-GB"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圣经基要</a:t>
            </a:r>
            <a:r>
              <a:rPr lang="en-GB"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研讨会</a:t>
            </a:r>
            <a:r>
              <a:rPr lang="zh-CN" altLang="en-US" sz="2900" b="1">
                <a:solidFill>
                  <a:srgbClr val="FFFF00"/>
                </a:solidFill>
                <a:latin typeface="Comic Sans MS" charset="0"/>
                <a:cs typeface="MS Gothic" charset="0"/>
              </a:rPr>
              <a:t> </a:t>
            </a:r>
            <a:r>
              <a:rPr lang="en-GB" altLang="ja-JP" sz="2900" b="1">
                <a:solidFill>
                  <a:srgbClr val="FFFF00"/>
                </a:solidFill>
                <a:latin typeface="Comic Sans MS" charset="0"/>
                <a:cs typeface="MS Gothic" charset="0"/>
              </a:rPr>
              <a:t>…</a:t>
            </a:r>
            <a:endParaRPr lang="en-GB" sz="2900" b="1">
              <a:solidFill>
                <a:srgbClr val="FFFF00"/>
              </a:solidFill>
              <a:latin typeface="Comic Sans MS"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2883"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288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2885" name="AutoShape 4"/>
          <p:cNvSpPr>
            <a:spLocks noChangeArrowheads="1"/>
          </p:cNvSpPr>
          <p:nvPr/>
        </p:nvSpPr>
        <p:spPr bwMode="auto">
          <a:xfrm>
            <a:off x="1355725"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2886"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6391" name="Text Box 7"/>
          <p:cNvSpPr txBox="1">
            <a:spLocks noChangeArrowheads="1"/>
          </p:cNvSpPr>
          <p:nvPr/>
        </p:nvSpPr>
        <p:spPr bwMode="auto">
          <a:xfrm>
            <a:off x="1468438" y="1714500"/>
            <a:ext cx="6173787"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他特定的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听众</a:t>
            </a:r>
            <a:endParaRPr lang="en-GB" sz="3200" b="1" u="sng">
              <a:solidFill>
                <a:srgbClr val="FFFFFF"/>
              </a:solidFill>
              <a:latin typeface="SimHei" charset="0"/>
              <a:ea typeface="SimHei" charset="0"/>
              <a:cs typeface="SimHei" charset="0"/>
            </a:endParaRPr>
          </a:p>
        </p:txBody>
      </p:sp>
      <p:sp>
        <p:nvSpPr>
          <p:cNvPr id="16392" name="Text Box 8"/>
          <p:cNvSpPr txBox="1">
            <a:spLocks noChangeArrowheads="1"/>
          </p:cNvSpPr>
          <p:nvPr/>
        </p:nvSpPr>
        <p:spPr bwMode="auto">
          <a:xfrm>
            <a:off x="1398588" y="2622550"/>
            <a:ext cx="6270625"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他对耶稣基督独特的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表达</a:t>
            </a:r>
            <a:endParaRPr lang="en-GB" sz="3200" b="1">
              <a:solidFill>
                <a:srgbClr val="FFFF00"/>
              </a:solidFill>
              <a:latin typeface="SimHei" charset="0"/>
              <a:ea typeface="SimHei" charset="0"/>
              <a:cs typeface="SimHei" charset="0"/>
            </a:endParaRPr>
          </a:p>
        </p:txBody>
      </p:sp>
      <p:sp>
        <p:nvSpPr>
          <p:cNvPr id="16393" name="Text Box 9"/>
          <p:cNvSpPr txBox="1">
            <a:spLocks noChangeArrowheads="1"/>
          </p:cNvSpPr>
          <p:nvPr/>
        </p:nvSpPr>
        <p:spPr bwMode="auto">
          <a:xfrm>
            <a:off x="1524000" y="3581400"/>
            <a:ext cx="6088063"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他写福音书基本的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目的</a:t>
            </a:r>
            <a:endParaRPr lang="en-GB" sz="3200" b="1">
              <a:solidFill>
                <a:srgbClr val="FFFF00"/>
              </a:solidFill>
              <a:latin typeface="SimHei" charset="0"/>
              <a:ea typeface="SimHei" charset="0"/>
              <a:cs typeface="SimHei" charset="0"/>
            </a:endParaRPr>
          </a:p>
        </p:txBody>
      </p:sp>
      <p:sp>
        <p:nvSpPr>
          <p:cNvPr id="16394" name="Text Box 10"/>
          <p:cNvSpPr txBox="1">
            <a:spLocks noChangeArrowheads="1"/>
          </p:cNvSpPr>
          <p:nvPr/>
        </p:nvSpPr>
        <p:spPr bwMode="auto">
          <a:xfrm>
            <a:off x="1447800" y="4572000"/>
            <a:ext cx="6416675"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他写作的</a:t>
            </a:r>
            <a:r>
              <a:rPr lang="zh-CN" altLang="en-US" sz="3200" b="1" u="sng">
                <a:solidFill>
                  <a:srgbClr val="FFFFFF"/>
                </a:solidFill>
                <a:latin typeface="SimHei" charset="0"/>
                <a:ea typeface="SimHei" charset="0"/>
                <a:cs typeface="SimHei" charset="0"/>
              </a:rPr>
              <a:t>日期</a:t>
            </a:r>
            <a:endParaRPr lang="en-GB" sz="3200" b="1">
              <a:solidFill>
                <a:srgbClr val="FFFF00"/>
              </a:solidFill>
              <a:latin typeface="SimHei" charset="0"/>
              <a:ea typeface="SimHei" charset="0"/>
              <a:cs typeface="SimHei" charset="0"/>
            </a:endParaRPr>
          </a:p>
        </p:txBody>
      </p:sp>
      <p:sp>
        <p:nvSpPr>
          <p:cNvPr id="122891"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14</a:t>
            </a:r>
          </a:p>
        </p:txBody>
      </p:sp>
      <p:sp>
        <p:nvSpPr>
          <p:cNvPr id="122892"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14" name="Title 13"/>
          <p:cNvSpPr>
            <a:spLocks noGrp="1"/>
          </p:cNvSpPr>
          <p:nvPr>
            <p:ph type="title" idx="4294967295"/>
          </p:nvPr>
        </p:nvSpPr>
        <p:spPr>
          <a:xfrm>
            <a:off x="457200" y="762000"/>
            <a:ext cx="8229600" cy="792163"/>
          </a:xfrm>
        </p:spPr>
        <p:txBody>
          <a:bodyPr/>
          <a:lstStyle/>
          <a:p>
            <a:pPr>
              <a:buFont typeface="Times New Roman" charset="0"/>
              <a:buNone/>
              <a:defRPr/>
            </a:pPr>
            <a:r>
              <a:rPr lang="zh-CN" altLang="en-US" sz="3600" b="1">
                <a:solidFill>
                  <a:srgbClr val="66FFFF"/>
                </a:solidFill>
                <a:effectLst>
                  <a:outerShdw blurRad="38100" dist="38100" dir="2700000" algn="tl">
                    <a:srgbClr val="FFFFFF"/>
                  </a:outerShdw>
                </a:effectLst>
                <a:latin typeface="SimHei" charset="0"/>
                <a:ea typeface="SimHei" charset="0"/>
                <a:cs typeface="SimHei" charset="0"/>
              </a:rPr>
              <a:t>每一位福音书作者都有</a:t>
            </a:r>
            <a:r>
              <a:rPr lang="en-GB" altLang="ja-JP" sz="3600" b="1">
                <a:solidFill>
                  <a:srgbClr val="66FFFF"/>
                </a:solidFill>
                <a:effectLst>
                  <a:outerShdw blurRad="38100" dist="38100" dir="2700000" algn="tl">
                    <a:srgbClr val="FFFFFF"/>
                  </a:outerShdw>
                </a:effectLst>
                <a:latin typeface="SimHei" charset="0"/>
                <a:ea typeface="SimHei" charset="0"/>
                <a:cs typeface="SimHei" charset="0"/>
              </a:rPr>
              <a:t>:</a:t>
            </a:r>
            <a:endParaRPr lang="en-GB" sz="3600" b="1">
              <a:solidFill>
                <a:srgbClr val="66FFFF"/>
              </a:solidFill>
              <a:effectLst>
                <a:outerShdw blurRad="38100" dist="38100" dir="2700000" algn="tl">
                  <a:srgbClr val="FFFFFF"/>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4931"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493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4933"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4"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5"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6"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24948" name="Group 9"/>
            <p:cNvGrpSpPr>
              <a:grpSpLocks/>
            </p:cNvGrpSpPr>
            <p:nvPr/>
          </p:nvGrpSpPr>
          <p:grpSpPr bwMode="auto">
            <a:xfrm>
              <a:off x="1232" y="2928"/>
              <a:ext cx="1615" cy="1071"/>
              <a:chOff x="1232" y="2928"/>
              <a:chExt cx="1615" cy="1071"/>
            </a:xfrm>
          </p:grpSpPr>
          <p:sp>
            <p:nvSpPr>
              <p:cNvPr id="124964"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5"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6"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7"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4949" name="Group 14"/>
            <p:cNvGrpSpPr>
              <a:grpSpLocks/>
            </p:cNvGrpSpPr>
            <p:nvPr/>
          </p:nvGrpSpPr>
          <p:grpSpPr bwMode="auto">
            <a:xfrm>
              <a:off x="3552" y="2928"/>
              <a:ext cx="1615" cy="1071"/>
              <a:chOff x="3552" y="2928"/>
              <a:chExt cx="1615" cy="1071"/>
            </a:xfrm>
          </p:grpSpPr>
          <p:sp>
            <p:nvSpPr>
              <p:cNvPr id="124960"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1"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2"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3"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4950" name="Group 19"/>
            <p:cNvGrpSpPr>
              <a:grpSpLocks/>
            </p:cNvGrpSpPr>
            <p:nvPr/>
          </p:nvGrpSpPr>
          <p:grpSpPr bwMode="auto">
            <a:xfrm>
              <a:off x="3568" y="1008"/>
              <a:ext cx="1615" cy="1071"/>
              <a:chOff x="3568" y="1008"/>
              <a:chExt cx="1615" cy="1071"/>
            </a:xfrm>
          </p:grpSpPr>
          <p:sp>
            <p:nvSpPr>
              <p:cNvPr id="124956"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7"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8"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9"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4951" name="Group 24"/>
            <p:cNvGrpSpPr>
              <a:grpSpLocks/>
            </p:cNvGrpSpPr>
            <p:nvPr/>
          </p:nvGrpSpPr>
          <p:grpSpPr bwMode="auto">
            <a:xfrm>
              <a:off x="1264" y="1008"/>
              <a:ext cx="1615" cy="1071"/>
              <a:chOff x="1264" y="1008"/>
              <a:chExt cx="1615" cy="1071"/>
            </a:xfrm>
          </p:grpSpPr>
          <p:sp>
            <p:nvSpPr>
              <p:cNvPr id="124952"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3"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4"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5"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 name="Group 29"/>
          <p:cNvGrpSpPr>
            <a:grpSpLocks/>
          </p:cNvGrpSpPr>
          <p:nvPr/>
        </p:nvGrpSpPr>
        <p:grpSpPr bwMode="auto">
          <a:xfrm>
            <a:off x="1412875" y="946150"/>
            <a:ext cx="3860800" cy="3332163"/>
            <a:chOff x="979" y="675"/>
            <a:chExt cx="2675" cy="2379"/>
          </a:xfrm>
        </p:grpSpPr>
        <p:sp>
          <p:nvSpPr>
            <p:cNvPr id="124944"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4945"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4946"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4947"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24939"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4940"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4941"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15</a:t>
            </a:r>
          </a:p>
        </p:txBody>
      </p:sp>
      <p:sp>
        <p:nvSpPr>
          <p:cNvPr id="39" name="Title 38"/>
          <p:cNvSpPr>
            <a:spLocks noGrp="1"/>
          </p:cNvSpPr>
          <p:nvPr>
            <p:ph type="title" idx="4294967295"/>
          </p:nvPr>
        </p:nvSpPr>
        <p:spPr>
          <a:xfrm>
            <a:off x="457200" y="180975"/>
            <a:ext cx="8229600" cy="577850"/>
          </a:xfrm>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EA18"/>
                </a:solidFill>
                <a:latin typeface="SimHei" charset="0"/>
                <a:ea typeface="SimHei" charset="0"/>
                <a:cs typeface="SimHei" charset="0"/>
              </a:rPr>
              <a:t>四个个别的素描</a:t>
            </a:r>
            <a:r>
              <a:rPr lang="zh-CN" altLang="en-US" sz="2900" b="1">
                <a:solidFill>
                  <a:srgbClr val="FFEA18"/>
                </a:solidFill>
                <a:latin typeface="Comic Sans MS" charset="0"/>
                <a:ea typeface="SimSun" charset="0"/>
                <a:cs typeface="SimSun" charset="0"/>
              </a:rPr>
              <a:t> </a:t>
            </a:r>
            <a:r>
              <a:rPr lang="en-US" altLang="ja-JP" sz="2900" b="1">
                <a:solidFill>
                  <a:srgbClr val="FFEA18"/>
                </a:solidFill>
                <a:latin typeface="Comic Sans MS" charset="0"/>
                <a:ea typeface="ＭＳ Ｐゴシック" charset="0"/>
                <a:cs typeface="ＭＳ Ｐゴシック" charset="0"/>
              </a:rPr>
              <a:t>…</a:t>
            </a:r>
            <a:endParaRPr lang="en-US" sz="2900" b="1">
              <a:solidFill>
                <a:srgbClr val="FFEA18"/>
              </a:solidFill>
              <a:latin typeface="Comic Sans MS" charset="0"/>
              <a:ea typeface="ＭＳ Ｐゴシック" charset="0"/>
              <a:cs typeface="ＭＳ Ｐゴシック"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8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18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6979"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6980"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6981"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2"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3"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26985" name="Group 8"/>
          <p:cNvGrpSpPr>
            <a:grpSpLocks/>
          </p:cNvGrpSpPr>
          <p:nvPr/>
        </p:nvGrpSpPr>
        <p:grpSpPr bwMode="auto">
          <a:xfrm>
            <a:off x="1412875" y="946150"/>
            <a:ext cx="3860800" cy="3332163"/>
            <a:chOff x="979" y="675"/>
            <a:chExt cx="2675" cy="2379"/>
          </a:xfrm>
        </p:grpSpPr>
        <p:sp>
          <p:nvSpPr>
            <p:cNvPr id="12699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699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699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699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8445" name="Rectangle 13"/>
          <p:cNvSpPr>
            <a:spLocks noChangeArrowheads="1"/>
          </p:cNvSpPr>
          <p:nvPr/>
        </p:nvSpPr>
        <p:spPr bwMode="auto">
          <a:xfrm>
            <a:off x="1828800" y="3657600"/>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00FF00"/>
              </a:solidFill>
              <a:latin typeface="Helvetica" charset="0"/>
              <a:cs typeface="MS Gothic" charset="0"/>
            </a:endParaRPr>
          </a:p>
        </p:txBody>
      </p:sp>
      <p:sp>
        <p:nvSpPr>
          <p:cNvPr id="18446"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00FF00"/>
              </a:solidFill>
              <a:latin typeface="Helvetica" charset="0"/>
              <a:cs typeface="MS Gothic" charset="0"/>
            </a:endParaRPr>
          </a:p>
        </p:txBody>
      </p:sp>
      <p:sp>
        <p:nvSpPr>
          <p:cNvPr id="18447" name="Rectangle 15"/>
          <p:cNvSpPr>
            <a:spLocks noChangeArrowheads="1"/>
          </p:cNvSpPr>
          <p:nvPr/>
        </p:nvSpPr>
        <p:spPr bwMode="auto">
          <a:xfrm>
            <a:off x="5257800" y="990600"/>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00FF00"/>
              </a:solidFill>
              <a:latin typeface="Helvetica" charset="0"/>
              <a:cs typeface="MS Gothic" charset="0"/>
            </a:endParaRPr>
          </a:p>
        </p:txBody>
      </p:sp>
      <p:sp>
        <p:nvSpPr>
          <p:cNvPr id="18448" name="Rectangle 16"/>
          <p:cNvSpPr>
            <a:spLocks noChangeArrowheads="1"/>
          </p:cNvSpPr>
          <p:nvPr/>
        </p:nvSpPr>
        <p:spPr bwMode="auto">
          <a:xfrm>
            <a:off x="5410200" y="3657600"/>
            <a:ext cx="14763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00FF00"/>
              </a:solidFill>
              <a:latin typeface="Helvetica" charset="0"/>
              <a:cs typeface="MS Gothic" charset="0"/>
            </a:endParaRPr>
          </a:p>
        </p:txBody>
      </p:sp>
      <p:sp>
        <p:nvSpPr>
          <p:cNvPr id="126990"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6991"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6992"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126993"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24" name="Title 23"/>
          <p:cNvSpPr>
            <a:spLocks noGrp="1"/>
          </p:cNvSpPr>
          <p:nvPr>
            <p:ph type="title" idx="4294967295"/>
          </p:nvPr>
        </p:nvSpPr>
        <p:spPr>
          <a:xfrm>
            <a:off x="457200" y="228600"/>
            <a:ext cx="8229600" cy="609600"/>
          </a:xfrm>
        </p:spPr>
        <p:txBody>
          <a:bodyPr/>
          <a:lstStyle/>
          <a:p>
            <a:r>
              <a:rPr lang="zh-CN" altLang="en-US" sz="3200" b="1">
                <a:solidFill>
                  <a:srgbClr val="FFEA18"/>
                </a:solidFill>
                <a:latin typeface="SimHei" charset="0"/>
                <a:ea typeface="SimHei" charset="0"/>
                <a:cs typeface="SimHei" charset="0"/>
              </a:rPr>
              <a:t>构成四福音</a:t>
            </a:r>
            <a:r>
              <a:rPr lang="en-GB"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23" name="TextBox 2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9027"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902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9029"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0"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1"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29033" name="Group 8"/>
          <p:cNvGrpSpPr>
            <a:grpSpLocks/>
          </p:cNvGrpSpPr>
          <p:nvPr/>
        </p:nvGrpSpPr>
        <p:grpSpPr bwMode="auto">
          <a:xfrm>
            <a:off x="1412875" y="946150"/>
            <a:ext cx="3860800" cy="3332163"/>
            <a:chOff x="979" y="675"/>
            <a:chExt cx="2675" cy="2379"/>
          </a:xfrm>
        </p:grpSpPr>
        <p:sp>
          <p:nvSpPr>
            <p:cNvPr id="129069"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9070"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9071"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9072"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29034"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29035" name="Rectangle 14"/>
          <p:cNvSpPr>
            <a:spLocks noChangeArrowheads="1"/>
          </p:cNvSpPr>
          <p:nvPr/>
        </p:nvSpPr>
        <p:spPr bwMode="auto">
          <a:xfrm>
            <a:off x="2133600" y="990600"/>
            <a:ext cx="1519238"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29036"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29037" name="Rectangle 16"/>
          <p:cNvSpPr>
            <a:spLocks noChangeArrowheads="1"/>
          </p:cNvSpPr>
          <p:nvPr/>
        </p:nvSpPr>
        <p:spPr bwMode="auto">
          <a:xfrm>
            <a:off x="5756275" y="3684588"/>
            <a:ext cx="186372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grpSp>
        <p:nvGrpSpPr>
          <p:cNvPr id="3" name="Group 17"/>
          <p:cNvGrpSpPr>
            <a:grpSpLocks/>
          </p:cNvGrpSpPr>
          <p:nvPr/>
        </p:nvGrpSpPr>
        <p:grpSpPr bwMode="auto">
          <a:xfrm>
            <a:off x="1652588" y="1560513"/>
            <a:ext cx="2273300" cy="1181100"/>
            <a:chOff x="1145" y="1114"/>
            <a:chExt cx="1575" cy="843"/>
          </a:xfrm>
        </p:grpSpPr>
        <p:grpSp>
          <p:nvGrpSpPr>
            <p:cNvPr id="129064" name="Group 18"/>
            <p:cNvGrpSpPr>
              <a:grpSpLocks/>
            </p:cNvGrpSpPr>
            <p:nvPr/>
          </p:nvGrpSpPr>
          <p:grpSpPr bwMode="auto">
            <a:xfrm>
              <a:off x="1145" y="1176"/>
              <a:ext cx="617" cy="781"/>
              <a:chOff x="1145" y="1176"/>
              <a:chExt cx="617" cy="781"/>
            </a:xfrm>
          </p:grpSpPr>
          <p:sp>
            <p:nvSpPr>
              <p:cNvPr id="129066"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67"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68"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65" name="Rectangle 22"/>
            <p:cNvSpPr>
              <a:spLocks noChangeArrowheads="1"/>
            </p:cNvSpPr>
            <p:nvPr/>
          </p:nvSpPr>
          <p:spPr bwMode="auto">
            <a:xfrm>
              <a:off x="1496" y="1114"/>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FFEA18"/>
                  </a:solidFill>
                  <a:latin typeface="Helvetica" charset="0"/>
                  <a:cs typeface="MS Gothic" charset="0"/>
                </a:rPr>
                <a:t> </a:t>
              </a:r>
              <a:r>
                <a:rPr lang="zh-CN" altLang="en-US" sz="2500" b="1">
                  <a:solidFill>
                    <a:srgbClr val="FFEA18"/>
                  </a:solidFill>
                  <a:latin typeface="SimHei" charset="0"/>
                  <a:ea typeface="SimHei" charset="0"/>
                  <a:cs typeface="SimHei" charset="0"/>
                </a:rPr>
                <a:t>犹太人</a:t>
              </a:r>
              <a:endParaRPr lang="en-GB" sz="2500" b="1">
                <a:solidFill>
                  <a:srgbClr val="FFEA18"/>
                </a:solidFill>
                <a:latin typeface="SimHei" charset="0"/>
                <a:ea typeface="SimHei" charset="0"/>
                <a:cs typeface="SimHei"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129059" name="Group 24"/>
            <p:cNvGrpSpPr>
              <a:grpSpLocks/>
            </p:cNvGrpSpPr>
            <p:nvPr/>
          </p:nvGrpSpPr>
          <p:grpSpPr bwMode="auto">
            <a:xfrm>
              <a:off x="3513" y="1184"/>
              <a:ext cx="617" cy="781"/>
              <a:chOff x="3513" y="1184"/>
              <a:chExt cx="617" cy="781"/>
            </a:xfrm>
          </p:grpSpPr>
          <p:sp>
            <p:nvSpPr>
              <p:cNvPr id="129061"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62"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63"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60"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罗马人</a:t>
              </a:r>
              <a:endParaRPr lang="en-GB" sz="2500" b="1">
                <a:solidFill>
                  <a:srgbClr val="FFEA18"/>
                </a:solidFill>
                <a:latin typeface="Helvetica" charset="0"/>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129054" name="Group 30"/>
            <p:cNvGrpSpPr>
              <a:grpSpLocks/>
            </p:cNvGrpSpPr>
            <p:nvPr/>
          </p:nvGrpSpPr>
          <p:grpSpPr bwMode="auto">
            <a:xfrm>
              <a:off x="1161" y="3088"/>
              <a:ext cx="617" cy="781"/>
              <a:chOff x="1161" y="3088"/>
              <a:chExt cx="617" cy="781"/>
            </a:xfrm>
          </p:grpSpPr>
          <p:sp>
            <p:nvSpPr>
              <p:cNvPr id="129056"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57"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58"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55"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希腊人</a:t>
              </a:r>
              <a:endParaRPr lang="en-GB" sz="2500" b="1">
                <a:solidFill>
                  <a:srgbClr val="FFEA18"/>
                </a:solidFill>
                <a:latin typeface="Helvetica" charset="0"/>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29049" name="Group 36"/>
            <p:cNvGrpSpPr>
              <a:grpSpLocks/>
            </p:cNvGrpSpPr>
            <p:nvPr/>
          </p:nvGrpSpPr>
          <p:grpSpPr bwMode="auto">
            <a:xfrm>
              <a:off x="3359" y="3088"/>
              <a:ext cx="710" cy="781"/>
              <a:chOff x="3473" y="3088"/>
              <a:chExt cx="617" cy="781"/>
            </a:xfrm>
          </p:grpSpPr>
          <p:sp>
            <p:nvSpPr>
              <p:cNvPr id="129051"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52"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53"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50"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教会</a:t>
              </a:r>
              <a:endParaRPr lang="en-GB" sz="2500" b="1">
                <a:solidFill>
                  <a:srgbClr val="FFEA18"/>
                </a:solidFill>
                <a:latin typeface="Helvetica" charset="0"/>
                <a:cs typeface="MS Gothic" charset="0"/>
              </a:endParaRPr>
            </a:p>
          </p:txBody>
        </p:sp>
      </p:grpSp>
      <p:sp>
        <p:nvSpPr>
          <p:cNvPr id="129042"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9043"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9044"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9045"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17</a:t>
            </a:r>
          </a:p>
        </p:txBody>
      </p:sp>
      <p:sp>
        <p:nvSpPr>
          <p:cNvPr id="129046"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48" name="Title 47"/>
          <p:cNvSpPr>
            <a:spLocks noGrp="1"/>
          </p:cNvSpPr>
          <p:nvPr>
            <p:ph type="title" idx="4294967295"/>
          </p:nvPr>
        </p:nvSpPr>
        <p:spPr>
          <a:xfrm>
            <a:off x="457200" y="228600"/>
            <a:ext cx="8077200" cy="609600"/>
          </a:xfrm>
        </p:spPr>
        <p:txBody>
          <a:bodyPr/>
          <a:lstStyle/>
          <a:p>
            <a:r>
              <a:rPr lang="zh-CN" altLang="en-US" sz="3200" b="1">
                <a:solidFill>
                  <a:srgbClr val="FFEA18"/>
                </a:solidFill>
                <a:latin typeface="SimHei" charset="0"/>
                <a:ea typeface="SimHei" charset="0"/>
                <a:cs typeface="SimHei" charset="0"/>
              </a:rPr>
              <a:t>四福音的听众</a:t>
            </a:r>
            <a:r>
              <a:rPr lang="en-US" altLang="ja-JP" sz="3200" b="1">
                <a:solidFill>
                  <a:srgbClr val="FFEA18"/>
                </a:solidFill>
                <a:latin typeface="SimHei" charset="0"/>
                <a:ea typeface="SimHei" charset="0"/>
                <a:cs typeface="SimHei" charset="0"/>
              </a:rPr>
              <a:t>…</a:t>
            </a:r>
            <a:endParaRPr lang="en-US" sz="3200">
              <a:latin typeface="SimHei" charset="0"/>
              <a:ea typeface="SimHei" charset="0"/>
              <a:cs typeface="SimHei" charset="0"/>
            </a:endParaRPr>
          </a:p>
        </p:txBody>
      </p:sp>
      <p:sp>
        <p:nvSpPr>
          <p:cNvPr id="49" name="TextBox 48"/>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pic>
        <p:nvPicPr>
          <p:cNvPr id="131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1076"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1077"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1078"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1079"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108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1081" name="Group 8"/>
          <p:cNvGrpSpPr>
            <a:grpSpLocks/>
          </p:cNvGrpSpPr>
          <p:nvPr/>
        </p:nvGrpSpPr>
        <p:grpSpPr bwMode="auto">
          <a:xfrm>
            <a:off x="1412875" y="946150"/>
            <a:ext cx="3860800" cy="3332163"/>
            <a:chOff x="979" y="675"/>
            <a:chExt cx="2675" cy="2379"/>
          </a:xfrm>
        </p:grpSpPr>
        <p:sp>
          <p:nvSpPr>
            <p:cNvPr id="131134"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1135"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1136"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1137"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1082"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1083" name="Rectangle 14"/>
          <p:cNvSpPr>
            <a:spLocks noChangeArrowheads="1"/>
          </p:cNvSpPr>
          <p:nvPr/>
        </p:nvSpPr>
        <p:spPr bwMode="auto">
          <a:xfrm>
            <a:off x="2057400" y="990600"/>
            <a:ext cx="1366838"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1084"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1085"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cs typeface="MS Gothic" charset="0"/>
              </a:rPr>
              <a:t>JOHN</a:t>
            </a:r>
          </a:p>
        </p:txBody>
      </p:sp>
      <p:sp>
        <p:nvSpPr>
          <p:cNvPr id="131086" name="Rectangle 1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cs typeface="MS Gothic" charset="0"/>
              </a:rPr>
              <a:t> </a:t>
            </a:r>
            <a:r>
              <a:rPr lang="zh-CN" altLang="en-US" sz="2500" b="1">
                <a:solidFill>
                  <a:srgbClr val="CECECE"/>
                </a:solidFill>
                <a:latin typeface="SimHei" charset="0"/>
                <a:ea typeface="SimHei" charset="0"/>
                <a:cs typeface="SimHei" charset="0"/>
              </a:rPr>
              <a:t>犹太人</a:t>
            </a:r>
            <a:endParaRPr lang="en-GB" sz="2500" b="1">
              <a:solidFill>
                <a:srgbClr val="CECECE"/>
              </a:solidFill>
              <a:latin typeface="SimHei" charset="0"/>
              <a:ea typeface="SimHei" charset="0"/>
              <a:cs typeface="SimHei" charset="0"/>
            </a:endParaRPr>
          </a:p>
        </p:txBody>
      </p:sp>
      <p:sp>
        <p:nvSpPr>
          <p:cNvPr id="131087" name="Rectangle 1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D9D9D9"/>
              </a:solidFill>
              <a:latin typeface="Helvetica" charset="0"/>
              <a:cs typeface="MS Gothic" charset="0"/>
            </a:endParaRPr>
          </a:p>
        </p:txBody>
      </p:sp>
      <p:sp>
        <p:nvSpPr>
          <p:cNvPr id="131088" name="Rectangle 1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D9D9D9"/>
              </a:solidFill>
              <a:latin typeface="Helvetica" charset="0"/>
              <a:cs typeface="MS Gothic" charset="0"/>
            </a:endParaRPr>
          </a:p>
        </p:txBody>
      </p:sp>
      <p:sp>
        <p:nvSpPr>
          <p:cNvPr id="131089"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cs typeface="MS Gothic" charset="0"/>
              </a:rPr>
              <a:t>CHURCH</a:t>
            </a:r>
          </a:p>
        </p:txBody>
      </p:sp>
      <p:sp>
        <p:nvSpPr>
          <p:cNvPr id="131090" name="Rectangle 21"/>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1"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1092"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3"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3" name="Group 25"/>
          <p:cNvGrpSpPr>
            <a:grpSpLocks/>
          </p:cNvGrpSpPr>
          <p:nvPr/>
        </p:nvGrpSpPr>
        <p:grpSpPr bwMode="auto">
          <a:xfrm>
            <a:off x="1447800" y="2070100"/>
            <a:ext cx="2743200" cy="469900"/>
            <a:chOff x="1003" y="1478"/>
            <a:chExt cx="1901" cy="336"/>
          </a:xfrm>
        </p:grpSpPr>
        <p:sp>
          <p:nvSpPr>
            <p:cNvPr id="131132" name="Rectangle 26"/>
            <p:cNvSpPr>
              <a:spLocks noChangeArrowheads="1"/>
            </p:cNvSpPr>
            <p:nvPr/>
          </p:nvSpPr>
          <p:spPr bwMode="auto">
            <a:xfrm>
              <a:off x="1003" y="1523"/>
              <a:ext cx="75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33"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君王</a:t>
              </a:r>
              <a:endParaRPr lang="en-GB" sz="2500" b="1">
                <a:solidFill>
                  <a:srgbClr val="FFEA18"/>
                </a:solidFill>
                <a:latin typeface="Helvetica" charset="0"/>
                <a:cs typeface="MS Gothic" charset="0"/>
              </a:endParaRPr>
            </a:p>
          </p:txBody>
        </p:sp>
      </p:grpSp>
      <p:grpSp>
        <p:nvGrpSpPr>
          <p:cNvPr id="4" name="Group 28"/>
          <p:cNvGrpSpPr>
            <a:grpSpLocks/>
          </p:cNvGrpSpPr>
          <p:nvPr/>
        </p:nvGrpSpPr>
        <p:grpSpPr bwMode="auto">
          <a:xfrm>
            <a:off x="4953000" y="2065338"/>
            <a:ext cx="2695575" cy="469900"/>
            <a:chOff x="3432" y="1474"/>
            <a:chExt cx="1868" cy="336"/>
          </a:xfrm>
        </p:grpSpPr>
        <p:sp>
          <p:nvSpPr>
            <p:cNvPr id="131130" name="Rectangle 29"/>
            <p:cNvSpPr>
              <a:spLocks noChangeArrowheads="1"/>
            </p:cNvSpPr>
            <p:nvPr/>
          </p:nvSpPr>
          <p:spPr bwMode="auto">
            <a:xfrm>
              <a:off x="3432" y="1538"/>
              <a:ext cx="66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31"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仆人</a:t>
              </a:r>
              <a:endParaRPr lang="en-GB" sz="2500" b="1">
                <a:solidFill>
                  <a:srgbClr val="FFEA18"/>
                </a:solidFill>
                <a:latin typeface="Helvetica" charset="0"/>
                <a:cs typeface="MS Gothic" charset="0"/>
              </a:endParaRPr>
            </a:p>
          </p:txBody>
        </p:sp>
      </p:grpSp>
      <p:sp>
        <p:nvSpPr>
          <p:cNvPr id="131096"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7"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5" name="Group 33"/>
          <p:cNvGrpSpPr>
            <a:grpSpLocks/>
          </p:cNvGrpSpPr>
          <p:nvPr/>
        </p:nvGrpSpPr>
        <p:grpSpPr bwMode="auto">
          <a:xfrm>
            <a:off x="1524000" y="4735513"/>
            <a:ext cx="2682875" cy="469900"/>
            <a:chOff x="1057" y="3381"/>
            <a:chExt cx="1858" cy="336"/>
          </a:xfrm>
        </p:grpSpPr>
        <p:sp>
          <p:nvSpPr>
            <p:cNvPr id="131128" name="Rectangle 34"/>
            <p:cNvSpPr>
              <a:spLocks noChangeArrowheads="1"/>
            </p:cNvSpPr>
            <p:nvPr/>
          </p:nvSpPr>
          <p:spPr bwMode="auto">
            <a:xfrm>
              <a:off x="1057" y="3442"/>
              <a:ext cx="69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29" name="Rectangle 35"/>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神子</a:t>
              </a:r>
              <a:r>
                <a:rPr lang="en-US" altLang="zh-CN" sz="2500" b="1">
                  <a:solidFill>
                    <a:srgbClr val="FFFF00"/>
                  </a:solidFill>
                  <a:latin typeface="SimHei" charset="0"/>
                  <a:ea typeface="SimHei" charset="0"/>
                  <a:cs typeface="SimHei" charset="0"/>
                </a:rPr>
                <a:t>/</a:t>
              </a:r>
              <a:r>
                <a:rPr lang="zh-CN" altLang="en-US" sz="2500" b="1">
                  <a:solidFill>
                    <a:srgbClr val="FFFF00"/>
                  </a:solidFill>
                  <a:latin typeface="SimHei" charset="0"/>
                  <a:ea typeface="SimHei" charset="0"/>
                  <a:cs typeface="SimHei" charset="0"/>
                </a:rPr>
                <a:t>人子</a:t>
              </a:r>
              <a:endParaRPr lang="en-GB" sz="2500" b="1">
                <a:solidFill>
                  <a:srgbClr val="FFEA18"/>
                </a:solidFill>
                <a:latin typeface="Helvetica" charset="0"/>
                <a:cs typeface="MS Gothic" charset="0"/>
              </a:endParaRPr>
            </a:p>
          </p:txBody>
        </p:sp>
      </p:grpSp>
      <p:sp>
        <p:nvSpPr>
          <p:cNvPr id="131099"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cs typeface="MS Gothic" charset="0"/>
              </a:rPr>
              <a:t>TO:</a:t>
            </a:r>
          </a:p>
        </p:txBody>
      </p:sp>
      <p:sp>
        <p:nvSpPr>
          <p:cNvPr id="131100"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1101" name="Group 38"/>
          <p:cNvGrpSpPr>
            <a:grpSpLocks/>
          </p:cNvGrpSpPr>
          <p:nvPr/>
        </p:nvGrpSpPr>
        <p:grpSpPr bwMode="auto">
          <a:xfrm>
            <a:off x="5011738" y="4325938"/>
            <a:ext cx="890587" cy="1093787"/>
            <a:chOff x="3473" y="3088"/>
            <a:chExt cx="617" cy="781"/>
          </a:xfrm>
        </p:grpSpPr>
        <p:sp>
          <p:nvSpPr>
            <p:cNvPr id="131125"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cs typeface="MS Gothic" charset="0"/>
                </a:rPr>
                <a:t>TO:</a:t>
              </a:r>
            </a:p>
          </p:txBody>
        </p:sp>
        <p:sp>
          <p:nvSpPr>
            <p:cNvPr id="131126"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31127"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31102"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1103" name="Group 43"/>
          <p:cNvGrpSpPr>
            <a:grpSpLocks/>
          </p:cNvGrpSpPr>
          <p:nvPr/>
        </p:nvGrpSpPr>
        <p:grpSpPr bwMode="auto">
          <a:xfrm>
            <a:off x="1412875" y="946150"/>
            <a:ext cx="3860800" cy="3332163"/>
            <a:chOff x="979" y="675"/>
            <a:chExt cx="2675" cy="2379"/>
          </a:xfrm>
        </p:grpSpPr>
        <p:sp>
          <p:nvSpPr>
            <p:cNvPr id="131121"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1122"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1123"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1124"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1104" name="Rectangle 48"/>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grpSp>
        <p:nvGrpSpPr>
          <p:cNvPr id="131105" name="Group 65"/>
          <p:cNvGrpSpPr>
            <a:grpSpLocks/>
          </p:cNvGrpSpPr>
          <p:nvPr/>
        </p:nvGrpSpPr>
        <p:grpSpPr bwMode="auto">
          <a:xfrm>
            <a:off x="5008563" y="4241800"/>
            <a:ext cx="3403600" cy="1177925"/>
            <a:chOff x="3471" y="3028"/>
            <a:chExt cx="2358" cy="841"/>
          </a:xfrm>
        </p:grpSpPr>
        <p:grpSp>
          <p:nvGrpSpPr>
            <p:cNvPr id="131116" name="Group 50"/>
            <p:cNvGrpSpPr>
              <a:grpSpLocks/>
            </p:cNvGrpSpPr>
            <p:nvPr/>
          </p:nvGrpSpPr>
          <p:grpSpPr bwMode="auto">
            <a:xfrm>
              <a:off x="3471" y="3088"/>
              <a:ext cx="881" cy="781"/>
              <a:chOff x="3473" y="3088"/>
              <a:chExt cx="617" cy="781"/>
            </a:xfrm>
          </p:grpSpPr>
          <p:sp>
            <p:nvSpPr>
              <p:cNvPr id="131118"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CECECE"/>
                    </a:solidFill>
                    <a:latin typeface="Helvetica" charset="0"/>
                    <a:cs typeface="MS Gothic" charset="0"/>
                  </a:rPr>
                  <a:t>:</a:t>
                </a:r>
                <a:endParaRPr lang="en-GB" sz="1800" b="1">
                  <a:solidFill>
                    <a:srgbClr val="CECECE"/>
                  </a:solidFill>
                  <a:latin typeface="Helvetica" charset="0"/>
                  <a:cs typeface="MS Gothic" charset="0"/>
                </a:endParaRPr>
              </a:p>
            </p:txBody>
          </p:sp>
          <p:sp>
            <p:nvSpPr>
              <p:cNvPr id="131119"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31120"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31117"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教会</a:t>
              </a:r>
              <a:endParaRPr lang="en-GB" sz="2500" b="1">
                <a:solidFill>
                  <a:srgbClr val="D9D9D9"/>
                </a:solidFill>
                <a:latin typeface="Helvetica" charset="0"/>
                <a:cs typeface="MS Gothic" charset="0"/>
              </a:endParaRPr>
            </a:p>
          </p:txBody>
        </p:sp>
      </p:grpSp>
      <p:grpSp>
        <p:nvGrpSpPr>
          <p:cNvPr id="10" name="Group 55"/>
          <p:cNvGrpSpPr>
            <a:grpSpLocks/>
          </p:cNvGrpSpPr>
          <p:nvPr/>
        </p:nvGrpSpPr>
        <p:grpSpPr bwMode="auto">
          <a:xfrm>
            <a:off x="4876800" y="4729163"/>
            <a:ext cx="2100263" cy="469900"/>
            <a:chOff x="3379" y="3376"/>
            <a:chExt cx="1456" cy="336"/>
          </a:xfrm>
        </p:grpSpPr>
        <p:sp>
          <p:nvSpPr>
            <p:cNvPr id="131114" name="Rectangle 56"/>
            <p:cNvSpPr>
              <a:spLocks noChangeArrowheads="1"/>
            </p:cNvSpPr>
            <p:nvPr/>
          </p:nvSpPr>
          <p:spPr bwMode="auto">
            <a:xfrm>
              <a:off x="3379" y="3442"/>
              <a:ext cx="68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15"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神</a:t>
              </a:r>
              <a:endParaRPr lang="en-GB" sz="2500" b="1">
                <a:solidFill>
                  <a:srgbClr val="FFEA18"/>
                </a:solidFill>
                <a:latin typeface="Helvetica" charset="0"/>
                <a:cs typeface="MS Gothic" charset="0"/>
              </a:endParaRPr>
            </a:p>
          </p:txBody>
        </p:sp>
      </p:grpSp>
      <p:sp>
        <p:nvSpPr>
          <p:cNvPr id="131107"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1108"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1109"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1110"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18</a:t>
            </a:r>
          </a:p>
        </p:txBody>
      </p:sp>
      <p:sp>
        <p:nvSpPr>
          <p:cNvPr id="131111"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131112" name="Title 64"/>
          <p:cNvSpPr>
            <a:spLocks noGrp="1"/>
          </p:cNvSpPr>
          <p:nvPr>
            <p:ph type="title" idx="4294967295"/>
          </p:nvPr>
        </p:nvSpPr>
        <p:spPr>
          <a:xfrm>
            <a:off x="457200" y="228600"/>
            <a:ext cx="8229600" cy="685800"/>
          </a:xfrm>
        </p:spPr>
        <p:txBody>
          <a:bodyPr/>
          <a:lstStyle/>
          <a:p>
            <a:r>
              <a:rPr lang="en-US" sz="29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SimHei" charset="0"/>
                <a:ea typeface="SimHei" charset="0"/>
                <a:cs typeface="SimHei" charset="0"/>
              </a:rPr>
              <a:t>对耶稣的描述</a:t>
            </a:r>
            <a:r>
              <a:rPr lang="en-US" altLang="ja-JP" sz="2900" b="1">
                <a:solidFill>
                  <a:srgbClr val="FFEA18"/>
                </a:solidFill>
                <a:latin typeface="Comic Sans MS"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66" name="TextBox 65"/>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3123"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312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3125"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6"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7"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8" name="Rectangle 7"/>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3129" name="Rectangle 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3130" name="Rectangle 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3131" name="Rectangle 10"/>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CECECE"/>
                </a:solidFill>
                <a:latin typeface="SimHei" charset="0"/>
                <a:ea typeface="SimHei" charset="0"/>
                <a:cs typeface="SimHei" charset="0"/>
              </a:rPr>
              <a:t>犹太人</a:t>
            </a:r>
            <a:endParaRPr lang="en-GB" sz="2500" b="1">
              <a:solidFill>
                <a:srgbClr val="CECECE"/>
              </a:solidFill>
              <a:latin typeface="Helvetica" charset="0"/>
              <a:cs typeface="MS Gothic" charset="0"/>
            </a:endParaRPr>
          </a:p>
        </p:txBody>
      </p:sp>
      <p:sp>
        <p:nvSpPr>
          <p:cNvPr id="133132" name="Rectangle 11"/>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CECECE"/>
              </a:solidFill>
              <a:latin typeface="Helvetica" charset="0"/>
              <a:cs typeface="MS Gothic" charset="0"/>
            </a:endParaRPr>
          </a:p>
        </p:txBody>
      </p:sp>
      <p:sp>
        <p:nvSpPr>
          <p:cNvPr id="133133" name="Rectangle 12"/>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CECECE"/>
              </a:solidFill>
              <a:latin typeface="Helvetica" charset="0"/>
              <a:cs typeface="MS Gothic" charset="0"/>
            </a:endParaRPr>
          </a:p>
        </p:txBody>
      </p:sp>
      <p:sp>
        <p:nvSpPr>
          <p:cNvPr id="133134"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35"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3136"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37"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3138" name="Group 17"/>
          <p:cNvGrpSpPr>
            <a:grpSpLocks/>
          </p:cNvGrpSpPr>
          <p:nvPr/>
        </p:nvGrpSpPr>
        <p:grpSpPr bwMode="auto">
          <a:xfrm>
            <a:off x="1524000" y="2070100"/>
            <a:ext cx="2667000" cy="469900"/>
            <a:chOff x="1056" y="1478"/>
            <a:chExt cx="1848" cy="336"/>
          </a:xfrm>
        </p:grpSpPr>
        <p:sp>
          <p:nvSpPr>
            <p:cNvPr id="133178" name="Rectangle 18"/>
            <p:cNvSpPr>
              <a:spLocks noChangeArrowheads="1"/>
            </p:cNvSpPr>
            <p:nvPr/>
          </p:nvSpPr>
          <p:spPr bwMode="auto">
            <a:xfrm>
              <a:off x="1056" y="1530"/>
              <a:ext cx="67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9"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君王</a:t>
              </a:r>
              <a:endParaRPr lang="en-GB" sz="2500" b="1">
                <a:solidFill>
                  <a:srgbClr val="D9D9D9"/>
                </a:solidFill>
                <a:latin typeface="Helvetica" charset="0"/>
                <a:cs typeface="MS Gothic" charset="0"/>
              </a:endParaRPr>
            </a:p>
          </p:txBody>
        </p:sp>
      </p:grpSp>
      <p:grpSp>
        <p:nvGrpSpPr>
          <p:cNvPr id="133139" name="Group 20"/>
          <p:cNvGrpSpPr>
            <a:grpSpLocks/>
          </p:cNvGrpSpPr>
          <p:nvPr/>
        </p:nvGrpSpPr>
        <p:grpSpPr bwMode="auto">
          <a:xfrm>
            <a:off x="4953000" y="2065338"/>
            <a:ext cx="2695575" cy="469900"/>
            <a:chOff x="3432" y="1474"/>
            <a:chExt cx="1868" cy="336"/>
          </a:xfrm>
        </p:grpSpPr>
        <p:sp>
          <p:nvSpPr>
            <p:cNvPr id="133176" name="Rectangle 21"/>
            <p:cNvSpPr>
              <a:spLocks noChangeArrowheads="1"/>
            </p:cNvSpPr>
            <p:nvPr/>
          </p:nvSpPr>
          <p:spPr bwMode="auto">
            <a:xfrm>
              <a:off x="3432" y="1538"/>
              <a:ext cx="66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7"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仆人</a:t>
              </a:r>
              <a:endParaRPr lang="en-GB" sz="2500" b="1">
                <a:solidFill>
                  <a:srgbClr val="D9D9D9"/>
                </a:solidFill>
                <a:latin typeface="Helvetica" charset="0"/>
                <a:cs typeface="MS Gothic" charset="0"/>
              </a:endParaRPr>
            </a:p>
          </p:txBody>
        </p:sp>
      </p:grpSp>
      <p:sp>
        <p:nvSpPr>
          <p:cNvPr id="133140"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41"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3142" name="Group 25"/>
          <p:cNvGrpSpPr>
            <a:grpSpLocks/>
          </p:cNvGrpSpPr>
          <p:nvPr/>
        </p:nvGrpSpPr>
        <p:grpSpPr bwMode="auto">
          <a:xfrm>
            <a:off x="1447800" y="4735513"/>
            <a:ext cx="2759075" cy="469900"/>
            <a:chOff x="1004" y="3381"/>
            <a:chExt cx="1911" cy="336"/>
          </a:xfrm>
        </p:grpSpPr>
        <p:sp>
          <p:nvSpPr>
            <p:cNvPr id="133174" name="Rectangle 26"/>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5"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神子</a:t>
              </a:r>
              <a:r>
                <a:rPr lang="en-US" altLang="zh-CN" sz="2500" b="1">
                  <a:solidFill>
                    <a:srgbClr val="D9D9D9"/>
                  </a:solidFill>
                  <a:latin typeface="SimHei" charset="0"/>
                  <a:ea typeface="SimHei" charset="0"/>
                  <a:cs typeface="SimHei" charset="0"/>
                </a:rPr>
                <a:t>/</a:t>
              </a:r>
              <a:r>
                <a:rPr lang="zh-CN" altLang="en-US" sz="2500" b="1">
                  <a:solidFill>
                    <a:srgbClr val="D9D9D9"/>
                  </a:solidFill>
                  <a:latin typeface="SimHei" charset="0"/>
                  <a:ea typeface="SimHei" charset="0"/>
                  <a:cs typeface="SimHei" charset="0"/>
                </a:rPr>
                <a:t>人子</a:t>
              </a:r>
              <a:endParaRPr lang="en-GB" sz="2500" b="1">
                <a:solidFill>
                  <a:srgbClr val="D9D9D9"/>
                </a:solidFill>
                <a:latin typeface="Helvetica" charset="0"/>
                <a:cs typeface="MS Gothic" charset="0"/>
              </a:endParaRPr>
            </a:p>
          </p:txBody>
        </p:sp>
      </p:grpSp>
      <p:sp>
        <p:nvSpPr>
          <p:cNvPr id="133143"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5" name="Group 29"/>
          <p:cNvGrpSpPr>
            <a:grpSpLocks/>
          </p:cNvGrpSpPr>
          <p:nvPr/>
        </p:nvGrpSpPr>
        <p:grpSpPr bwMode="auto">
          <a:xfrm>
            <a:off x="1600200" y="2765425"/>
            <a:ext cx="2593975" cy="469900"/>
            <a:chOff x="1109" y="1974"/>
            <a:chExt cx="1797" cy="336"/>
          </a:xfrm>
        </p:grpSpPr>
        <p:sp>
          <p:nvSpPr>
            <p:cNvPr id="133172" name="Rectangle 30"/>
            <p:cNvSpPr>
              <a:spLocks noChangeArrowheads="1"/>
            </p:cNvSpPr>
            <p:nvPr/>
          </p:nvSpPr>
          <p:spPr bwMode="auto">
            <a:xfrm>
              <a:off x="1109" y="2013"/>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3173"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所讲</a:t>
              </a:r>
              <a:endParaRPr lang="en-GB" sz="2500" b="1">
                <a:solidFill>
                  <a:srgbClr val="FFEA18"/>
                </a:solidFill>
                <a:latin typeface="SimHei" charset="0"/>
                <a:ea typeface="SimHei" charset="0"/>
                <a:cs typeface="SimHei" charset="0"/>
              </a:endParaRPr>
            </a:p>
          </p:txBody>
        </p:sp>
      </p:grpSp>
      <p:grpSp>
        <p:nvGrpSpPr>
          <p:cNvPr id="6" name="Group 32"/>
          <p:cNvGrpSpPr>
            <a:grpSpLocks/>
          </p:cNvGrpSpPr>
          <p:nvPr/>
        </p:nvGrpSpPr>
        <p:grpSpPr bwMode="auto">
          <a:xfrm>
            <a:off x="1676400" y="5397500"/>
            <a:ext cx="2068513" cy="469900"/>
            <a:chOff x="1162" y="3853"/>
            <a:chExt cx="1433" cy="336"/>
          </a:xfrm>
        </p:grpSpPr>
        <p:sp>
          <p:nvSpPr>
            <p:cNvPr id="133170"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所感受</a:t>
              </a:r>
              <a:endParaRPr lang="en-GB" sz="2500" b="1">
                <a:solidFill>
                  <a:srgbClr val="FFEA18"/>
                </a:solidFill>
                <a:latin typeface="Helvetica" charset="0"/>
                <a:cs typeface="MS Gothic" charset="0"/>
              </a:endParaRPr>
            </a:p>
          </p:txBody>
        </p:sp>
        <p:sp>
          <p:nvSpPr>
            <p:cNvPr id="133171" name="Rectangle 34"/>
            <p:cNvSpPr>
              <a:spLocks noChangeArrowheads="1"/>
            </p:cNvSpPr>
            <p:nvPr/>
          </p:nvSpPr>
          <p:spPr bwMode="auto">
            <a:xfrm>
              <a:off x="1162" y="3917"/>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grpSp>
      <p:grpSp>
        <p:nvGrpSpPr>
          <p:cNvPr id="7" name="Group 35"/>
          <p:cNvGrpSpPr>
            <a:grpSpLocks/>
          </p:cNvGrpSpPr>
          <p:nvPr/>
        </p:nvGrpSpPr>
        <p:grpSpPr bwMode="auto">
          <a:xfrm>
            <a:off x="5029200" y="2743200"/>
            <a:ext cx="2039938" cy="474663"/>
            <a:chOff x="3484" y="1959"/>
            <a:chExt cx="1414" cy="338"/>
          </a:xfrm>
        </p:grpSpPr>
        <p:sp>
          <p:nvSpPr>
            <p:cNvPr id="133168" name="Rectangle 36"/>
            <p:cNvSpPr>
              <a:spLocks noChangeArrowheads="1"/>
            </p:cNvSpPr>
            <p:nvPr/>
          </p:nvSpPr>
          <p:spPr bwMode="auto">
            <a:xfrm>
              <a:off x="3484" y="2013"/>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3169"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所做</a:t>
              </a:r>
              <a:endParaRPr lang="en-GB" sz="2500" b="1">
                <a:solidFill>
                  <a:srgbClr val="FFEA18"/>
                </a:solidFill>
                <a:latin typeface="Helvetica" charset="0"/>
                <a:cs typeface="MS Gothic" charset="0"/>
              </a:endParaRPr>
            </a:p>
          </p:txBody>
        </p:sp>
      </p:grpSp>
      <p:sp>
        <p:nvSpPr>
          <p:cNvPr id="133147"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3148" name="Group 39"/>
          <p:cNvGrpSpPr>
            <a:grpSpLocks/>
          </p:cNvGrpSpPr>
          <p:nvPr/>
        </p:nvGrpSpPr>
        <p:grpSpPr bwMode="auto">
          <a:xfrm>
            <a:off x="1412875" y="946150"/>
            <a:ext cx="3860800" cy="3332163"/>
            <a:chOff x="979" y="675"/>
            <a:chExt cx="2675" cy="2379"/>
          </a:xfrm>
        </p:grpSpPr>
        <p:sp>
          <p:nvSpPr>
            <p:cNvPr id="133164"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3165"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3166"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3167"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3149" name="Rectangle 44"/>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33150" name="Rectangle 45"/>
          <p:cNvSpPr>
            <a:spLocks noChangeArrowheads="1"/>
          </p:cNvSpPr>
          <p:nvPr/>
        </p:nvSpPr>
        <p:spPr bwMode="auto">
          <a:xfrm>
            <a:off x="5895975" y="4241800"/>
            <a:ext cx="26939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教会</a:t>
            </a:r>
            <a:endParaRPr lang="en-GB" sz="2500" b="1">
              <a:solidFill>
                <a:srgbClr val="CECECE"/>
              </a:solidFill>
              <a:latin typeface="Helvetica" charset="0"/>
              <a:cs typeface="MS Gothic" charset="0"/>
            </a:endParaRPr>
          </a:p>
        </p:txBody>
      </p:sp>
      <p:sp>
        <p:nvSpPr>
          <p:cNvPr id="133151"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nvGrpSpPr>
          <p:cNvPr id="133152" name="Group 47"/>
          <p:cNvGrpSpPr>
            <a:grpSpLocks/>
          </p:cNvGrpSpPr>
          <p:nvPr/>
        </p:nvGrpSpPr>
        <p:grpSpPr bwMode="auto">
          <a:xfrm>
            <a:off x="4724400" y="4729163"/>
            <a:ext cx="2252663" cy="469900"/>
            <a:chOff x="3274" y="3376"/>
            <a:chExt cx="1561" cy="336"/>
          </a:xfrm>
        </p:grpSpPr>
        <p:sp>
          <p:nvSpPr>
            <p:cNvPr id="133162" name="Rectangle 48"/>
            <p:cNvSpPr>
              <a:spLocks noChangeArrowheads="1"/>
            </p:cNvSpPr>
            <p:nvPr/>
          </p:nvSpPr>
          <p:spPr bwMode="auto">
            <a:xfrm>
              <a:off x="3274" y="3442"/>
              <a:ext cx="7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63"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a:t>
              </a:r>
              <a:endParaRPr lang="en-GB" sz="2500" b="1">
                <a:solidFill>
                  <a:srgbClr val="D9D9D9"/>
                </a:solidFill>
                <a:latin typeface="Helvetica" charset="0"/>
                <a:cs typeface="MS Gothic" charset="0"/>
              </a:endParaRPr>
            </a:p>
          </p:txBody>
        </p:sp>
      </p:grpSp>
      <p:grpSp>
        <p:nvGrpSpPr>
          <p:cNvPr id="10" name="Group 50"/>
          <p:cNvGrpSpPr>
            <a:grpSpLocks/>
          </p:cNvGrpSpPr>
          <p:nvPr/>
        </p:nvGrpSpPr>
        <p:grpSpPr bwMode="auto">
          <a:xfrm>
            <a:off x="4953000" y="5411788"/>
            <a:ext cx="2720975" cy="471487"/>
            <a:chOff x="3433" y="3864"/>
            <a:chExt cx="1884" cy="336"/>
          </a:xfrm>
        </p:grpSpPr>
        <p:sp>
          <p:nvSpPr>
            <p:cNvPr id="133160"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所认为</a:t>
              </a:r>
              <a:endParaRPr lang="en-GB" sz="2500" b="1">
                <a:solidFill>
                  <a:srgbClr val="FFEA18"/>
                </a:solidFill>
                <a:latin typeface="Helvetica" charset="0"/>
                <a:cs typeface="MS Gothic" charset="0"/>
              </a:endParaRPr>
            </a:p>
          </p:txBody>
        </p:sp>
        <p:sp>
          <p:nvSpPr>
            <p:cNvPr id="133161" name="Rectangle 52"/>
            <p:cNvSpPr>
              <a:spLocks noChangeArrowheads="1"/>
            </p:cNvSpPr>
            <p:nvPr/>
          </p:nvSpPr>
          <p:spPr bwMode="auto">
            <a:xfrm>
              <a:off x="3433" y="3917"/>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grpSp>
      <p:sp>
        <p:nvSpPr>
          <p:cNvPr id="133154"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3155"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3156"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19</a:t>
            </a:r>
          </a:p>
        </p:txBody>
      </p:sp>
      <p:sp>
        <p:nvSpPr>
          <p:cNvPr id="133157"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cs typeface="MS Gothic" charset="0"/>
              </a:rPr>
              <a:t>5</a:t>
            </a:r>
          </a:p>
        </p:txBody>
      </p:sp>
      <p:sp>
        <p:nvSpPr>
          <p:cNvPr id="59" name="Title 58"/>
          <p:cNvSpPr>
            <a:spLocks noGrp="1"/>
          </p:cNvSpPr>
          <p:nvPr>
            <p:ph type="title" idx="4294967295"/>
          </p:nvPr>
        </p:nvSpPr>
        <p:spPr>
          <a:xfrm>
            <a:off x="457200" y="152400"/>
            <a:ext cx="8229600" cy="609600"/>
          </a:xfrm>
        </p:spPr>
        <p:txBody>
          <a:bodyPr/>
          <a:lstStyle/>
          <a:p>
            <a:r>
              <a:rPr lang="zh-CN" altLang="en-US" sz="3200" b="1">
                <a:solidFill>
                  <a:srgbClr val="FFEA18"/>
                </a:solidFill>
                <a:latin typeface="SimHei" charset="0"/>
                <a:ea typeface="SimHei" charset="0"/>
                <a:cs typeface="SimHei" charset="0"/>
              </a:rPr>
              <a:t>耶稣基督的信息</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60" name="TextBox 5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5171"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517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5173"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4"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5"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6"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5178"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135179"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135180"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135181" name="Group 12"/>
          <p:cNvGrpSpPr>
            <a:grpSpLocks/>
          </p:cNvGrpSpPr>
          <p:nvPr/>
        </p:nvGrpSpPr>
        <p:grpSpPr bwMode="auto">
          <a:xfrm>
            <a:off x="1524000" y="1647825"/>
            <a:ext cx="1042988" cy="1308100"/>
            <a:chOff x="1056" y="1176"/>
            <a:chExt cx="722" cy="935"/>
          </a:xfrm>
        </p:grpSpPr>
        <p:sp>
          <p:nvSpPr>
            <p:cNvPr id="135218"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9" name="Rectangle 14"/>
            <p:cNvSpPr>
              <a:spLocks noChangeArrowheads="1"/>
            </p:cNvSpPr>
            <p:nvPr/>
          </p:nvSpPr>
          <p:spPr bwMode="auto">
            <a:xfrm>
              <a:off x="1056" y="1530"/>
              <a:ext cx="67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20" name="Rectangle 15"/>
            <p:cNvSpPr>
              <a:spLocks noChangeArrowheads="1"/>
            </p:cNvSpPr>
            <p:nvPr/>
          </p:nvSpPr>
          <p:spPr bwMode="auto">
            <a:xfrm>
              <a:off x="1161"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35182" name="Group 16"/>
          <p:cNvGrpSpPr>
            <a:grpSpLocks/>
          </p:cNvGrpSpPr>
          <p:nvPr/>
        </p:nvGrpSpPr>
        <p:grpSpPr bwMode="auto">
          <a:xfrm>
            <a:off x="4876800" y="1658938"/>
            <a:ext cx="1042988" cy="1296987"/>
            <a:chOff x="3379" y="1184"/>
            <a:chExt cx="722" cy="927"/>
          </a:xfrm>
        </p:grpSpPr>
        <p:sp>
          <p:nvSpPr>
            <p:cNvPr id="135215"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6"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7" name="Rectangle 19"/>
            <p:cNvSpPr>
              <a:spLocks noChangeArrowheads="1"/>
            </p:cNvSpPr>
            <p:nvPr/>
          </p:nvSpPr>
          <p:spPr bwMode="auto">
            <a:xfrm>
              <a:off x="3484"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35183" name="Group 20"/>
          <p:cNvGrpSpPr>
            <a:grpSpLocks/>
          </p:cNvGrpSpPr>
          <p:nvPr/>
        </p:nvGrpSpPr>
        <p:grpSpPr bwMode="auto">
          <a:xfrm>
            <a:off x="1447800" y="4325938"/>
            <a:ext cx="1074738" cy="1296987"/>
            <a:chOff x="1004" y="3088"/>
            <a:chExt cx="744" cy="927"/>
          </a:xfrm>
        </p:grpSpPr>
        <p:sp>
          <p:nvSpPr>
            <p:cNvPr id="135212"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3"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4" name="Rectangle 23"/>
            <p:cNvSpPr>
              <a:spLocks noChangeArrowheads="1"/>
            </p:cNvSpPr>
            <p:nvPr/>
          </p:nvSpPr>
          <p:spPr bwMode="auto">
            <a:xfrm>
              <a:off x="1109"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135184"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马太</a:t>
            </a:r>
            <a:endParaRPr lang="en-GB" sz="3200" b="1">
              <a:solidFill>
                <a:srgbClr val="0066FF"/>
              </a:solidFill>
              <a:latin typeface="SimHei" charset="0"/>
              <a:ea typeface="SimHei" charset="0"/>
              <a:cs typeface="SimHei" charset="0"/>
            </a:endParaRPr>
          </a:p>
        </p:txBody>
      </p:sp>
      <p:sp>
        <p:nvSpPr>
          <p:cNvPr id="135185"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马可</a:t>
            </a:r>
            <a:endParaRPr lang="en-GB" sz="3200" b="1">
              <a:solidFill>
                <a:srgbClr val="0066FF"/>
              </a:solidFill>
              <a:latin typeface="SimHei" charset="0"/>
              <a:ea typeface="SimHei" charset="0"/>
              <a:cs typeface="SimHei" charset="0"/>
            </a:endParaRPr>
          </a:p>
        </p:txBody>
      </p:sp>
      <p:sp>
        <p:nvSpPr>
          <p:cNvPr id="135186"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路加</a:t>
            </a:r>
            <a:endParaRPr lang="en-GB" sz="3200" b="1">
              <a:solidFill>
                <a:srgbClr val="0066FF"/>
              </a:solidFill>
              <a:latin typeface="Helvetica" charset="0"/>
              <a:cs typeface="MS Gothic" charset="0"/>
            </a:endParaRPr>
          </a:p>
        </p:txBody>
      </p:sp>
      <p:sp>
        <p:nvSpPr>
          <p:cNvPr id="135187"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135188"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罗马人</a:t>
            </a:r>
            <a:endParaRPr lang="en-GB" sz="2500" b="1">
              <a:solidFill>
                <a:srgbClr val="0066FF"/>
              </a:solidFill>
              <a:latin typeface="Helvetica" charset="0"/>
              <a:cs typeface="MS Gothic" charset="0"/>
            </a:endParaRPr>
          </a:p>
        </p:txBody>
      </p:sp>
      <p:sp>
        <p:nvSpPr>
          <p:cNvPr id="135189"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希腊人</a:t>
            </a:r>
            <a:endParaRPr lang="en-GB" sz="2500" b="1">
              <a:solidFill>
                <a:srgbClr val="0066FF"/>
              </a:solidFill>
              <a:latin typeface="Helvetica" charset="0"/>
              <a:cs typeface="MS Gothic" charset="0"/>
            </a:endParaRPr>
          </a:p>
        </p:txBody>
      </p:sp>
      <p:sp>
        <p:nvSpPr>
          <p:cNvPr id="135190"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君王</a:t>
            </a:r>
            <a:endParaRPr lang="en-GB" sz="2500" b="1">
              <a:solidFill>
                <a:srgbClr val="0066FF"/>
              </a:solidFill>
              <a:latin typeface="Helvetica" charset="0"/>
              <a:cs typeface="MS Gothic" charset="0"/>
            </a:endParaRPr>
          </a:p>
        </p:txBody>
      </p:sp>
      <p:sp>
        <p:nvSpPr>
          <p:cNvPr id="135191"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仆人</a:t>
            </a:r>
            <a:endParaRPr lang="en-GB" sz="2500" b="1">
              <a:solidFill>
                <a:srgbClr val="0066FF"/>
              </a:solidFill>
              <a:latin typeface="Helvetica" charset="0"/>
              <a:cs typeface="MS Gothic" charset="0"/>
            </a:endParaRPr>
          </a:p>
        </p:txBody>
      </p:sp>
      <p:sp>
        <p:nvSpPr>
          <p:cNvPr id="135192"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神子</a:t>
            </a:r>
            <a:r>
              <a:rPr lang="en-US" altLang="zh-CN" sz="2500" b="1">
                <a:solidFill>
                  <a:srgbClr val="0066FF"/>
                </a:solidFill>
                <a:latin typeface="SimHei" charset="0"/>
                <a:ea typeface="SimHei" charset="0"/>
                <a:cs typeface="SimHei" charset="0"/>
              </a:rPr>
              <a:t>/</a:t>
            </a:r>
            <a:r>
              <a:rPr lang="zh-CN" altLang="en-US" sz="2500" b="1">
                <a:solidFill>
                  <a:srgbClr val="0066FF"/>
                </a:solidFill>
                <a:latin typeface="SimHei" charset="0"/>
                <a:ea typeface="SimHei" charset="0"/>
                <a:cs typeface="SimHei" charset="0"/>
              </a:rPr>
              <a:t>人子</a:t>
            </a:r>
            <a:endParaRPr lang="en-GB" sz="2500" b="1">
              <a:solidFill>
                <a:srgbClr val="0066FF"/>
              </a:solidFill>
              <a:latin typeface="Helvetica" charset="0"/>
              <a:cs typeface="MS Gothic" charset="0"/>
            </a:endParaRPr>
          </a:p>
        </p:txBody>
      </p:sp>
      <p:sp>
        <p:nvSpPr>
          <p:cNvPr id="135193" name="Rectangle 33"/>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所讲</a:t>
            </a:r>
            <a:endParaRPr lang="en-GB" sz="2500" b="1">
              <a:solidFill>
                <a:srgbClr val="0066FF"/>
              </a:solidFill>
              <a:latin typeface="SimHei" charset="0"/>
              <a:ea typeface="SimHei" charset="0"/>
              <a:cs typeface="SimHei" charset="0"/>
            </a:endParaRPr>
          </a:p>
        </p:txBody>
      </p:sp>
      <p:sp>
        <p:nvSpPr>
          <p:cNvPr id="135194"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所做</a:t>
            </a:r>
            <a:endParaRPr lang="en-GB" sz="2500" b="1">
              <a:solidFill>
                <a:srgbClr val="0066FF"/>
              </a:solidFill>
              <a:latin typeface="Helvetica" charset="0"/>
              <a:cs typeface="MS Gothic" charset="0"/>
            </a:endParaRPr>
          </a:p>
        </p:txBody>
      </p:sp>
      <p:sp>
        <p:nvSpPr>
          <p:cNvPr id="135195" name="Rectangle 35"/>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所感受</a:t>
            </a:r>
            <a:endParaRPr lang="en-GB" sz="2500" b="1">
              <a:solidFill>
                <a:srgbClr val="0066FF"/>
              </a:solidFill>
              <a:latin typeface="Helvetica" charset="0"/>
              <a:cs typeface="MS Gothic" charset="0"/>
            </a:endParaRPr>
          </a:p>
        </p:txBody>
      </p:sp>
      <p:sp>
        <p:nvSpPr>
          <p:cNvPr id="135196" name="Text Box 3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grpSp>
        <p:nvGrpSpPr>
          <p:cNvPr id="135197" name="Group 37"/>
          <p:cNvGrpSpPr>
            <a:grpSpLocks/>
          </p:cNvGrpSpPr>
          <p:nvPr/>
        </p:nvGrpSpPr>
        <p:grpSpPr bwMode="auto">
          <a:xfrm>
            <a:off x="3200400" y="220980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135211"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xmlns="">
                  <a:solidFill>
                    <a:srgbClr val="FFFFFF"/>
                  </a:solidFill>
                </a14:hiddenFill>
              </a:ext>
            </a:extLst>
          </p:spPr>
          <p:txBody>
            <a:bodyPr rot="10800000" wrap="none" anchor="ctr"/>
            <a:lstStyle/>
            <a:p>
              <a:endParaRPr lang="en-US">
                <a:cs typeface="MS Gothic" charset="0"/>
              </a:endParaRPr>
            </a:p>
          </p:txBody>
        </p:sp>
      </p:grpSp>
      <p:grpSp>
        <p:nvGrpSpPr>
          <p:cNvPr id="6" name="Group 41"/>
          <p:cNvGrpSpPr>
            <a:grpSpLocks/>
          </p:cNvGrpSpPr>
          <p:nvPr/>
        </p:nvGrpSpPr>
        <p:grpSpPr bwMode="auto">
          <a:xfrm>
            <a:off x="2197100" y="2763838"/>
            <a:ext cx="4516438" cy="847725"/>
            <a:chOff x="1523" y="1973"/>
            <a:chExt cx="3129" cy="604"/>
          </a:xfrm>
        </p:grpSpPr>
        <p:sp>
          <p:nvSpPr>
            <p:cNvPr id="135207" name="Text Box 42"/>
            <p:cNvSpPr txBox="1">
              <a:spLocks noChangeArrowheads="1"/>
            </p:cNvSpPr>
            <p:nvPr/>
          </p:nvSpPr>
          <p:spPr bwMode="auto">
            <a:xfrm rot="-2700000">
              <a:off x="1523" y="2246"/>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cs typeface="MS Gothic" charset="0"/>
                </a:rPr>
                <a:t>“</a:t>
              </a:r>
              <a:r>
                <a:rPr lang="zh-CN" altLang="en-US" b="1">
                  <a:solidFill>
                    <a:srgbClr val="FFFFFF"/>
                  </a:solidFill>
                  <a:latin typeface="SimHei" charset="0"/>
                  <a:ea typeface="SimHei" charset="0"/>
                  <a:cs typeface="SimHei" charset="0"/>
                </a:rPr>
                <a:t>共同参考</a:t>
              </a:r>
              <a:r>
                <a:rPr lang="en-GB" altLang="ja-JP" b="1">
                  <a:solidFill>
                    <a:srgbClr val="FFFFFF"/>
                  </a:solidFill>
                  <a:latin typeface="Lucida Handwriting" charset="0"/>
                  <a:cs typeface="MS Gothic" charset="0"/>
                </a:rPr>
                <a:t>”</a:t>
              </a:r>
              <a:endParaRPr lang="en-GB" b="1">
                <a:solidFill>
                  <a:srgbClr val="FFFFFF"/>
                </a:solidFill>
                <a:latin typeface="Lucida Handwriting" charset="0"/>
                <a:cs typeface="MS Gothic" charset="0"/>
              </a:endParaRPr>
            </a:p>
          </p:txBody>
        </p:sp>
        <p:sp>
          <p:nvSpPr>
            <p:cNvPr id="135208" name="Text Box 43"/>
            <p:cNvSpPr txBox="1">
              <a:spLocks noChangeArrowheads="1"/>
            </p:cNvSpPr>
            <p:nvPr/>
          </p:nvSpPr>
          <p:spPr bwMode="auto">
            <a:xfrm rot="-2640000">
              <a:off x="1720" y="1973"/>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zh-CN" altLang="en-US" b="1">
                  <a:solidFill>
                    <a:srgbClr val="FFFFFF"/>
                  </a:solidFill>
                  <a:latin typeface="SimHei" charset="0"/>
                  <a:ea typeface="SimHei" charset="0"/>
                  <a:cs typeface="SimHei" charset="0"/>
                </a:rPr>
                <a:t>对观</a:t>
              </a:r>
              <a:r>
                <a:rPr lang="en-GB" altLang="ja-JP" b="1">
                  <a:solidFill>
                    <a:srgbClr val="FFFFFF"/>
                  </a:solidFill>
                  <a:latin typeface="Lucida Handwriting" charset="0"/>
                  <a:cs typeface="MS Gothic" charset="0"/>
                </a:rPr>
                <a:t>:</a:t>
              </a:r>
              <a:endParaRPr lang="en-GB" b="1">
                <a:solidFill>
                  <a:srgbClr val="FFFFFF"/>
                </a:solidFill>
                <a:latin typeface="Lucida Handwriting" charset="0"/>
                <a:cs typeface="MS Gothic" charset="0"/>
              </a:endParaRPr>
            </a:p>
          </p:txBody>
        </p:sp>
      </p:grpSp>
      <p:sp>
        <p:nvSpPr>
          <p:cNvPr id="22572" name="Text Box 44"/>
          <p:cNvSpPr txBox="1">
            <a:spLocks noChangeArrowheads="1"/>
          </p:cNvSpPr>
          <p:nvPr/>
        </p:nvSpPr>
        <p:spPr bwMode="auto">
          <a:xfrm>
            <a:off x="3505200" y="4648200"/>
            <a:ext cx="5126038"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en-GB" sz="4800" b="1">
                <a:solidFill>
                  <a:srgbClr val="FAFD00"/>
                </a:solidFill>
                <a:latin typeface="Comic Sans MS" charset="0"/>
                <a:cs typeface="MS Gothic" charset="0"/>
              </a:rPr>
              <a:t>“</a:t>
            </a:r>
            <a:r>
              <a:rPr lang="zh-CN" altLang="en-US" sz="4800" b="1">
                <a:solidFill>
                  <a:srgbClr val="FFFF00"/>
                </a:solidFill>
                <a:latin typeface="SimHei" charset="0"/>
                <a:ea typeface="SimHei" charset="0"/>
                <a:cs typeface="SimHei" charset="0"/>
              </a:rPr>
              <a:t>共同参考</a:t>
            </a:r>
            <a:r>
              <a:rPr lang="en-GB" altLang="ja-JP" sz="4800" b="1">
                <a:solidFill>
                  <a:srgbClr val="FAFD00"/>
                </a:solidFill>
                <a:latin typeface="Comic Sans MS" charset="0"/>
                <a:cs typeface="MS Gothic" charset="0"/>
              </a:rPr>
              <a:t>”</a:t>
            </a:r>
            <a:endParaRPr lang="en-GB" sz="4800" b="1">
              <a:solidFill>
                <a:srgbClr val="FAFD00"/>
              </a:solidFill>
              <a:latin typeface="Comic Sans MS" charset="0"/>
              <a:cs typeface="MS Gothic" charset="0"/>
            </a:endParaRPr>
          </a:p>
        </p:txBody>
      </p:sp>
      <p:sp>
        <p:nvSpPr>
          <p:cNvPr id="22573" name="Text Box 45"/>
          <p:cNvSpPr txBox="1">
            <a:spLocks noChangeArrowheads="1"/>
          </p:cNvSpPr>
          <p:nvPr/>
        </p:nvSpPr>
        <p:spPr bwMode="auto">
          <a:xfrm>
            <a:off x="1447800" y="914400"/>
            <a:ext cx="5718175" cy="1192213"/>
          </a:xfrm>
          <a:prstGeom prst="rect">
            <a:avLst/>
          </a:prstGeom>
          <a:noFill/>
          <a:ln w="9525">
            <a:noFill/>
            <a:round/>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defRPr/>
            </a:pPr>
            <a:r>
              <a:rPr lang="zh-CN" altLang="en-US" sz="7200">
                <a:solidFill>
                  <a:srgbClr val="FFFF00"/>
                </a:solidFill>
                <a:effectLst>
                  <a:outerShdw blurRad="38100" dist="38100" dir="2700000" algn="tl">
                    <a:srgbClr val="FFFFFF"/>
                  </a:outerShdw>
                </a:effectLst>
                <a:latin typeface="SimHei" charset="0"/>
                <a:ea typeface="SimHei" charset="0"/>
                <a:cs typeface="SimHei" charset="0"/>
              </a:rPr>
              <a:t>对观福音书</a:t>
            </a:r>
            <a:r>
              <a:rPr lang="en-GB" altLang="ja-JP" sz="7200" b="1">
                <a:solidFill>
                  <a:srgbClr val="FAFD00"/>
                </a:solidFill>
                <a:latin typeface="Comic Sans MS" charset="0"/>
                <a:cs typeface="MS Gothic" charset="0"/>
              </a:rPr>
              <a:t>:</a:t>
            </a:r>
            <a:endParaRPr lang="en-GB" sz="7200" b="1">
              <a:solidFill>
                <a:srgbClr val="FAFD00"/>
              </a:solidFill>
              <a:latin typeface="Comic Sans MS" charset="0"/>
              <a:cs typeface="MS Gothic" charset="0"/>
            </a:endParaRPr>
          </a:p>
        </p:txBody>
      </p:sp>
      <p:sp>
        <p:nvSpPr>
          <p:cNvPr id="135201"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5202"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5203" name="Text Box 48"/>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20</a:t>
            </a:r>
          </a:p>
        </p:txBody>
      </p:sp>
      <p:sp>
        <p:nvSpPr>
          <p:cNvPr id="135204" name="Text Box 49"/>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52" name="Title 51"/>
          <p:cNvSpPr>
            <a:spLocks noGrp="1"/>
          </p:cNvSpPr>
          <p:nvPr>
            <p:ph type="title" idx="4294967295"/>
          </p:nvPr>
        </p:nvSpPr>
        <p:spPr>
          <a:xfrm>
            <a:off x="457200" y="228600"/>
            <a:ext cx="8229600" cy="609600"/>
          </a:xfrm>
        </p:spPr>
        <p:txBody>
          <a:bodyPr/>
          <a:lstStyle/>
          <a:p>
            <a:r>
              <a:rPr lang="zh-CN" altLang="en-US" sz="3200" b="1">
                <a:solidFill>
                  <a:srgbClr val="FFEA18"/>
                </a:solidFill>
                <a:latin typeface="SimHei" charset="0"/>
                <a:ea typeface="SimHei" charset="0"/>
                <a:cs typeface="SimHei" charset="0"/>
              </a:rPr>
              <a:t>奇怪的形容词</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53" name="TextBox 5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7219"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7220"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7221"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2"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3"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5"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7226"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7227"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4</a:t>
            </a:r>
          </a:p>
        </p:txBody>
      </p:sp>
      <p:sp>
        <p:nvSpPr>
          <p:cNvPr id="137228"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nvGrpSpPr>
          <p:cNvPr id="137229" name="Group 12"/>
          <p:cNvGrpSpPr>
            <a:grpSpLocks/>
          </p:cNvGrpSpPr>
          <p:nvPr/>
        </p:nvGrpSpPr>
        <p:grpSpPr bwMode="auto">
          <a:xfrm>
            <a:off x="1524000" y="1647825"/>
            <a:ext cx="976313" cy="1308100"/>
            <a:chOff x="1056" y="1176"/>
            <a:chExt cx="676" cy="935"/>
          </a:xfrm>
        </p:grpSpPr>
        <p:sp>
          <p:nvSpPr>
            <p:cNvPr id="137271"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2" name="Rectangle 14"/>
            <p:cNvSpPr>
              <a:spLocks noChangeArrowheads="1"/>
            </p:cNvSpPr>
            <p:nvPr/>
          </p:nvSpPr>
          <p:spPr bwMode="auto">
            <a:xfrm>
              <a:off x="1056" y="1530"/>
              <a:ext cx="67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3" name="Rectangle 15"/>
            <p:cNvSpPr>
              <a:spLocks noChangeArrowheads="1"/>
            </p:cNvSpPr>
            <p:nvPr/>
          </p:nvSpPr>
          <p:spPr bwMode="auto">
            <a:xfrm>
              <a:off x="1109"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grpSp>
        <p:nvGrpSpPr>
          <p:cNvPr id="137230" name="Group 16"/>
          <p:cNvGrpSpPr>
            <a:grpSpLocks/>
          </p:cNvGrpSpPr>
          <p:nvPr/>
        </p:nvGrpSpPr>
        <p:grpSpPr bwMode="auto">
          <a:xfrm>
            <a:off x="4876800" y="1658938"/>
            <a:ext cx="1042988" cy="1270000"/>
            <a:chOff x="3379" y="1184"/>
            <a:chExt cx="722" cy="908"/>
          </a:xfrm>
        </p:grpSpPr>
        <p:sp>
          <p:nvSpPr>
            <p:cNvPr id="137268"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9"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0" name="Rectangle 19"/>
            <p:cNvSpPr>
              <a:spLocks noChangeArrowheads="1"/>
            </p:cNvSpPr>
            <p:nvPr/>
          </p:nvSpPr>
          <p:spPr bwMode="auto">
            <a:xfrm>
              <a:off x="3484" y="1959"/>
              <a:ext cx="61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 :</a:t>
              </a:r>
              <a:endParaRPr lang="en-GB" sz="1800" b="1">
                <a:solidFill>
                  <a:srgbClr val="FAFD00"/>
                </a:solidFill>
                <a:latin typeface="Helvetica" charset="0"/>
                <a:cs typeface="MS Gothic" charset="0"/>
              </a:endParaRPr>
            </a:p>
          </p:txBody>
        </p:sp>
      </p:grpSp>
      <p:grpSp>
        <p:nvGrpSpPr>
          <p:cNvPr id="137231" name="Group 20"/>
          <p:cNvGrpSpPr>
            <a:grpSpLocks/>
          </p:cNvGrpSpPr>
          <p:nvPr/>
        </p:nvGrpSpPr>
        <p:grpSpPr bwMode="auto">
          <a:xfrm>
            <a:off x="1447800" y="4325938"/>
            <a:ext cx="1074738" cy="1296987"/>
            <a:chOff x="1004" y="3088"/>
            <a:chExt cx="744" cy="927"/>
          </a:xfrm>
        </p:grpSpPr>
        <p:sp>
          <p:nvSpPr>
            <p:cNvPr id="137265"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6"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7" name="Rectangle 23"/>
            <p:cNvSpPr>
              <a:spLocks noChangeArrowheads="1"/>
            </p:cNvSpPr>
            <p:nvPr/>
          </p:nvSpPr>
          <p:spPr bwMode="auto">
            <a:xfrm>
              <a:off x="1109"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grpSp>
        <p:nvGrpSpPr>
          <p:cNvPr id="137232" name="Group 24"/>
          <p:cNvGrpSpPr>
            <a:grpSpLocks/>
          </p:cNvGrpSpPr>
          <p:nvPr/>
        </p:nvGrpSpPr>
        <p:grpSpPr bwMode="auto">
          <a:xfrm>
            <a:off x="4876800" y="4325938"/>
            <a:ext cx="982663" cy="1296987"/>
            <a:chOff x="3380" y="3088"/>
            <a:chExt cx="680" cy="927"/>
          </a:xfrm>
        </p:grpSpPr>
        <p:sp>
          <p:nvSpPr>
            <p:cNvPr id="137262"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7263" name="Rectangle 26"/>
            <p:cNvSpPr>
              <a:spLocks noChangeArrowheads="1"/>
            </p:cNvSpPr>
            <p:nvPr/>
          </p:nvSpPr>
          <p:spPr bwMode="auto">
            <a:xfrm>
              <a:off x="3380" y="3442"/>
              <a:ext cx="680"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7264" name="Rectangle 27"/>
            <p:cNvSpPr>
              <a:spLocks noChangeArrowheads="1"/>
            </p:cNvSpPr>
            <p:nvPr/>
          </p:nvSpPr>
          <p:spPr bwMode="auto">
            <a:xfrm>
              <a:off x="3432"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137233"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7234"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7235"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7236"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约翰</a:t>
            </a:r>
            <a:endParaRPr lang="en-GB" sz="3200" b="1">
              <a:solidFill>
                <a:srgbClr val="0066FF"/>
              </a:solidFill>
              <a:latin typeface="Helvetica" charset="0"/>
              <a:cs typeface="MS Gothic" charset="0"/>
            </a:endParaRPr>
          </a:p>
        </p:txBody>
      </p:sp>
      <p:sp>
        <p:nvSpPr>
          <p:cNvPr id="137237" name="Rectangle 32"/>
          <p:cNvSpPr>
            <a:spLocks noChangeArrowheads="1"/>
          </p:cNvSpPr>
          <p:nvPr/>
        </p:nvSpPr>
        <p:spPr bwMode="auto">
          <a:xfrm>
            <a:off x="2159000" y="1560513"/>
            <a:ext cx="176688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CECECE"/>
                </a:solidFill>
                <a:latin typeface="SimHei" charset="0"/>
                <a:ea typeface="SimHei" charset="0"/>
                <a:cs typeface="SimHei" charset="0"/>
              </a:rPr>
              <a:t>犹太人</a:t>
            </a:r>
            <a:endParaRPr lang="en-GB" altLang="ja-JP" sz="2500" b="1">
              <a:solidFill>
                <a:srgbClr val="CECECE"/>
              </a:solidFill>
              <a:latin typeface="Helvetica" charset="0"/>
              <a:cs typeface="MS Gothic" charset="0"/>
            </a:endParaRPr>
          </a:p>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CECECE"/>
              </a:solidFill>
              <a:latin typeface="Helvetica" charset="0"/>
              <a:cs typeface="MS Gothic" charset="0"/>
            </a:endParaRPr>
          </a:p>
        </p:txBody>
      </p:sp>
      <p:sp>
        <p:nvSpPr>
          <p:cNvPr id="137238"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CECECE"/>
              </a:solidFill>
              <a:latin typeface="Helvetica" charset="0"/>
              <a:cs typeface="MS Gothic" charset="0"/>
            </a:endParaRPr>
          </a:p>
        </p:txBody>
      </p:sp>
      <p:sp>
        <p:nvSpPr>
          <p:cNvPr id="137239"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CECECE"/>
              </a:solidFill>
              <a:latin typeface="Helvetica" charset="0"/>
              <a:cs typeface="MS Gothic" charset="0"/>
            </a:endParaRPr>
          </a:p>
        </p:txBody>
      </p:sp>
      <p:sp>
        <p:nvSpPr>
          <p:cNvPr id="137240" name="Rectangle 35"/>
          <p:cNvSpPr>
            <a:spLocks noChangeArrowheads="1"/>
          </p:cNvSpPr>
          <p:nvPr/>
        </p:nvSpPr>
        <p:spPr bwMode="auto">
          <a:xfrm>
            <a:off x="5334000" y="4241800"/>
            <a:ext cx="26939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教会</a:t>
            </a:r>
            <a:endParaRPr lang="en-GB" sz="2500" b="1">
              <a:solidFill>
                <a:srgbClr val="0066FF"/>
              </a:solidFill>
              <a:latin typeface="Helvetica" charset="0"/>
              <a:cs typeface="MS Gothic" charset="0"/>
            </a:endParaRPr>
          </a:p>
        </p:txBody>
      </p:sp>
      <p:sp>
        <p:nvSpPr>
          <p:cNvPr id="137241"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君王</a:t>
            </a:r>
            <a:endParaRPr lang="en-GB" sz="2500" b="1">
              <a:solidFill>
                <a:srgbClr val="CECECE"/>
              </a:solidFill>
              <a:latin typeface="Helvetica" charset="0"/>
              <a:cs typeface="MS Gothic" charset="0"/>
            </a:endParaRPr>
          </a:p>
        </p:txBody>
      </p:sp>
      <p:sp>
        <p:nvSpPr>
          <p:cNvPr id="137242"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仆人</a:t>
            </a:r>
            <a:endParaRPr lang="en-GB" sz="2500" b="1">
              <a:solidFill>
                <a:srgbClr val="D9D9D9"/>
              </a:solidFill>
              <a:latin typeface="Helvetica" charset="0"/>
              <a:cs typeface="MS Gothic" charset="0"/>
            </a:endParaRPr>
          </a:p>
        </p:txBody>
      </p:sp>
      <p:sp>
        <p:nvSpPr>
          <p:cNvPr id="137243"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神子</a:t>
            </a:r>
            <a:r>
              <a:rPr lang="en-US" altLang="zh-CN" sz="2500" b="1">
                <a:solidFill>
                  <a:srgbClr val="D9D9D9"/>
                </a:solidFill>
                <a:latin typeface="SimHei" charset="0"/>
                <a:ea typeface="SimHei" charset="0"/>
                <a:cs typeface="SimHei" charset="0"/>
              </a:rPr>
              <a:t>/</a:t>
            </a:r>
            <a:r>
              <a:rPr lang="zh-CN" altLang="en-US" sz="2500" b="1">
                <a:solidFill>
                  <a:srgbClr val="D9D9D9"/>
                </a:solidFill>
                <a:latin typeface="SimHei" charset="0"/>
                <a:ea typeface="SimHei" charset="0"/>
                <a:cs typeface="SimHei" charset="0"/>
              </a:rPr>
              <a:t>人子</a:t>
            </a:r>
            <a:endParaRPr lang="en-GB" sz="2500" b="1">
              <a:solidFill>
                <a:srgbClr val="CECECE"/>
              </a:solidFill>
              <a:latin typeface="Helvetica" charset="0"/>
              <a:cs typeface="MS Gothic" charset="0"/>
            </a:endParaRPr>
          </a:p>
        </p:txBody>
      </p:sp>
      <p:sp>
        <p:nvSpPr>
          <p:cNvPr id="137244"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a:t>
            </a:r>
            <a:endParaRPr lang="en-GB" sz="2500" b="1">
              <a:solidFill>
                <a:srgbClr val="0066FF"/>
              </a:solidFill>
              <a:latin typeface="Helvetica" charset="0"/>
              <a:cs typeface="MS Gothic" charset="0"/>
            </a:endParaRPr>
          </a:p>
        </p:txBody>
      </p:sp>
      <p:sp>
        <p:nvSpPr>
          <p:cNvPr id="137245"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所讲</a:t>
            </a:r>
            <a:endParaRPr lang="en-GB" sz="2500" b="1">
              <a:solidFill>
                <a:srgbClr val="D9D9D9"/>
              </a:solidFill>
              <a:latin typeface="Helvetica" charset="0"/>
              <a:cs typeface="MS Gothic" charset="0"/>
            </a:endParaRPr>
          </a:p>
        </p:txBody>
      </p:sp>
      <p:sp>
        <p:nvSpPr>
          <p:cNvPr id="137246"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所做</a:t>
            </a:r>
            <a:endParaRPr lang="en-GB" sz="2500" b="1">
              <a:solidFill>
                <a:srgbClr val="D9D9D9"/>
              </a:solidFill>
              <a:latin typeface="Helvetica" charset="0"/>
              <a:cs typeface="MS Gothic" charset="0"/>
            </a:endParaRPr>
          </a:p>
        </p:txBody>
      </p:sp>
      <p:sp>
        <p:nvSpPr>
          <p:cNvPr id="137247"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所认为</a:t>
            </a:r>
            <a:endParaRPr lang="en-GB" sz="2500" b="1">
              <a:solidFill>
                <a:srgbClr val="0066FF"/>
              </a:solidFill>
              <a:latin typeface="Helvetica" charset="0"/>
              <a:cs typeface="MS Gothic" charset="0"/>
            </a:endParaRPr>
          </a:p>
        </p:txBody>
      </p:sp>
      <p:sp>
        <p:nvSpPr>
          <p:cNvPr id="137248"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所感受</a:t>
            </a:r>
            <a:endParaRPr lang="en-GB" sz="2500" b="1">
              <a:solidFill>
                <a:srgbClr val="D9D9D9"/>
              </a:solidFill>
              <a:latin typeface="Helvetica" charset="0"/>
              <a:cs typeface="MS Gothic" charset="0"/>
            </a:endParaRPr>
          </a:p>
        </p:txBody>
      </p:sp>
      <p:sp>
        <p:nvSpPr>
          <p:cNvPr id="137249"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37250"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37251"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137255"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3604" name="Text Box 52"/>
          <p:cNvSpPr txBox="1">
            <a:spLocks noChangeArrowheads="1"/>
          </p:cNvSpPr>
          <p:nvPr/>
        </p:nvSpPr>
        <p:spPr bwMode="auto">
          <a:xfrm>
            <a:off x="5410200" y="3429000"/>
            <a:ext cx="1771650" cy="239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75"/>
              </a:spcBef>
              <a:buClr>
                <a:srgbClr val="FFEA18"/>
              </a:buClr>
            </a:pPr>
            <a:r>
              <a:rPr lang="en-GB" sz="15200" b="1">
                <a:solidFill>
                  <a:srgbClr val="FFEA18"/>
                </a:solidFill>
                <a:cs typeface="MS Gothic" charset="0"/>
              </a:rPr>
              <a:t>∑</a:t>
            </a:r>
          </a:p>
        </p:txBody>
      </p:sp>
      <p:sp>
        <p:nvSpPr>
          <p:cNvPr id="137257"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7258"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21</a:t>
            </a:r>
          </a:p>
        </p:txBody>
      </p:sp>
      <p:sp>
        <p:nvSpPr>
          <p:cNvPr id="137259"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57" name="Title 56"/>
          <p:cNvSpPr>
            <a:spLocks noGrp="1"/>
          </p:cNvSpPr>
          <p:nvPr>
            <p:ph type="title" idx="4294967295"/>
          </p:nvPr>
        </p:nvSpPr>
        <p:spPr>
          <a:xfrm>
            <a:off x="457200" y="228600"/>
            <a:ext cx="8229600" cy="609600"/>
          </a:xfrm>
        </p:spPr>
        <p:txBody>
          <a:bodyPr/>
          <a:lstStyle/>
          <a:p>
            <a:pPr>
              <a:defRPr/>
            </a:pPr>
            <a:r>
              <a:rPr lang="zh-CN" altLang="en-US" sz="3200">
                <a:solidFill>
                  <a:srgbClr val="FFFF00"/>
                </a:solidFill>
                <a:effectLst>
                  <a:outerShdw blurRad="38100" dist="38100" dir="2700000" algn="tl">
                    <a:srgbClr val="FFFFFF"/>
                  </a:outerShdw>
                </a:effectLst>
                <a:latin typeface="SimHei" charset="0"/>
                <a:ea typeface="SimHei" charset="0"/>
                <a:cs typeface="SimHei" charset="0"/>
              </a:rPr>
              <a:t>对观福音书</a:t>
            </a:r>
            <a:r>
              <a:rPr lang="en-US" altLang="ja-JP" sz="3200" b="1">
                <a:solidFill>
                  <a:srgbClr val="FAFD00"/>
                </a:solidFill>
                <a:latin typeface="Comic Sans MS" charset="0"/>
                <a:ea typeface="ＭＳ Ｐゴシック" charset="0"/>
                <a:cs typeface="ＭＳ Ｐゴシック" charset="0"/>
              </a:rPr>
              <a:t>: “</a:t>
            </a:r>
            <a:r>
              <a:rPr lang="zh-CN" altLang="en-US" sz="3200" b="1">
                <a:solidFill>
                  <a:srgbClr val="FFFF00"/>
                </a:solidFill>
                <a:latin typeface="SimHei" charset="0"/>
                <a:ea typeface="SimHei" charset="0"/>
                <a:cs typeface="SimHei" charset="0"/>
              </a:rPr>
              <a:t>共同参考</a:t>
            </a:r>
            <a:r>
              <a:rPr lang="en-US" altLang="ja-JP" sz="3200" b="1">
                <a:solidFill>
                  <a:srgbClr val="FAFD00"/>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58" name="TextBox 57"/>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John</a:t>
            </a: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433"/>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68614" y="1602041"/>
            <a:ext cx="740208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word “covenant” does not appear in John, but the Spirit predicted in Ezekiel 36:25-32 has many ministries to the believer (John 13–17) in the new covenant (cf. Jer. 31:31-34), many of which await Israel to believe in Jesus. </a:t>
            </a:r>
          </a:p>
        </p:txBody>
      </p:sp>
      <p:sp>
        <p:nvSpPr>
          <p:cNvPr id="5" name="Text Box 3"/>
          <p:cNvSpPr txBox="1">
            <a:spLocks noChangeArrowheads="1"/>
          </p:cNvSpPr>
          <p:nvPr/>
        </p:nvSpPr>
        <p:spPr bwMode="auto">
          <a:xfrm>
            <a:off x="8170701" y="44462"/>
            <a:ext cx="868363"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4178245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9267"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926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9269"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0"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1"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chemeClr val="bg1"/>
              </a:solidFill>
              <a:cs typeface="MS Gothic" charset="0"/>
            </a:endParaRPr>
          </a:p>
        </p:txBody>
      </p:sp>
      <p:grpSp>
        <p:nvGrpSpPr>
          <p:cNvPr id="139274" name="Group 8"/>
          <p:cNvGrpSpPr>
            <a:grpSpLocks/>
          </p:cNvGrpSpPr>
          <p:nvPr/>
        </p:nvGrpSpPr>
        <p:grpSpPr bwMode="auto">
          <a:xfrm>
            <a:off x="1412875" y="946150"/>
            <a:ext cx="3860800" cy="3332163"/>
            <a:chOff x="979" y="675"/>
            <a:chExt cx="2675" cy="2379"/>
          </a:xfrm>
        </p:grpSpPr>
        <p:sp>
          <p:nvSpPr>
            <p:cNvPr id="139297"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9298"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9299"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9300"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chemeClr val="bg1"/>
              </a:solidFill>
              <a:ea typeface="MS Gothic" pitchFamily="49" charset="-128"/>
              <a:cs typeface="MS Gothic" pitchFamily="49" charset="-128"/>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39295"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9296"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9278"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路加</a:t>
            </a:r>
            <a:endParaRPr lang="en-GB" sz="3200" b="1">
              <a:solidFill>
                <a:srgbClr val="99FF99"/>
              </a:solidFill>
              <a:latin typeface="Helvetica" charset="0"/>
              <a:cs typeface="MS Gothic" charset="0"/>
            </a:endParaRPr>
          </a:p>
        </p:txBody>
      </p:sp>
      <p:sp>
        <p:nvSpPr>
          <p:cNvPr id="139279"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马太</a:t>
            </a:r>
            <a:endParaRPr lang="en-GB" sz="3200" b="1">
              <a:solidFill>
                <a:srgbClr val="99FF99"/>
              </a:solidFill>
              <a:latin typeface="Helvetica" charset="0"/>
              <a:cs typeface="MS Gothic" charset="0"/>
            </a:endParaRPr>
          </a:p>
        </p:txBody>
      </p:sp>
      <p:sp>
        <p:nvSpPr>
          <p:cNvPr id="139280"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马可</a:t>
            </a:r>
            <a:endParaRPr lang="en-GB" sz="3200" b="1">
              <a:solidFill>
                <a:srgbClr val="99FF99"/>
              </a:solidFill>
              <a:latin typeface="Helvetica" charset="0"/>
              <a:cs typeface="MS Gothic" charset="0"/>
            </a:endParaRPr>
          </a:p>
        </p:txBody>
      </p:sp>
      <p:sp>
        <p:nvSpPr>
          <p:cNvPr id="139281" name="Rectangle 16"/>
          <p:cNvSpPr>
            <a:spLocks noChangeArrowheads="1"/>
          </p:cNvSpPr>
          <p:nvPr/>
        </p:nvSpPr>
        <p:spPr bwMode="auto">
          <a:xfrm>
            <a:off x="5762625"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约翰</a:t>
            </a:r>
            <a:endParaRPr lang="en-GB" sz="3200" b="1">
              <a:solidFill>
                <a:srgbClr val="66FF99"/>
              </a:solidFill>
              <a:latin typeface="Helvetica" charset="0"/>
              <a:cs typeface="MS Gothic" charset="0"/>
            </a:endParaRPr>
          </a:p>
        </p:txBody>
      </p:sp>
      <p:sp>
        <p:nvSpPr>
          <p:cNvPr id="139282"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9283"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9284"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24" name="Title 23"/>
          <p:cNvSpPr>
            <a:spLocks noGrp="1"/>
          </p:cNvSpPr>
          <p:nvPr>
            <p:ph type="title" idx="4294967295"/>
          </p:nvPr>
        </p:nvSpPr>
        <p:spPr>
          <a:xfrm>
            <a:off x="457200" y="152400"/>
            <a:ext cx="8229600" cy="609600"/>
          </a:xfrm>
        </p:spPr>
        <p:txBody>
          <a:bodyPr/>
          <a:lstStyle/>
          <a:p>
            <a:r>
              <a:rPr lang="zh-CN" altLang="en-US" sz="3200" b="1">
                <a:solidFill>
                  <a:srgbClr val="FFEA18"/>
                </a:solidFill>
                <a:latin typeface="SimHei" charset="0"/>
                <a:ea typeface="SimHei" charset="0"/>
                <a:cs typeface="SimHei" charset="0"/>
              </a:rPr>
              <a:t>独特的题材</a:t>
            </a:r>
            <a:r>
              <a:rPr lang="en-GB" altLang="ja-JP" sz="2900" b="1">
                <a:solidFill>
                  <a:srgbClr val="FFEA18"/>
                </a:solidFill>
                <a:latin typeface="Comic Sans MS"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28" name="Oval 27"/>
          <p:cNvSpPr>
            <a:spLocks noChangeArrowheads="1"/>
          </p:cNvSpPr>
          <p:nvPr/>
        </p:nvSpPr>
        <p:spPr bwMode="auto">
          <a:xfrm rot="-3002663">
            <a:off x="5000625" y="2559050"/>
            <a:ext cx="3290888"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FFFFFF"/>
                  </a:outerShdw>
                </a:effectLst>
                <a:latin typeface="Helvetica" charset="0"/>
                <a:cs typeface="MS Gothic" charset="0"/>
              </a:rPr>
              <a:t>92% </a:t>
            </a:r>
            <a:r>
              <a:rPr lang="zh-CN" altLang="en-US" sz="3200" b="1">
                <a:solidFill>
                  <a:srgbClr val="FCE20C"/>
                </a:solidFill>
                <a:effectLst>
                  <a:outerShdw blurRad="38100" dist="38100" dir="2700000" algn="tl">
                    <a:srgbClr val="FFFFFF"/>
                  </a:outerShdw>
                </a:effectLst>
                <a:latin typeface="SimHei" charset="0"/>
                <a:ea typeface="SimHei" charset="0"/>
                <a:cs typeface="SimHei" charset="0"/>
              </a:rPr>
              <a:t>独有</a:t>
            </a:r>
            <a:r>
              <a:rPr lang="en-GB" altLang="ja-JP" sz="3200" b="1">
                <a:solidFill>
                  <a:srgbClr val="FCE20C"/>
                </a:solidFill>
                <a:effectLst>
                  <a:outerShdw blurRad="38100" dist="38100" dir="2700000" algn="tl">
                    <a:srgbClr val="FFFFFF"/>
                  </a:outerShdw>
                </a:effectLst>
                <a:latin typeface="Helvetica" charset="0"/>
                <a:cs typeface="MS Gothic" charset="0"/>
              </a:rPr>
              <a:t>!</a:t>
            </a:r>
            <a:endParaRPr lang="en-GB" sz="3200" b="1">
              <a:solidFill>
                <a:srgbClr val="FCE20C"/>
              </a:solidFill>
              <a:effectLst>
                <a:outerShdw blurRad="38100" dist="38100" dir="2700000" algn="tl">
                  <a:srgbClr val="FFFFFF"/>
                </a:outerShdw>
              </a:effectLst>
              <a:latin typeface="Helvetica" charset="0"/>
              <a:cs typeface="MS Gothic" charset="0"/>
            </a:endParaRPr>
          </a:p>
        </p:txBody>
      </p:sp>
      <p:sp>
        <p:nvSpPr>
          <p:cNvPr id="30" name="Rectangle 16"/>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出生</a:t>
            </a:r>
            <a:br>
              <a:rPr lang="en-GB" altLang="ja-JP" sz="2800" b="1">
                <a:solidFill>
                  <a:srgbClr val="FCE20C"/>
                </a:solidFill>
                <a:effectLst>
                  <a:outerShdw blurRad="38100" dist="38100" dir="2700000" algn="tl">
                    <a:srgbClr val="FFFFFF"/>
                  </a:outerShdw>
                </a:effectLst>
                <a:latin typeface="Helvetica" charset="0"/>
                <a:cs typeface="MS Gothic" charset="0"/>
              </a:rPr>
            </a:b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族谱</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喂饱</a:t>
            </a:r>
            <a:r>
              <a:rPr lang="en-GB" altLang="ja-JP" sz="2800" b="1">
                <a:solidFill>
                  <a:srgbClr val="FCE20C"/>
                </a:solidFill>
                <a:effectLst>
                  <a:outerShdw blurRad="38100" dist="38100" dir="2700000" algn="tl">
                    <a:srgbClr val="FFFFFF"/>
                  </a:outerShdw>
                </a:effectLst>
                <a:latin typeface="Helvetica" charset="0"/>
                <a:cs typeface="MS Gothic" charset="0"/>
              </a:rPr>
              <a:t>5000</a:t>
            </a: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人热心</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洗礼</a:t>
            </a:r>
            <a:br>
              <a:rPr lang="en-GB" altLang="ja-JP" sz="2800" b="1">
                <a:solidFill>
                  <a:srgbClr val="FCE20C"/>
                </a:solidFill>
                <a:effectLst>
                  <a:outerShdw blurRad="38100" dist="38100" dir="2700000" algn="tl">
                    <a:srgbClr val="FFFFFF"/>
                  </a:outerShdw>
                </a:effectLst>
                <a:latin typeface="Helvetica" charset="0"/>
                <a:cs typeface="MS Gothic" charset="0"/>
              </a:rPr>
            </a:b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圣餐</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FFFFFF"/>
                  </a:outerShdw>
                </a:effectLst>
                <a:latin typeface="Helvetica" charset="0"/>
                <a:cs typeface="MS Gothic" charset="0"/>
              </a:rPr>
              <a:t>7% </a:t>
            </a:r>
            <a:r>
              <a:rPr lang="zh-CN" altLang="en-US" sz="3200" b="1">
                <a:solidFill>
                  <a:srgbClr val="FCE20C"/>
                </a:solidFill>
                <a:effectLst>
                  <a:outerShdw blurRad="38100" dist="38100" dir="2700000" algn="tl">
                    <a:srgbClr val="FFFFFF"/>
                  </a:outerShdw>
                </a:effectLst>
                <a:latin typeface="SimHei" charset="0"/>
                <a:ea typeface="SimHei" charset="0"/>
                <a:cs typeface="SimHei" charset="0"/>
              </a:rPr>
              <a:t>独有</a:t>
            </a:r>
            <a:r>
              <a:rPr lang="en-GB" altLang="ja-JP" sz="3200" b="1">
                <a:solidFill>
                  <a:srgbClr val="FCE20C"/>
                </a:solidFill>
                <a:effectLst>
                  <a:outerShdw blurRad="38100" dist="38100" dir="2700000" algn="tl">
                    <a:srgbClr val="FFFFFF"/>
                  </a:outerShdw>
                </a:effectLst>
                <a:latin typeface="Helvetica" charset="0"/>
                <a:cs typeface="MS Gothic" charset="0"/>
              </a:rPr>
              <a:t>!</a:t>
            </a:r>
            <a:endParaRPr lang="en-GB" sz="3200" b="1">
              <a:solidFill>
                <a:srgbClr val="FCE20C"/>
              </a:solidFill>
              <a:effectLst>
                <a:outerShdw blurRad="38100" dist="38100" dir="2700000" algn="tl">
                  <a:srgbClr val="FFFFFF"/>
                </a:outerShdw>
              </a:effectLst>
              <a:latin typeface="Helvetica"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4131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4131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4131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1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19"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2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2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14132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141323"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41324"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141325" name="Group 12"/>
          <p:cNvGrpSpPr>
            <a:grpSpLocks/>
          </p:cNvGrpSpPr>
          <p:nvPr/>
        </p:nvGrpSpPr>
        <p:grpSpPr bwMode="auto">
          <a:xfrm>
            <a:off x="1447800" y="1647825"/>
            <a:ext cx="1052513" cy="1308100"/>
            <a:chOff x="1003" y="1176"/>
            <a:chExt cx="729" cy="935"/>
          </a:xfrm>
        </p:grpSpPr>
        <p:sp>
          <p:nvSpPr>
            <p:cNvPr id="141360"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61" name="Rectangle 14"/>
            <p:cNvSpPr>
              <a:spLocks noChangeArrowheads="1"/>
            </p:cNvSpPr>
            <p:nvPr/>
          </p:nvSpPr>
          <p:spPr bwMode="auto">
            <a:xfrm>
              <a:off x="1003" y="1530"/>
              <a:ext cx="729"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62" name="Rectangle 15"/>
            <p:cNvSpPr>
              <a:spLocks noChangeArrowheads="1"/>
            </p:cNvSpPr>
            <p:nvPr/>
          </p:nvSpPr>
          <p:spPr bwMode="auto">
            <a:xfrm>
              <a:off x="1109"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US" altLang="zh-CN" sz="1800" b="1">
                  <a:solidFill>
                    <a:srgbClr val="0066FF"/>
                  </a:solidFill>
                  <a:latin typeface="SimHei" charset="0"/>
                  <a:ea typeface="SimHei" charset="0"/>
                  <a:cs typeface="SimHei" charset="0"/>
                </a:rPr>
                <a:t>:</a:t>
              </a:r>
              <a:endParaRPr lang="en-GB" sz="1800" b="1">
                <a:solidFill>
                  <a:srgbClr val="0066FF"/>
                </a:solidFill>
                <a:latin typeface="Helvetica" charset="0"/>
                <a:cs typeface="MS Gothic" charset="0"/>
              </a:endParaRPr>
            </a:p>
          </p:txBody>
        </p:sp>
      </p:grpSp>
      <p:grpSp>
        <p:nvGrpSpPr>
          <p:cNvPr id="141326" name="Group 16"/>
          <p:cNvGrpSpPr>
            <a:grpSpLocks/>
          </p:cNvGrpSpPr>
          <p:nvPr/>
        </p:nvGrpSpPr>
        <p:grpSpPr bwMode="auto">
          <a:xfrm>
            <a:off x="4876800" y="1658938"/>
            <a:ext cx="1042988" cy="1346200"/>
            <a:chOff x="3379" y="1184"/>
            <a:chExt cx="722" cy="962"/>
          </a:xfrm>
        </p:grpSpPr>
        <p:sp>
          <p:nvSpPr>
            <p:cNvPr id="141357"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8"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9" name="Rectangle 19"/>
            <p:cNvSpPr>
              <a:spLocks noChangeArrowheads="1"/>
            </p:cNvSpPr>
            <p:nvPr/>
          </p:nvSpPr>
          <p:spPr bwMode="auto">
            <a:xfrm>
              <a:off x="3484" y="2013"/>
              <a:ext cx="61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41327" name="Group 20"/>
          <p:cNvGrpSpPr>
            <a:grpSpLocks/>
          </p:cNvGrpSpPr>
          <p:nvPr/>
        </p:nvGrpSpPr>
        <p:grpSpPr bwMode="auto">
          <a:xfrm>
            <a:off x="1447800" y="4325938"/>
            <a:ext cx="1074738" cy="1296987"/>
            <a:chOff x="1004" y="3088"/>
            <a:chExt cx="744" cy="927"/>
          </a:xfrm>
        </p:grpSpPr>
        <p:sp>
          <p:nvSpPr>
            <p:cNvPr id="141354"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5"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6" name="Rectangle 23"/>
            <p:cNvSpPr>
              <a:spLocks noChangeArrowheads="1"/>
            </p:cNvSpPr>
            <p:nvPr/>
          </p:nvSpPr>
          <p:spPr bwMode="auto">
            <a:xfrm>
              <a:off x="1057"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41328" name="Group 24"/>
          <p:cNvGrpSpPr>
            <a:grpSpLocks/>
          </p:cNvGrpSpPr>
          <p:nvPr/>
        </p:nvGrpSpPr>
        <p:grpSpPr bwMode="auto">
          <a:xfrm>
            <a:off x="5011738" y="4325938"/>
            <a:ext cx="1084262" cy="1296987"/>
            <a:chOff x="3473" y="3088"/>
            <a:chExt cx="751" cy="927"/>
          </a:xfrm>
        </p:grpSpPr>
        <p:sp>
          <p:nvSpPr>
            <p:cNvPr id="141351"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41352" name="Rectangle 26"/>
            <p:cNvSpPr>
              <a:spLocks noChangeArrowheads="1"/>
            </p:cNvSpPr>
            <p:nvPr/>
          </p:nvSpPr>
          <p:spPr bwMode="auto">
            <a:xfrm>
              <a:off x="3473" y="3442"/>
              <a:ext cx="75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41353" name="Rectangle 27"/>
            <p:cNvSpPr>
              <a:spLocks noChangeArrowheads="1"/>
            </p:cNvSpPr>
            <p:nvPr/>
          </p:nvSpPr>
          <p:spPr bwMode="auto">
            <a:xfrm>
              <a:off x="3485"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sp>
        <p:nvSpPr>
          <p:cNvPr id="141329"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马太</a:t>
            </a:r>
            <a:endParaRPr lang="en-GB" sz="3200" b="1">
              <a:solidFill>
                <a:srgbClr val="0066FF"/>
              </a:solidFill>
              <a:latin typeface="Helvetica" charset="0"/>
              <a:cs typeface="MS Gothic" charset="0"/>
            </a:endParaRPr>
          </a:p>
        </p:txBody>
      </p:sp>
      <p:sp>
        <p:nvSpPr>
          <p:cNvPr id="141330"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马可</a:t>
            </a:r>
            <a:endParaRPr lang="en-GB" sz="3200" b="1">
              <a:solidFill>
                <a:srgbClr val="0066FF"/>
              </a:solidFill>
              <a:latin typeface="Helvetica" charset="0"/>
              <a:cs typeface="MS Gothic" charset="0"/>
            </a:endParaRPr>
          </a:p>
        </p:txBody>
      </p:sp>
      <p:sp>
        <p:nvSpPr>
          <p:cNvPr id="141331"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路加</a:t>
            </a:r>
            <a:endParaRPr lang="en-GB" sz="3200" b="1">
              <a:solidFill>
                <a:srgbClr val="0066FF"/>
              </a:solidFill>
              <a:latin typeface="Helvetica" charset="0"/>
              <a:cs typeface="MS Gothic" charset="0"/>
            </a:endParaRPr>
          </a:p>
        </p:txBody>
      </p:sp>
      <p:sp>
        <p:nvSpPr>
          <p:cNvPr id="141332"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41333" name="Rectangle 32"/>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141334"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罗马人</a:t>
            </a:r>
            <a:endParaRPr lang="en-GB" sz="2500" b="1">
              <a:solidFill>
                <a:srgbClr val="0066FF"/>
              </a:solidFill>
              <a:latin typeface="Helvetica" charset="0"/>
              <a:cs typeface="MS Gothic" charset="0"/>
            </a:endParaRPr>
          </a:p>
        </p:txBody>
      </p:sp>
      <p:sp>
        <p:nvSpPr>
          <p:cNvPr id="141335"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希腊人</a:t>
            </a:r>
            <a:endParaRPr lang="en-GB" sz="2500" b="1">
              <a:solidFill>
                <a:srgbClr val="0066FF"/>
              </a:solidFill>
              <a:latin typeface="Helvetica" charset="0"/>
              <a:cs typeface="MS Gothic" charset="0"/>
            </a:endParaRPr>
          </a:p>
        </p:txBody>
      </p:sp>
      <p:sp>
        <p:nvSpPr>
          <p:cNvPr id="141336" name="Rectangle 35"/>
          <p:cNvSpPr>
            <a:spLocks noChangeArrowheads="1"/>
          </p:cNvSpPr>
          <p:nvPr/>
        </p:nvSpPr>
        <p:spPr bwMode="auto">
          <a:xfrm>
            <a:off x="5895975" y="4241800"/>
            <a:ext cx="262413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教会</a:t>
            </a:r>
            <a:endParaRPr lang="en-GB" sz="2500" b="1">
              <a:solidFill>
                <a:srgbClr val="FFEA18"/>
              </a:solidFill>
              <a:latin typeface="Helvetica" charset="0"/>
              <a:cs typeface="MS Gothic" charset="0"/>
            </a:endParaRPr>
          </a:p>
        </p:txBody>
      </p:sp>
      <p:sp>
        <p:nvSpPr>
          <p:cNvPr id="141337"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君王</a:t>
            </a:r>
            <a:endParaRPr lang="en-GB" sz="2500" b="1">
              <a:solidFill>
                <a:srgbClr val="0066FF"/>
              </a:solidFill>
              <a:latin typeface="Helvetica" charset="0"/>
              <a:cs typeface="MS Gothic" charset="0"/>
            </a:endParaRPr>
          </a:p>
        </p:txBody>
      </p:sp>
      <p:sp>
        <p:nvSpPr>
          <p:cNvPr id="141338"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仆人</a:t>
            </a:r>
            <a:endParaRPr lang="en-GB" sz="2500" b="1">
              <a:solidFill>
                <a:srgbClr val="0066FF"/>
              </a:solidFill>
              <a:latin typeface="Helvetica" charset="0"/>
              <a:cs typeface="MS Gothic" charset="0"/>
            </a:endParaRPr>
          </a:p>
        </p:txBody>
      </p:sp>
      <p:sp>
        <p:nvSpPr>
          <p:cNvPr id="141339"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神子</a:t>
            </a:r>
            <a:r>
              <a:rPr lang="en-US" altLang="zh-CN" sz="2500" b="1">
                <a:solidFill>
                  <a:srgbClr val="0066FF"/>
                </a:solidFill>
                <a:latin typeface="SimHei" charset="0"/>
                <a:ea typeface="SimHei" charset="0"/>
                <a:cs typeface="SimHei" charset="0"/>
              </a:rPr>
              <a:t>/</a:t>
            </a:r>
            <a:r>
              <a:rPr lang="zh-CN" altLang="en-US" sz="2500" b="1">
                <a:solidFill>
                  <a:srgbClr val="0066FF"/>
                </a:solidFill>
                <a:latin typeface="SimHei" charset="0"/>
                <a:ea typeface="SimHei" charset="0"/>
                <a:cs typeface="SimHei" charset="0"/>
              </a:rPr>
              <a:t>人子</a:t>
            </a:r>
            <a:endParaRPr lang="en-GB" sz="2500" b="1">
              <a:solidFill>
                <a:srgbClr val="0066FF"/>
              </a:solidFill>
              <a:latin typeface="Helvetica" charset="0"/>
              <a:cs typeface="MS Gothic" charset="0"/>
            </a:endParaRPr>
          </a:p>
        </p:txBody>
      </p:sp>
      <p:sp>
        <p:nvSpPr>
          <p:cNvPr id="141340"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神</a:t>
            </a:r>
            <a:endParaRPr lang="en-GB" sz="2500" b="1">
              <a:solidFill>
                <a:srgbClr val="FFEA18"/>
              </a:solidFill>
              <a:latin typeface="Helvetica" charset="0"/>
              <a:cs typeface="MS Gothic" charset="0"/>
            </a:endParaRPr>
          </a:p>
        </p:txBody>
      </p:sp>
      <p:sp>
        <p:nvSpPr>
          <p:cNvPr id="141341"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所讲</a:t>
            </a:r>
            <a:endParaRPr lang="en-GB" sz="2500" b="1">
              <a:solidFill>
                <a:srgbClr val="0066FF"/>
              </a:solidFill>
              <a:latin typeface="Helvetica" charset="0"/>
              <a:cs typeface="MS Gothic" charset="0"/>
            </a:endParaRPr>
          </a:p>
        </p:txBody>
      </p:sp>
      <p:sp>
        <p:nvSpPr>
          <p:cNvPr id="141342"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所做</a:t>
            </a:r>
            <a:endParaRPr lang="en-GB" sz="2500" b="1">
              <a:solidFill>
                <a:srgbClr val="0066FF"/>
              </a:solidFill>
              <a:latin typeface="Helvetica" charset="0"/>
              <a:cs typeface="MS Gothic" charset="0"/>
            </a:endParaRPr>
          </a:p>
        </p:txBody>
      </p:sp>
      <p:sp>
        <p:nvSpPr>
          <p:cNvPr id="141343"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所认为</a:t>
            </a:r>
            <a:endParaRPr lang="en-GB" sz="2500" b="1">
              <a:solidFill>
                <a:srgbClr val="FFEA18"/>
              </a:solidFill>
              <a:latin typeface="Helvetica" charset="0"/>
              <a:cs typeface="MS Gothic" charset="0"/>
            </a:endParaRPr>
          </a:p>
        </p:txBody>
      </p:sp>
      <p:sp>
        <p:nvSpPr>
          <p:cNvPr id="141344"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所感受</a:t>
            </a:r>
            <a:endParaRPr lang="en-GB" sz="2500" b="1">
              <a:solidFill>
                <a:srgbClr val="0066FF"/>
              </a:solidFill>
              <a:latin typeface="Helvetica" charset="0"/>
              <a:cs typeface="MS Gothic" charset="0"/>
            </a:endParaRPr>
          </a:p>
        </p:txBody>
      </p:sp>
      <p:sp>
        <p:nvSpPr>
          <p:cNvPr id="141345"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41346"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a:solidFill>
                  <a:srgbClr val="FFEA18"/>
                </a:solidFill>
                <a:cs typeface="MS Gothic" charset="0"/>
              </a:rPr>
              <a:t>∑</a:t>
            </a:r>
          </a:p>
        </p:txBody>
      </p:sp>
      <p:sp>
        <p:nvSpPr>
          <p:cNvPr id="141348"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US" sz="3200">
              <a:latin typeface="Calibri" charset="0"/>
              <a:ea typeface="ＭＳ Ｐゴシック" charset="0"/>
              <a:cs typeface="ＭＳ Ｐゴシック" charset="0"/>
            </a:endParaRPr>
          </a:p>
        </p:txBody>
      </p:sp>
      <p:sp>
        <p:nvSpPr>
          <p:cNvPr id="51" name="TextBox 50"/>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8"/>
          <p:cNvSpPr>
            <a:spLocks noGrp="1"/>
          </p:cNvSpPr>
          <p:nvPr>
            <p:ph type="title" idx="4294967295"/>
          </p:nvPr>
        </p:nvSpPr>
        <p:spPr>
          <a:xfrm>
            <a:off x="5181600" y="3810000"/>
            <a:ext cx="1905000" cy="1905000"/>
          </a:xfrm>
        </p:spPr>
        <p:txBody>
          <a:bodyPr/>
          <a:lstStyle/>
          <a:p>
            <a:r>
              <a:rPr lang="en-GB" sz="2900" b="1" i="1" u="sng">
                <a:solidFill>
                  <a:srgbClr val="08F2EE"/>
                </a:solidFill>
                <a:latin typeface="Comic Sans MS" charset="0"/>
                <a:ea typeface="ＭＳ Ｐゴシック" charset="0"/>
                <a:cs typeface="ＭＳ Ｐゴシック" charset="0"/>
              </a:rPr>
              <a:t>6 GREAT TRUTHS</a:t>
            </a:r>
            <a:r>
              <a:rPr lang="en-GB" sz="2900" b="1" i="1">
                <a:solidFill>
                  <a:srgbClr val="FFFF00"/>
                </a:solidFill>
                <a:latin typeface="Comic Sans MS" charset="0"/>
                <a:ea typeface="ＭＳ Ｐゴシック" charset="0"/>
                <a:cs typeface="ＭＳ Ｐゴシック" charset="0"/>
              </a:rPr>
              <a:t> </a:t>
            </a:r>
            <a:endParaRPr lang="en-US">
              <a:latin typeface="Calibri" charset="0"/>
              <a:ea typeface="ＭＳ Ｐゴシック" charset="0"/>
              <a:cs typeface="ＭＳ Ｐゴシック" charset="0"/>
            </a:endParaRPr>
          </a:p>
        </p:txBody>
      </p:sp>
      <p:pic>
        <p:nvPicPr>
          <p:cNvPr id="15155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155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155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155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155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0" name="Text Box 6"/>
          <p:cNvSpPr txBox="1">
            <a:spLocks noChangeArrowheads="1"/>
          </p:cNvSpPr>
          <p:nvPr/>
        </p:nvSpPr>
        <p:spPr bwMode="auto">
          <a:xfrm>
            <a:off x="1030288" y="893763"/>
            <a:ext cx="7164387"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Comic Sans MS" charset="0"/>
                <a:cs typeface="MS Gothic" charset="0"/>
              </a:rPr>
              <a:t>第</a:t>
            </a:r>
            <a:r>
              <a:rPr lang="en-GB" altLang="ja-JP" sz="2900" b="1">
                <a:solidFill>
                  <a:srgbClr val="FFFF00"/>
                </a:solidFill>
                <a:latin typeface="Comic Sans MS" charset="0"/>
                <a:cs typeface="MS Gothic" charset="0"/>
              </a:rPr>
              <a:t>1</a:t>
            </a:r>
            <a:r>
              <a:rPr lang="zh-CN" altLang="en-US" sz="2900" b="1">
                <a:solidFill>
                  <a:srgbClr val="FFFF00"/>
                </a:solidFill>
                <a:latin typeface="Comic Sans MS" charset="0"/>
                <a:cs typeface="MS Gothic" charset="0"/>
              </a:rPr>
              <a:t>章</a:t>
            </a:r>
            <a:r>
              <a:rPr lang="en-GB" altLang="ja-JP" sz="2900" b="1">
                <a:solidFill>
                  <a:srgbClr val="FFFF00"/>
                </a:solidFill>
                <a:latin typeface="Comic Sans MS" charset="0"/>
                <a:cs typeface="MS Gothic" charset="0"/>
              </a:rPr>
              <a:t>:</a:t>
            </a:r>
            <a:r>
              <a:rPr lang="zh-CN" altLang="en-US" sz="3200" b="1">
                <a:solidFill>
                  <a:srgbClr val="FFFF00"/>
                </a:solidFill>
                <a:latin typeface="SimHei" charset="0"/>
                <a:ea typeface="SimHei" charset="0"/>
                <a:cs typeface="SimHei" charset="0"/>
              </a:rPr>
              <a:t>耶稣基督的 </a:t>
            </a:r>
            <a:r>
              <a:rPr lang="en-GB" altLang="ja-JP" sz="2900" b="1" i="1" u="sng">
                <a:solidFill>
                  <a:srgbClr val="08F2EE"/>
                </a:solidFill>
                <a:latin typeface="Comic Sans MS" charset="0"/>
                <a:cs typeface="MS Gothic" charset="0"/>
              </a:rPr>
              <a:t>6</a:t>
            </a:r>
            <a:r>
              <a:rPr lang="zh-CN" altLang="en-US" sz="2900" b="1" i="1" u="sng">
                <a:solidFill>
                  <a:srgbClr val="08F2EE"/>
                </a:solidFill>
                <a:latin typeface="SimHei" charset="0"/>
                <a:ea typeface="SimHei" charset="0"/>
                <a:cs typeface="SimHei" charset="0"/>
              </a:rPr>
              <a:t>大真理</a:t>
            </a:r>
            <a:endParaRPr lang="en-GB" sz="2900" b="1" i="1">
              <a:solidFill>
                <a:srgbClr val="FFFF00"/>
              </a:solidFill>
              <a:latin typeface="SimHei" charset="0"/>
              <a:ea typeface="SimHei" charset="0"/>
              <a:cs typeface="SimHei" charset="0"/>
            </a:endParaRPr>
          </a:p>
        </p:txBody>
      </p:sp>
      <p:sp>
        <p:nvSpPr>
          <p:cNvPr id="25608" name="Oval 8"/>
          <p:cNvSpPr>
            <a:spLocks noChangeArrowheads="1"/>
          </p:cNvSpPr>
          <p:nvPr/>
        </p:nvSpPr>
        <p:spPr bwMode="auto">
          <a:xfrm>
            <a:off x="5105400" y="838200"/>
            <a:ext cx="2714625" cy="760413"/>
          </a:xfrm>
          <a:prstGeom prst="ellipse">
            <a:avLst/>
          </a:prstGeom>
          <a:noFill/>
          <a:ln w="76320">
            <a:solidFill>
              <a:srgbClr val="FFFFFF"/>
            </a:solidFill>
            <a:miter lim="800000"/>
            <a:headEnd/>
            <a:tailEnd/>
          </a:ln>
          <a:effectLst>
            <a:outerShdw dist="71785" dir="2700000" algn="ctr" rotWithShape="0">
              <a:srgbClr val="808080"/>
            </a:outerShdw>
          </a:effectLst>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51562" name="Text Box 9"/>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3" name="AutoShape 10"/>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5611" name="Text Box 11"/>
          <p:cNvSpPr txBox="1">
            <a:spLocks noChangeArrowheads="1"/>
          </p:cNvSpPr>
          <p:nvPr/>
        </p:nvSpPr>
        <p:spPr bwMode="auto">
          <a:xfrm>
            <a:off x="5105400" y="3505200"/>
            <a:ext cx="2616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4000" b="1">
                <a:solidFill>
                  <a:srgbClr val="FFFFFF"/>
                </a:solidFill>
                <a:latin typeface="Helvetica" charset="0"/>
                <a:cs typeface="MS Gothic" charset="0"/>
              </a:rPr>
              <a:t>“</a:t>
            </a:r>
            <a:r>
              <a:rPr lang="zh-CN" altLang="en-US" sz="4000" b="1">
                <a:solidFill>
                  <a:schemeClr val="bg1"/>
                </a:solidFill>
                <a:latin typeface="SimHei" charset="0"/>
                <a:ea typeface="SimHei" charset="0"/>
                <a:cs typeface="SimHei" charset="0"/>
              </a:rPr>
              <a:t>太初有道、道与神同在、道就是神。</a:t>
            </a:r>
            <a:r>
              <a:rPr lang="en-GB" altLang="ja-JP" sz="4000" b="1">
                <a:solidFill>
                  <a:srgbClr val="FFFFFF"/>
                </a:solidFill>
                <a:latin typeface="Helvetica" charset="0"/>
                <a:cs typeface="MS Gothic" charset="0"/>
              </a:rPr>
              <a:t>”</a:t>
            </a:r>
            <a:endParaRPr lang="en-GB" sz="4000" b="1">
              <a:solidFill>
                <a:srgbClr val="FFFFFF"/>
              </a:solidFill>
              <a:latin typeface="Helvetica" charset="0"/>
              <a:cs typeface="MS Gothic" charset="0"/>
            </a:endParaRPr>
          </a:p>
        </p:txBody>
      </p:sp>
      <p:sp>
        <p:nvSpPr>
          <p:cNvPr id="151565" name="Text Box 12"/>
          <p:cNvSpPr txBox="1">
            <a:spLocks noChangeArrowheads="1"/>
          </p:cNvSpPr>
          <p:nvPr/>
        </p:nvSpPr>
        <p:spPr bwMode="auto">
          <a:xfrm>
            <a:off x="8721725" y="6261100"/>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6" name="Text Box 13"/>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23</a:t>
            </a:r>
          </a:p>
        </p:txBody>
      </p:sp>
      <p:sp>
        <p:nvSpPr>
          <p:cNvPr id="151567" name="Text Box 14"/>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151568" name="Text Box 15"/>
          <p:cNvSpPr txBox="1">
            <a:spLocks noChangeArrowheads="1"/>
          </p:cNvSpPr>
          <p:nvPr/>
        </p:nvSpPr>
        <p:spPr bwMode="auto">
          <a:xfrm>
            <a:off x="1295400" y="228600"/>
            <a:ext cx="7337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3200" b="1">
              <a:solidFill>
                <a:srgbClr val="FAFD00"/>
              </a:solidFill>
              <a:latin typeface="Comic Sans MS" charset="0"/>
              <a:cs typeface="MS Gothic" charset="0"/>
            </a:endParaRPr>
          </a:p>
        </p:txBody>
      </p:sp>
      <p:sp>
        <p:nvSpPr>
          <p:cNvPr id="25616" name="Text Box 16"/>
          <p:cNvSpPr txBox="1">
            <a:spLocks noChangeArrowheads="1"/>
          </p:cNvSpPr>
          <p:nvPr/>
        </p:nvSpPr>
        <p:spPr bwMode="auto">
          <a:xfrm>
            <a:off x="533400" y="228600"/>
            <a:ext cx="2895600" cy="531813"/>
          </a:xfrm>
          <a:prstGeom prst="rect">
            <a:avLst/>
          </a:prstGeom>
          <a:solidFill>
            <a:srgbClr val="1822CD"/>
          </a:solidFill>
          <a:ln w="38160">
            <a:solidFill>
              <a:srgbClr val="FFFF00"/>
            </a:solidFill>
            <a:miter lim="800000"/>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2800" b="1">
                <a:solidFill>
                  <a:srgbClr val="FFFF00"/>
                </a:solidFill>
                <a:latin typeface="SimHei" charset="0"/>
                <a:ea typeface="SimHei" charset="0"/>
                <a:cs typeface="SimHei" charset="0"/>
              </a:rPr>
              <a:t>研读帮助 </a:t>
            </a:r>
            <a:r>
              <a:rPr lang="en-GB" sz="2500" b="1">
                <a:solidFill>
                  <a:srgbClr val="FFFF00"/>
                </a:solidFill>
                <a:latin typeface="Comic Sans MS" charset="0"/>
                <a:cs typeface="MS Gothic" charset="0"/>
              </a:rPr>
              <a:t>#22</a:t>
            </a:r>
          </a:p>
        </p:txBody>
      </p:sp>
      <p:sp>
        <p:nvSpPr>
          <p:cNvPr id="25617" name="Text Box 17"/>
          <p:cNvSpPr txBox="1">
            <a:spLocks noChangeArrowheads="1"/>
          </p:cNvSpPr>
          <p:nvPr/>
        </p:nvSpPr>
        <p:spPr bwMode="auto">
          <a:xfrm>
            <a:off x="1133475" y="1736725"/>
            <a:ext cx="3733800" cy="186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2200" b="1">
                <a:solidFill>
                  <a:srgbClr val="618FFD"/>
                </a:solidFill>
                <a:latin typeface="SimHei" charset="0"/>
                <a:ea typeface="SimHei" charset="0"/>
                <a:cs typeface="SimHei" charset="0"/>
              </a:rPr>
              <a:t>第</a:t>
            </a:r>
            <a:r>
              <a:rPr lang="en-US" altLang="zh-CN" sz="2200" b="1">
                <a:solidFill>
                  <a:srgbClr val="618FFD"/>
                </a:solidFill>
                <a:latin typeface="SimHei" charset="0"/>
                <a:ea typeface="SimHei" charset="0"/>
                <a:cs typeface="SimHei" charset="0"/>
              </a:rPr>
              <a:t>1</a:t>
            </a:r>
            <a:r>
              <a:rPr lang="zh-CN" altLang="en-US" sz="2200" b="1">
                <a:solidFill>
                  <a:srgbClr val="618FFD"/>
                </a:solidFill>
                <a:latin typeface="SimHei" charset="0"/>
                <a:ea typeface="SimHei" charset="0"/>
                <a:cs typeface="SimHei" charset="0"/>
              </a:rPr>
              <a:t>节</a:t>
            </a:r>
            <a:r>
              <a:rPr lang="en-GB" altLang="ja-JP" sz="2200" b="1">
                <a:solidFill>
                  <a:srgbClr val="618FFD"/>
                </a:solidFill>
                <a:latin typeface="SimHei" charset="0"/>
                <a:ea typeface="SimHei" charset="0"/>
                <a:cs typeface="SimHei" charset="0"/>
              </a:rPr>
              <a:t>:</a:t>
            </a:r>
            <a:r>
              <a:rPr lang="en-GB" altLang="ja-JP" sz="2200" b="1">
                <a:solidFill>
                  <a:srgbClr val="FFFF00"/>
                </a:solidFill>
                <a:latin typeface="SimHei" charset="0"/>
                <a:ea typeface="SimHei" charset="0"/>
                <a:cs typeface="SimHei" charset="0"/>
              </a:rPr>
              <a:t> </a:t>
            </a:r>
          </a:p>
          <a:p>
            <a:pPr algn="ctr" eaLnBrk="1" hangingPunct="1">
              <a:spcBef>
                <a:spcPts val="1125"/>
              </a:spcBef>
              <a:buClr>
                <a:srgbClr val="618FFD"/>
              </a:buClr>
            </a:pPr>
            <a:r>
              <a:rPr lang="zh-CN" altLang="en-US" sz="2200" b="1">
                <a:solidFill>
                  <a:srgbClr val="FFFF00"/>
                </a:solidFill>
                <a:latin typeface="SimHei" charset="0"/>
                <a:ea typeface="SimHei" charset="0"/>
                <a:cs typeface="SimHei" charset="0"/>
              </a:rPr>
              <a:t>造物之先已存在</a:t>
            </a:r>
            <a:endParaRPr lang="en-GB" altLang="ja-JP" sz="22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2200" b="1">
                <a:solidFill>
                  <a:srgbClr val="FFFF00"/>
                </a:solidFill>
                <a:latin typeface="SimHei" charset="0"/>
                <a:ea typeface="SimHei" charset="0"/>
                <a:cs typeface="SimHei" charset="0"/>
              </a:rPr>
              <a:t>一位与众不同的人物</a:t>
            </a:r>
            <a:endParaRPr lang="en-GB" altLang="ja-JP" sz="22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2200" b="1">
                <a:solidFill>
                  <a:srgbClr val="FFFF00"/>
                </a:solidFill>
                <a:latin typeface="SimHei" charset="0"/>
                <a:ea typeface="SimHei" charset="0"/>
                <a:cs typeface="SimHei" charset="0"/>
              </a:rPr>
              <a:t>昔在今在的神</a:t>
            </a:r>
            <a:endParaRPr lang="en-GB" sz="2200" b="1">
              <a:solidFill>
                <a:srgbClr val="FFFF00"/>
              </a:solidFill>
              <a:latin typeface="SimHei" charset="0"/>
              <a:ea typeface="SimHei" charset="0"/>
              <a:cs typeface="SimHei" charset="0"/>
            </a:endParaRPr>
          </a:p>
        </p:txBody>
      </p:sp>
    </p:spTree>
    <p:extLst>
      <p:ext uri="{BB962C8B-B14F-4D97-AF65-F5344CB8AC3E}">
        <p14:creationId xmlns:p14="http://schemas.microsoft.com/office/powerpoint/2010/main" val="3297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sp>
        <p:nvSpPr>
          <p:cNvPr id="143362" name="Rectangle 2"/>
          <p:cNvSpPr>
            <a:spLocks noGrp="1" noChangeArrowheads="1"/>
          </p:cNvSpPr>
          <p:nvPr>
            <p:ph type="title"/>
          </p:nvPr>
        </p:nvSpPr>
        <p:spPr>
          <a:xfrm>
            <a:off x="457200" y="0"/>
            <a:ext cx="8229600" cy="838200"/>
          </a:xfrm>
        </p:spPr>
        <p:txBody>
          <a:bodyPr/>
          <a:lstStyle/>
          <a:p>
            <a:pPr eaLnBrk="1" hangingPunct="1"/>
            <a:r>
              <a:rPr lang="zh-CN" altLang="en-US" dirty="0">
                <a:solidFill>
                  <a:schemeClr val="bg1"/>
                </a:solidFill>
                <a:latin typeface="Arial" charset="0"/>
                <a:ea typeface="ＭＳ Ｐゴシック" charset="0"/>
                <a:cs typeface="Arial" charset="0"/>
              </a:rPr>
              <a:t>上帝如何对我们说话</a:t>
            </a:r>
            <a:r>
              <a:rPr lang="en-US" dirty="0">
                <a:solidFill>
                  <a:schemeClr val="bg1"/>
                </a:solidFill>
                <a:latin typeface="Arial" charset="0"/>
                <a:ea typeface="ＭＳ Ｐゴシック" charset="0"/>
                <a:cs typeface="Arial" charset="0"/>
              </a:rPr>
              <a:t>?</a:t>
            </a: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a:lstStyle/>
          <a:p>
            <a:pPr>
              <a:lnSpc>
                <a:spcPct val="80000"/>
              </a:lnSpc>
              <a:spcBef>
                <a:spcPct val="20000"/>
              </a:spcBef>
              <a:defRPr/>
            </a:pPr>
            <a:r>
              <a:rPr lang="zh-CN" altLang="en-US" sz="3200" dirty="0">
                <a:solidFill>
                  <a:schemeClr val="bg1"/>
                </a:solidFill>
                <a:latin typeface="Arial" charset="0"/>
                <a:cs typeface="Arial" charset="0"/>
              </a:rPr>
              <a:t>上帝藉着口述与文字向我们说话</a:t>
            </a:r>
            <a:endParaRPr lang="en-US" sz="3200" kern="0" dirty="0">
              <a:solidFill>
                <a:srgbClr val="FFFFFF"/>
              </a:solidFill>
              <a:latin typeface="Arial"/>
              <a:ea typeface="Arial"/>
              <a:cs typeface="Arial"/>
            </a:endParaRPr>
          </a:p>
        </p:txBody>
      </p:sp>
      <p:pic>
        <p:nvPicPr>
          <p:cNvPr id="143364" name="Picture 7" descr="word-weight-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2213"/>
            <a:ext cx="9144000" cy="439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r>
              <a:rPr lang="zh-CN" altLang="en-US" u="sng">
                <a:solidFill>
                  <a:schemeClr val="bg1"/>
                </a:solidFill>
                <a:effectLst/>
                <a:latin typeface="Arial" charset="0"/>
                <a:ea typeface="宋体" charset="0"/>
                <a:cs typeface="宋体" charset="0"/>
              </a:rPr>
              <a:t>神怎么与我们勾通？</a:t>
            </a:r>
            <a:endParaRPr lang="en-US">
              <a:solidFill>
                <a:schemeClr val="bg1"/>
              </a:solidFill>
              <a:effectLst/>
              <a:latin typeface="Arial" charset="0"/>
              <a:cs typeface="Arial" charset="0"/>
            </a:endParaRPr>
          </a:p>
        </p:txBody>
      </p:sp>
      <p:sp>
        <p:nvSpPr>
          <p:cNvPr id="4" name="Rectangle 3"/>
          <p:cNvSpPr txBox="1">
            <a:spLocks noChangeArrowheads="1"/>
          </p:cNvSpPr>
          <p:nvPr/>
        </p:nvSpPr>
        <p:spPr bwMode="auto">
          <a:xfrm>
            <a:off x="5715000" y="1371600"/>
            <a:ext cx="3048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lnSpc>
                <a:spcPct val="80000"/>
              </a:lnSpc>
              <a:spcBef>
                <a:spcPct val="20000"/>
              </a:spcBef>
            </a:pPr>
            <a:r>
              <a:rPr lang="zh-CN" altLang="en-US" sz="3600">
                <a:solidFill>
                  <a:srgbClr val="FFFFFF"/>
                </a:solidFill>
                <a:latin typeface="Arial" charset="0"/>
                <a:ea typeface="宋体" charset="0"/>
                <a:cs typeface="宋体" charset="0"/>
              </a:rPr>
              <a:t>但也特别的通过一个人</a:t>
            </a:r>
            <a:endParaRPr lang="en-US" altLang="zh-CN" sz="3600">
              <a:solidFill>
                <a:srgbClr val="FFFFFF"/>
              </a:solidFill>
              <a:latin typeface="Arial" charset="0"/>
              <a:ea typeface="宋体" charset="0"/>
              <a:cs typeface="宋体" charset="0"/>
            </a:endParaRPr>
          </a:p>
          <a:p>
            <a:pPr eaLnBrk="1" hangingPunct="1">
              <a:lnSpc>
                <a:spcPct val="80000"/>
              </a:lnSpc>
              <a:spcBef>
                <a:spcPct val="20000"/>
              </a:spcBef>
            </a:pPr>
            <a:r>
              <a:rPr lang="en-US" sz="3600">
                <a:solidFill>
                  <a:srgbClr val="FFFFFF"/>
                </a:solidFill>
                <a:latin typeface="Arial" charset="0"/>
              </a:rPr>
              <a:t>—</a:t>
            </a:r>
            <a:r>
              <a:rPr lang="zh-CN" altLang="en-US" sz="3600">
                <a:solidFill>
                  <a:srgbClr val="FFFFFF"/>
                </a:solidFill>
                <a:latin typeface="Arial" charset="0"/>
                <a:ea typeface="宋体" charset="0"/>
                <a:cs typeface="宋体" charset="0"/>
              </a:rPr>
              <a:t>耶稣基督</a:t>
            </a:r>
            <a:r>
              <a:rPr lang="en-US" altLang="ja-JP" sz="3600">
                <a:solidFill>
                  <a:srgbClr val="FFFFFF"/>
                </a:solidFill>
                <a:latin typeface="Arial" charset="0"/>
              </a:rPr>
              <a:t>!</a:t>
            </a:r>
            <a:endParaRPr lang="en-US" sz="3600">
              <a:solidFill>
                <a:srgbClr val="FFFFFF"/>
              </a:solidFill>
              <a:latin typeface="Arial" charset="0"/>
            </a:endParaRP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lnSpc>
                <a:spcPct val="80000"/>
              </a:lnSpc>
              <a:spcBef>
                <a:spcPct val="20000"/>
              </a:spcBef>
            </a:pPr>
            <a:r>
              <a:rPr lang="zh-CN" altLang="en-US" sz="3200">
                <a:solidFill>
                  <a:srgbClr val="FFFF00"/>
                </a:solidFill>
                <a:latin typeface="Arial" charset="0"/>
                <a:ea typeface="宋体" charset="0"/>
                <a:cs typeface="宋体" charset="0"/>
              </a:rPr>
              <a:t>耶稣是道</a:t>
            </a:r>
            <a:endParaRPr lang="en-US" altLang="zh-CN" sz="3200">
              <a:solidFill>
                <a:srgbClr val="FFFF00"/>
              </a:solidFill>
              <a:latin typeface="Arial" charset="0"/>
              <a:ea typeface="宋体" charset="0"/>
              <a:cs typeface="宋体" charset="0"/>
            </a:endParaRPr>
          </a:p>
          <a:p>
            <a:pPr eaLnBrk="1" hangingPunct="1">
              <a:lnSpc>
                <a:spcPct val="80000"/>
              </a:lnSpc>
              <a:spcBef>
                <a:spcPct val="20000"/>
              </a:spcBef>
              <a:buFont typeface="Arial" charset="0"/>
              <a:buChar char="•"/>
            </a:pPr>
            <a:r>
              <a:rPr lang="zh-CN" altLang="en-US" sz="3200">
                <a:solidFill>
                  <a:srgbClr val="FFFFFF"/>
                </a:solidFill>
                <a:latin typeface="Arial" charset="0"/>
                <a:ea typeface="宋体" charset="0"/>
                <a:cs typeface="宋体" charset="0"/>
              </a:rPr>
              <a:t>这代表了耶稣完整的呈现神是谁。</a:t>
            </a:r>
            <a:endParaRPr lang="en-US" altLang="ja-JP" sz="3200">
              <a:solidFill>
                <a:srgbClr val="FFFFFF"/>
              </a:solidFill>
              <a:latin typeface="Arial" charset="0"/>
            </a:endParaRPr>
          </a:p>
          <a:p>
            <a:pPr eaLnBrk="1" hangingPunct="1">
              <a:lnSpc>
                <a:spcPct val="80000"/>
              </a:lnSpc>
              <a:spcBef>
                <a:spcPct val="20000"/>
              </a:spcBef>
              <a:buFont typeface="Arial" charset="0"/>
              <a:buChar char="•"/>
            </a:pPr>
            <a:r>
              <a:rPr lang="zh-CN" altLang="en-US" sz="3200">
                <a:solidFill>
                  <a:srgbClr val="FFFFFF"/>
                </a:solidFill>
                <a:latin typeface="Arial" charset="0"/>
                <a:ea typeface="宋体" charset="0"/>
                <a:cs typeface="宋体" charset="0"/>
              </a:rPr>
              <a:t>他是最完美的启示。</a:t>
            </a:r>
            <a:endParaRPr lang="en-US" sz="3200">
              <a:solidFill>
                <a:srgbClr val="FFFFFF"/>
              </a:solidFill>
              <a:latin typeface="Arial" charset="0"/>
            </a:endParaRPr>
          </a:p>
        </p:txBody>
      </p:sp>
      <p:pic>
        <p:nvPicPr>
          <p:cNvPr id="54278" name="Picture 9" descr="jesus speak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51260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8106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Scale>
                                      <p:cBhvr>
                                        <p:cTn id="12"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xEl>
                                              <p:pRg st="1" end="1"/>
                                            </p:txEl>
                                          </p:spTgt>
                                        </p:tgtEl>
                                        <p:attrNameLst>
                                          <p:attrName>ppt_x</p:attrName>
                                          <p:attrName>ppt_y</p:attrName>
                                        </p:attrNameLst>
                                      </p:cBhvr>
                                    </p:animMotion>
                                    <p:animEffect transition="in" filter="fade">
                                      <p:cBhvr>
                                        <p:cTn id="14" dur="1000"/>
                                        <p:tgtEl>
                                          <p:spTgt spid="4">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20"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21"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23" dur="500"/>
                                        <p:tgtEl>
                                          <p:spTgt spid="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4" presetClass="entr" presetSubtype="0" accel="10000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9"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30"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1"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32" dur="500"/>
                                        <p:tgtEl>
                                          <p:spTgt spid="7">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p:cTn id="37"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8"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9"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0"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4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blurRad="50800" dist="38100" dir="2700000" rotWithShape="0">
              <a:srgbClr val="000000">
                <a:alpha val="43000"/>
              </a:srgbClr>
            </a:outerShdw>
          </a:effectLst>
        </p:spPr>
        <p:txBody>
          <a:bodyPr anchor="ctr"/>
          <a:lstStyle/>
          <a:p>
            <a:pPr algn="ctr">
              <a:defRPr/>
            </a:pPr>
            <a:endParaRPr lang="en-US">
              <a:solidFill>
                <a:srgbClr val="FFFFFF"/>
              </a:solidFill>
              <a:latin typeface="Arial" charset="0"/>
              <a:ea typeface="+mn-ea"/>
              <a:cs typeface="+mn-cs"/>
            </a:endParaRPr>
          </a:p>
        </p:txBody>
      </p:sp>
      <p:sp>
        <p:nvSpPr>
          <p:cNvPr id="28675" name="Rectangle 2"/>
          <p:cNvSpPr>
            <a:spLocks noChangeArrowheads="1"/>
          </p:cNvSpPr>
          <p:nvPr/>
        </p:nvSpPr>
        <p:spPr bwMode="auto">
          <a:xfrm>
            <a:off x="153988" y="6257925"/>
            <a:ext cx="1322387" cy="212725"/>
          </a:xfrm>
          <a:prstGeom prst="rect">
            <a:avLst/>
          </a:prstGeom>
          <a:noFill/>
          <a:ln w="9525">
            <a:noFill/>
            <a:round/>
            <a:headEnd/>
            <a:tailEnd/>
          </a:ln>
          <a:effectLst>
            <a:outerShdw blurRad="50800" dist="38100" dir="2700000">
              <a:srgbClr val="000000">
                <a:alpha val="43000"/>
              </a:srgbClr>
            </a:outerShdw>
          </a:effectLst>
        </p:spPr>
        <p:txBody>
          <a:bodyPr wrap="none" lIns="82048" tIns="41025" rIns="82048" bIns="41025" anchor="ctr"/>
          <a:lstStyle/>
          <a:p>
            <a:pPr eaLnBrk="0" hangingPunct="0">
              <a:defRPr/>
            </a:pPr>
            <a:endParaRPr lang="en-US">
              <a:solidFill>
                <a:srgbClr val="000000"/>
              </a:solidFill>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defRPr/>
            </a:pPr>
            <a:endParaRPr lang="en-US">
              <a:solidFill>
                <a:srgbClr val="FFFFFF"/>
              </a:solidFill>
              <a:ea typeface="MS Gothic" charset="0"/>
              <a:cs typeface="MS Gothic" charset="0"/>
            </a:endParaRPr>
          </a:p>
        </p:txBody>
      </p:sp>
      <p:sp>
        <p:nvSpPr>
          <p:cNvPr id="27" name="Oval 26"/>
          <p:cNvSpPr>
            <a:spLocks noChangeArrowheads="1"/>
          </p:cNvSpPr>
          <p:nvPr/>
        </p:nvSpPr>
        <p:spPr bwMode="auto">
          <a:xfrm rot="-2888524">
            <a:off x="3886994" y="464344"/>
            <a:ext cx="5000625" cy="4967287"/>
          </a:xfrm>
          <a:prstGeom prst="ellipse">
            <a:avLst/>
          </a:prstGeom>
          <a:solidFill>
            <a:srgbClr val="333399">
              <a:alpha val="58823"/>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latin typeface="Times New Roman" charset="0"/>
              <a:ea typeface="ＭＳ Ｐゴシック" charset="-128"/>
              <a:cs typeface="ＭＳ Ｐゴシック" charset="-128"/>
            </a:endParaRPr>
          </a:p>
        </p:txBody>
      </p:sp>
      <p:sp>
        <p:nvSpPr>
          <p:cNvPr id="26" name="Oval 25"/>
          <p:cNvSpPr>
            <a:spLocks noChangeArrowheads="1"/>
          </p:cNvSpPr>
          <p:nvPr/>
        </p:nvSpPr>
        <p:spPr bwMode="auto">
          <a:xfrm rot="9274204">
            <a:off x="727075" y="2692400"/>
            <a:ext cx="5213350" cy="3849688"/>
          </a:xfrm>
          <a:prstGeom prst="ellipse">
            <a:avLst/>
          </a:prstGeom>
          <a:solidFill>
            <a:srgbClr val="008000">
              <a:alpha val="41176"/>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a typeface="MS Gothic" charset="0"/>
              <a:cs typeface="MS Gothic" charset="0"/>
            </a:endParaRPr>
          </a:p>
        </p:txBody>
      </p:sp>
      <p:sp>
        <p:nvSpPr>
          <p:cNvPr id="99342" name="Rectangle 13"/>
          <p:cNvSpPr>
            <a:spLocks noChangeArrowheads="1"/>
          </p:cNvSpPr>
          <p:nvPr/>
        </p:nvSpPr>
        <p:spPr bwMode="auto">
          <a:xfrm>
            <a:off x="1600200" y="4691063"/>
            <a:ext cx="2514600" cy="1065212"/>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旧约</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那卧在背后的</a:t>
            </a:r>
            <a:r>
              <a:rPr lang="en-GB" altLang="ja-JP" sz="3200" b="1">
                <a:solidFill>
                  <a:srgbClr val="66FF99"/>
                </a:solidFill>
                <a:latin typeface="Helvetica" charset="0"/>
                <a:cs typeface="MS Gothic" charset="0"/>
              </a:rPr>
              <a:t>”</a:t>
            </a:r>
            <a:endParaRPr lang="en-GB" sz="3200" b="1">
              <a:solidFill>
                <a:srgbClr val="66FF99"/>
              </a:solidFill>
              <a:latin typeface="Helvetica" charset="0"/>
              <a:cs typeface="MS Gothic" charset="0"/>
            </a:endParaRPr>
          </a:p>
        </p:txBody>
      </p:sp>
      <p:sp>
        <p:nvSpPr>
          <p:cNvPr id="99343" name="Rectangle 14"/>
          <p:cNvSpPr>
            <a:spLocks noChangeArrowheads="1"/>
          </p:cNvSpPr>
          <p:nvPr/>
        </p:nvSpPr>
        <p:spPr bwMode="auto">
          <a:xfrm>
            <a:off x="1928813" y="1000125"/>
            <a:ext cx="2738437" cy="1320800"/>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希腊哲学</a:t>
            </a:r>
            <a:r>
              <a:rPr lang="en-GB" altLang="ja-JP" sz="3200" b="1">
                <a:solidFill>
                  <a:srgbClr val="66FF99"/>
                </a:solidFill>
                <a:latin typeface="Helvetica" charset="0"/>
                <a:cs typeface="MS Gothic" charset="0"/>
              </a:rPr>
              <a:t>:</a:t>
            </a:r>
          </a:p>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cs typeface="MS Gothic" charset="0"/>
              </a:rPr>
              <a:t>“</a:t>
            </a:r>
            <a:r>
              <a:rPr lang="zh-CN" altLang="en-US" sz="3200" b="1">
                <a:solidFill>
                  <a:srgbClr val="66FF99"/>
                </a:solidFill>
                <a:latin typeface="Helvetica" charset="0"/>
                <a:cs typeface="MS Gothic" charset="0"/>
              </a:rPr>
              <a:t>理</a:t>
            </a:r>
            <a:r>
              <a:rPr lang="en-GB" altLang="ja-JP" sz="3200" b="1">
                <a:solidFill>
                  <a:srgbClr val="66FF99"/>
                </a:solidFill>
                <a:latin typeface="Helvetica" charset="0"/>
                <a:cs typeface="MS Gothic" charset="0"/>
              </a:rPr>
              <a:t>”</a:t>
            </a:r>
            <a:endParaRPr lang="en-GB" sz="3200" b="1">
              <a:solidFill>
                <a:srgbClr val="66FF99"/>
              </a:solidFill>
              <a:latin typeface="Helvetica" charset="0"/>
              <a:cs typeface="MS Gothic" charset="0"/>
            </a:endParaRPr>
          </a:p>
        </p:txBody>
      </p:sp>
      <p:sp>
        <p:nvSpPr>
          <p:cNvPr id="99344" name="Rectangle 15"/>
          <p:cNvSpPr>
            <a:spLocks noChangeArrowheads="1"/>
          </p:cNvSpPr>
          <p:nvPr/>
        </p:nvSpPr>
        <p:spPr bwMode="auto">
          <a:xfrm>
            <a:off x="5867400" y="1316038"/>
            <a:ext cx="2794000" cy="2049462"/>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费罗</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与神团结却不同</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创造者</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维持者</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及启示者</a:t>
            </a:r>
            <a:r>
              <a:rPr lang="en-GB" altLang="ja-JP" sz="3200" b="1">
                <a:solidFill>
                  <a:srgbClr val="66FF99"/>
                </a:solidFill>
                <a:latin typeface="Helvetica" charset="0"/>
                <a:cs typeface="MS Gothic" charset="0"/>
              </a:rPr>
              <a:t>” </a:t>
            </a:r>
            <a:endParaRPr lang="en-GB" sz="3200" b="1">
              <a:solidFill>
                <a:srgbClr val="66FF99"/>
              </a:solidFill>
              <a:latin typeface="Helvetica" charset="0"/>
              <a:cs typeface="MS Gothic" charset="0"/>
            </a:endParaRPr>
          </a:p>
        </p:txBody>
      </p:sp>
      <p:sp>
        <p:nvSpPr>
          <p:cNvPr id="28682" name="Text Box 17"/>
          <p:cNvSpPr txBox="1">
            <a:spLocks noChangeArrowheads="1"/>
          </p:cNvSpPr>
          <p:nvPr/>
        </p:nvSpPr>
        <p:spPr bwMode="auto">
          <a:xfrm>
            <a:off x="8780463" y="-292100"/>
            <a:ext cx="163512" cy="360363"/>
          </a:xfrm>
          <a:prstGeom prst="rect">
            <a:avLst/>
          </a:prstGeom>
          <a:noFill/>
          <a:ln w="9525">
            <a:noFill/>
            <a:round/>
            <a:headEnd/>
            <a:tailEnd/>
          </a:ln>
          <a:effectLst>
            <a:outerShdw blurRad="50800" dist="38100" dir="2700000">
              <a:srgbClr val="000000">
                <a:alpha val="43000"/>
              </a:srgbClr>
            </a:outerShdw>
          </a:effec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algn="ctr">
              <a:spcBef>
                <a:spcPts val="1125"/>
              </a:spcBef>
              <a:buClr>
                <a:srgbClr val="FFA27C"/>
              </a:buClr>
            </a:pPr>
            <a:r>
              <a:rPr lang="en-GB" sz="1800">
                <a:solidFill>
                  <a:srgbClr val="FFA27C"/>
                </a:solidFill>
                <a:latin typeface="Comic Sans MS" charset="0"/>
                <a:cs typeface="MS Gothic" charset="0"/>
              </a:rPr>
              <a:t> </a:t>
            </a:r>
          </a:p>
        </p:txBody>
      </p:sp>
      <p:sp>
        <p:nvSpPr>
          <p:cNvPr id="28683" name="Text Box 18"/>
          <p:cNvSpPr txBox="1">
            <a:spLocks noChangeArrowheads="1"/>
          </p:cNvSpPr>
          <p:nvPr/>
        </p:nvSpPr>
        <p:spPr bwMode="auto">
          <a:xfrm>
            <a:off x="8764588" y="5835650"/>
            <a:ext cx="166687" cy="323850"/>
          </a:xfrm>
          <a:prstGeom prst="rect">
            <a:avLst/>
          </a:prstGeom>
          <a:noFill/>
          <a:ln w="9525">
            <a:noFill/>
            <a:round/>
            <a:headEnd/>
            <a:tailEnd/>
          </a:ln>
          <a:effectLst>
            <a:outerShdw blurRad="50800" dist="38100" dir="2700000">
              <a:srgbClr val="000000">
                <a:alpha val="43000"/>
              </a:srgbClr>
            </a:outerShdw>
          </a:effectLst>
        </p:spPr>
        <p:txBody>
          <a:bodyPr wrap="none" lIns="82048" tIns="41025" rIns="82048" bIns="41025" anchor="ctr"/>
          <a:lstStyle/>
          <a:p>
            <a:pPr eaLnBrk="0" hangingPunct="0">
              <a:defRPr/>
            </a:pPr>
            <a:endParaRPr lang="en-US">
              <a:solidFill>
                <a:srgbClr val="000000"/>
              </a:solidFill>
              <a:ea typeface="MS Gothic" charset="0"/>
              <a:cs typeface="MS Gothic" charset="0"/>
            </a:endParaRPr>
          </a:p>
        </p:txBody>
      </p:sp>
      <p:sp>
        <p:nvSpPr>
          <p:cNvPr id="24" name="Title 23"/>
          <p:cNvSpPr>
            <a:spLocks noGrp="1"/>
          </p:cNvSpPr>
          <p:nvPr>
            <p:ph type="title" idx="4294967295"/>
          </p:nvPr>
        </p:nvSpPr>
        <p:spPr>
          <a:xfrm>
            <a:off x="3200400" y="2667000"/>
            <a:ext cx="2786063" cy="1071563"/>
          </a:xfrm>
          <a:effectLst>
            <a:outerShdw blurRad="50800" dist="38100" dir="2700000" rotWithShape="0">
              <a:srgbClr val="000000">
                <a:alpha val="43000"/>
              </a:srgbClr>
            </a:outerShdw>
          </a:effectLst>
        </p:spPr>
        <p:txBody>
          <a:bodyPr/>
          <a:lstStyle/>
          <a:p>
            <a:pPr>
              <a:buFont typeface="Times New Roman" charset="0"/>
              <a:buNone/>
            </a:pPr>
            <a:r>
              <a:rPr lang="en-GB" sz="2000">
                <a:solidFill>
                  <a:srgbClr val="FFEA18"/>
                </a:solidFill>
                <a:effectLst/>
                <a:latin typeface="Comic Sans MS" charset="0"/>
                <a:cs typeface="Arial" charset="0"/>
              </a:rPr>
              <a:t>LOGOS</a:t>
            </a:r>
            <a:br>
              <a:rPr lang="en-GB" sz="2000">
                <a:solidFill>
                  <a:srgbClr val="FFEA18"/>
                </a:solidFill>
                <a:effectLst/>
                <a:latin typeface="Comic Sans MS" charset="0"/>
                <a:cs typeface="Arial" charset="0"/>
              </a:rPr>
            </a:br>
            <a:r>
              <a:rPr lang="zh-CN" altLang="en-US" sz="2000">
                <a:solidFill>
                  <a:srgbClr val="FFEA18"/>
                </a:solidFill>
                <a:effectLst/>
                <a:latin typeface="Comic Sans MS" charset="0"/>
                <a:ea typeface="宋体" charset="0"/>
                <a:cs typeface="宋体" charset="0"/>
              </a:rPr>
              <a:t>（希腊文：道）</a:t>
            </a:r>
            <a:endParaRPr lang="en-US" sz="2000">
              <a:effectLst/>
              <a:latin typeface="Arial" charset="0"/>
              <a:cs typeface="Arial" charset="0"/>
            </a:endParaRPr>
          </a:p>
        </p:txBody>
      </p:sp>
    </p:spTree>
    <p:extLst>
      <p:ext uri="{BB962C8B-B14F-4D97-AF65-F5344CB8AC3E}">
        <p14:creationId xmlns:p14="http://schemas.microsoft.com/office/powerpoint/2010/main" val="1636075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2" name="Title 1"/>
          <p:cNvSpPr>
            <a:spLocks noGrp="1"/>
          </p:cNvSpPr>
          <p:nvPr>
            <p:ph type="title"/>
          </p:nvPr>
        </p:nvSpPr>
        <p:spPr/>
        <p:txBody>
          <a:bodyPr/>
          <a:lstStyle/>
          <a:p>
            <a:r>
              <a:rPr lang="en-US">
                <a:effectLst>
                  <a:outerShdw blurRad="38100" dist="38100" dir="2700000" algn="tl">
                    <a:srgbClr val="DDDDDD"/>
                  </a:outerShdw>
                </a:effectLst>
                <a:latin typeface="Arial" charset="0"/>
                <a:cs typeface="Arial" charset="0"/>
              </a:rPr>
              <a:t>Hebrews 1:1-2</a:t>
            </a:r>
          </a:p>
        </p:txBody>
      </p:sp>
      <p:pic>
        <p:nvPicPr>
          <p:cNvPr id="4" name="Content Placeholder 3" descr="hebrews1_1_2.jpg"/>
          <p:cNvPicPr>
            <a:picLocks noGrp="1" noChangeAspect="1"/>
          </p:cNvPicPr>
          <p:nvPr>
            <p:ph idx="1"/>
          </p:nvPr>
        </p:nvPicPr>
        <p:blipFill>
          <a:blip r:embed="rId3"/>
          <a:srcRect l="-857" r="2557"/>
          <a:stretch>
            <a:fillRect/>
          </a:stretch>
        </p:blipFill>
        <p:spPr>
          <a:xfrm>
            <a:off x="0" y="214313"/>
            <a:ext cx="9144000" cy="6194425"/>
          </a:xfrm>
        </p:spPr>
      </p:pic>
      <p:sp>
        <p:nvSpPr>
          <p:cNvPr id="6" name="Rectangle 5"/>
          <p:cNvSpPr>
            <a:spLocks noChangeArrowheads="1"/>
          </p:cNvSpPr>
          <p:nvPr/>
        </p:nvSpPr>
        <p:spPr bwMode="auto">
          <a:xfrm>
            <a:off x="6357938" y="500063"/>
            <a:ext cx="1857375" cy="642937"/>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r>
              <a:rPr lang="zh-CN" altLang="en-US" sz="3600" dirty="0">
                <a:solidFill>
                  <a:srgbClr val="FFFFFF"/>
                </a:solidFill>
                <a:latin typeface="Arial" charset="0"/>
                <a:ea typeface="宋体" charset="0"/>
                <a:cs typeface="宋体" charset="0"/>
              </a:rPr>
              <a:t>希伯来</a:t>
            </a:r>
            <a:endParaRPr lang="en-US" sz="3600" dirty="0">
              <a:solidFill>
                <a:srgbClr val="FFFFFF"/>
              </a:solidFill>
              <a:latin typeface="Arial" charset="0"/>
            </a:endParaRPr>
          </a:p>
        </p:txBody>
      </p:sp>
      <p:sp>
        <p:nvSpPr>
          <p:cNvPr id="7" name="Rectangle 6"/>
          <p:cNvSpPr>
            <a:spLocks noChangeArrowheads="1"/>
          </p:cNvSpPr>
          <p:nvPr/>
        </p:nvSpPr>
        <p:spPr bwMode="auto">
          <a:xfrm>
            <a:off x="285750" y="357188"/>
            <a:ext cx="3214688" cy="6143625"/>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58375" name="TextBox 8"/>
          <p:cNvSpPr txBox="1">
            <a:spLocks noChangeArrowheads="1"/>
          </p:cNvSpPr>
          <p:nvPr/>
        </p:nvSpPr>
        <p:spPr bwMode="auto">
          <a:xfrm>
            <a:off x="357188" y="304800"/>
            <a:ext cx="3376612" cy="600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r>
              <a:rPr lang="zh-CN" altLang="en-US" sz="3200">
                <a:solidFill>
                  <a:schemeClr val="bg1"/>
                </a:solidFill>
                <a:ea typeface="宋体" charset="0"/>
                <a:cs typeface="宋体" charset="0"/>
              </a:rPr>
              <a:t>神 既 在 古 时 借 着 众 先 知 ， 多 次 多 方 的 晓 谕 列 祖 ，</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就 在 这 末 世 ， 借 着 他 儿 子 晓 谕 我 们 ， 又 早 已 立 他 为 承 受 万 有 的 ， 也 曾 借 着 他 创 造 诸 世 界 。 </a:t>
            </a:r>
            <a:endParaRPr lang="en-US" sz="3200">
              <a:solidFill>
                <a:schemeClr val="bg1"/>
              </a:solidFill>
            </a:endParaRPr>
          </a:p>
        </p:txBody>
      </p:sp>
    </p:spTree>
    <p:extLst>
      <p:ext uri="{BB962C8B-B14F-4D97-AF65-F5344CB8AC3E}">
        <p14:creationId xmlns:p14="http://schemas.microsoft.com/office/powerpoint/2010/main" val="1939821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inthebeginning.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a:effectLst>
            <a:outerShdw blurRad="50800" dist="38100" dir="2700000">
              <a:srgbClr val="000000">
                <a:alpha val="43000"/>
              </a:srgbClr>
            </a:outerShdw>
          </a:effec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r>
              <a:rPr lang="ja-JP" altLang="en-US" sz="3600" b="1">
                <a:solidFill>
                  <a:srgbClr val="FFFFFF"/>
                </a:solidFill>
                <a:effectLst>
                  <a:outerShdw blurRad="38100" dist="38100" dir="2700000" algn="tl">
                    <a:srgbClr val="DDDDDD"/>
                  </a:outerShdw>
                </a:effectLst>
                <a:latin typeface="Arial" charset="0"/>
              </a:rPr>
              <a:t>“</a:t>
            </a:r>
            <a:r>
              <a:rPr lang="zh-CN" altLang="en-US" sz="3600" b="1">
                <a:solidFill>
                  <a:srgbClr val="FFFF00"/>
                </a:solidFill>
              </a:rPr>
              <a:t>起 初 </a:t>
            </a:r>
            <a:r>
              <a:rPr lang="zh-CN" altLang="en-US" sz="3600" b="1">
                <a:solidFill>
                  <a:schemeClr val="bg1"/>
                </a:solidFill>
              </a:rPr>
              <a:t>神 创 造 天 地 。</a:t>
            </a:r>
            <a:r>
              <a:rPr lang="en-US" altLang="ja-JP" sz="3600" b="1">
                <a:solidFill>
                  <a:srgbClr val="FFFFFF"/>
                </a:solidFill>
                <a:effectLst>
                  <a:outerShdw blurRad="38100" dist="38100" dir="2700000" algn="tl">
                    <a:srgbClr val="DDDDDD"/>
                  </a:outerShdw>
                </a:effectLst>
                <a:latin typeface="Arial" charset="0"/>
              </a:rPr>
              <a:t>” </a:t>
            </a:r>
            <a:br>
              <a:rPr lang="en-US" altLang="ja-JP" sz="3600" b="1">
                <a:solidFill>
                  <a:srgbClr val="FFFFFF"/>
                </a:solidFill>
                <a:effectLst>
                  <a:outerShdw blurRad="38100" dist="38100" dir="2700000" algn="tl">
                    <a:srgbClr val="DDDDDD"/>
                  </a:outerShdw>
                </a:effectLst>
                <a:latin typeface="Arial" charset="0"/>
              </a:rPr>
            </a:br>
            <a:r>
              <a:rPr lang="en-US" altLang="ja-JP" sz="3600" b="1">
                <a:solidFill>
                  <a:srgbClr val="FFFFFF"/>
                </a:solidFill>
                <a:effectLst>
                  <a:outerShdw blurRad="38100" dist="38100" dir="2700000" algn="tl">
                    <a:srgbClr val="DDDDDD"/>
                  </a:outerShdw>
                </a:effectLst>
                <a:latin typeface="Arial" charset="0"/>
              </a:rPr>
              <a:t>(</a:t>
            </a:r>
            <a:r>
              <a:rPr lang="zh-SG" sz="3600" b="1">
                <a:solidFill>
                  <a:srgbClr val="FFFFFF"/>
                </a:solidFill>
              </a:rPr>
              <a:t>创</a:t>
            </a:r>
            <a:r>
              <a:rPr lang="zh-SG" altLang="ja-JP" sz="3600" b="1">
                <a:solidFill>
                  <a:srgbClr val="FFFFFF"/>
                </a:solidFill>
              </a:rPr>
              <a:t> </a:t>
            </a:r>
            <a:r>
              <a:rPr lang="zh-SG" sz="3600" b="1">
                <a:solidFill>
                  <a:srgbClr val="FFFFFF"/>
                </a:solidFill>
              </a:rPr>
              <a:t>世</a:t>
            </a:r>
            <a:r>
              <a:rPr lang="zh-SG" altLang="ja-JP" sz="3600" b="1">
                <a:solidFill>
                  <a:srgbClr val="FFFFFF"/>
                </a:solidFill>
              </a:rPr>
              <a:t> </a:t>
            </a:r>
            <a:r>
              <a:rPr lang="zh-SG" sz="3600" b="1">
                <a:solidFill>
                  <a:srgbClr val="FFFFFF"/>
                </a:solidFill>
              </a:rPr>
              <a:t>纪</a:t>
            </a:r>
            <a:r>
              <a:rPr lang="en-US" altLang="ja-JP" sz="3600" b="1">
                <a:solidFill>
                  <a:srgbClr val="FFFFFF"/>
                </a:solidFill>
                <a:effectLst>
                  <a:outerShdw blurRad="38100" dist="38100" dir="2700000" algn="tl">
                    <a:srgbClr val="DDDDDD"/>
                  </a:outerShdw>
                </a:effectLst>
                <a:latin typeface="Arial" charset="0"/>
              </a:rPr>
              <a:t> 1:1)</a:t>
            </a:r>
            <a:endParaRPr lang="en-US" sz="3600" b="1">
              <a:solidFill>
                <a:srgbClr val="FFFFFF"/>
              </a:solidFill>
              <a:effectLst>
                <a:outerShdw blurRad="38100" dist="38100" dir="2700000" algn="tl">
                  <a:srgbClr val="DDDDDD"/>
                </a:outerShdw>
              </a:effectLst>
              <a:latin typeface="Arial" charset="0"/>
            </a:endParaRPr>
          </a:p>
        </p:txBody>
      </p:sp>
      <p:pic>
        <p:nvPicPr>
          <p:cNvPr id="6" name="Picture 5" descr="gospel of john title.jpg"/>
          <p:cNvPicPr>
            <a:picLocks noChangeAspect="1"/>
          </p:cNvPicPr>
          <p:nvPr/>
        </p:nvPicPr>
        <p:blipFill>
          <a:blip r:embed="rId4"/>
          <a:srcRect l="1587" t="1111" b="12222"/>
          <a:stretch>
            <a:fillRect/>
          </a:stretch>
        </p:blipFill>
        <p:spPr bwMode="auto">
          <a:xfrm>
            <a:off x="4495800" y="914400"/>
            <a:ext cx="4724400" cy="5943600"/>
          </a:xfrm>
          <a:prstGeom prst="rect">
            <a:avLst/>
          </a:prstGeom>
          <a:noFill/>
          <a:ln w="9525">
            <a:noFill/>
            <a:miter lim="800000"/>
            <a:headEnd/>
            <a:tailEnd/>
          </a:ln>
          <a:effectLst>
            <a:outerShdw blurRad="50800" dist="38100" dir="2700000">
              <a:srgbClr val="000000">
                <a:alpha val="43000"/>
              </a:srgbClr>
            </a:outerShdw>
          </a:effec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r>
              <a:rPr lang="ja-JP" altLang="en-US" sz="3600" b="1">
                <a:solidFill>
                  <a:srgbClr val="FFFFFF"/>
                </a:solidFill>
                <a:effectLst>
                  <a:outerShdw blurRad="38100" dist="38100" dir="2700000" algn="tl">
                    <a:srgbClr val="DDDDDD"/>
                  </a:outerShdw>
                </a:effectLst>
                <a:latin typeface="Arial" charset="0"/>
              </a:rPr>
              <a:t>“</a:t>
            </a:r>
            <a:r>
              <a:rPr lang="zh-SG" sz="3600"/>
              <a:t>  </a:t>
            </a:r>
            <a:r>
              <a:rPr lang="zh-SG" sz="3600" b="1">
                <a:solidFill>
                  <a:srgbClr val="FFFF00"/>
                </a:solidFill>
              </a:rPr>
              <a:t>太 初 </a:t>
            </a:r>
            <a:r>
              <a:rPr lang="zh-SG" sz="3600" b="1">
                <a:solidFill>
                  <a:schemeClr val="bg1"/>
                </a:solidFill>
              </a:rPr>
              <a:t>有 道 ， 道 与 神 同 在 ， 道 就 是 神 。 </a:t>
            </a:r>
            <a:r>
              <a:rPr lang="ja-JP" altLang="en-US" sz="3600" b="1">
                <a:solidFill>
                  <a:srgbClr val="FFFFFF"/>
                </a:solidFill>
                <a:effectLst>
                  <a:outerShdw blurRad="38100" dist="38100" dir="2700000" algn="tl">
                    <a:srgbClr val="DDDDDD"/>
                  </a:outerShdw>
                </a:effectLst>
                <a:latin typeface="Arial" charset="0"/>
              </a:rPr>
              <a:t>”</a:t>
            </a:r>
            <a:r>
              <a:rPr lang="en-US" sz="3600" b="1">
                <a:solidFill>
                  <a:srgbClr val="FFFFFF"/>
                </a:solidFill>
                <a:effectLst>
                  <a:outerShdw blurRad="38100" dist="38100" dir="2700000" algn="tl">
                    <a:srgbClr val="DDDDDD"/>
                  </a:outerShdw>
                </a:effectLst>
                <a:latin typeface="Arial" charset="0"/>
              </a:rPr>
              <a:t> </a:t>
            </a:r>
            <a:br>
              <a:rPr lang="en-US" sz="3600" b="1">
                <a:solidFill>
                  <a:srgbClr val="FFFFFF"/>
                </a:solidFill>
                <a:effectLst>
                  <a:outerShdw blurRad="38100" dist="38100" dir="2700000" algn="tl">
                    <a:srgbClr val="DDDDDD"/>
                  </a:outerShdw>
                </a:effectLst>
                <a:latin typeface="Arial" charset="0"/>
              </a:rPr>
            </a:br>
            <a:r>
              <a:rPr lang="en-US" sz="3600" b="1">
                <a:solidFill>
                  <a:srgbClr val="FFFFFF"/>
                </a:solidFill>
                <a:effectLst>
                  <a:outerShdw blurRad="38100" dist="38100" dir="2700000" algn="tl">
                    <a:srgbClr val="DDDDDD"/>
                  </a:outerShdw>
                </a:effectLst>
                <a:latin typeface="Arial" charset="0"/>
              </a:rPr>
              <a:t>(</a:t>
            </a:r>
            <a:r>
              <a:rPr lang="zh-CN" altLang="en-US" sz="3600" b="1">
                <a:solidFill>
                  <a:srgbClr val="FFFFFF"/>
                </a:solidFill>
                <a:effectLst>
                  <a:outerShdw blurRad="38100" dist="38100" dir="2700000" algn="tl">
                    <a:srgbClr val="DDDDDD"/>
                  </a:outerShdw>
                </a:effectLst>
                <a:latin typeface="Arial" charset="0"/>
              </a:rPr>
              <a:t>约</a:t>
            </a:r>
            <a:r>
              <a:rPr lang="en-US" altLang="ja-JP" sz="3600" b="1">
                <a:solidFill>
                  <a:srgbClr val="FFFFFF"/>
                </a:solidFill>
                <a:effectLst>
                  <a:outerShdw blurRad="38100" dist="38100" dir="2700000" algn="tl">
                    <a:srgbClr val="DDDDDD"/>
                  </a:outerShdw>
                </a:effectLst>
                <a:latin typeface="Arial" charset="0"/>
              </a:rPr>
              <a:t> 1:1)</a:t>
            </a:r>
            <a:endParaRPr lang="en-US" sz="3600" b="1">
              <a:solidFill>
                <a:srgbClr val="FFFFFF"/>
              </a:solidFill>
              <a:effectLst>
                <a:outerShdw blurRad="38100" dist="38100" dir="2700000" algn="tl">
                  <a:srgbClr val="DDDDDD"/>
                </a:outerShdw>
              </a:effectLst>
              <a:latin typeface="Arial" charset="0"/>
            </a:endParaRPr>
          </a:p>
        </p:txBody>
      </p:sp>
      <p:sp>
        <p:nvSpPr>
          <p:cNvPr id="2" name="Title 1"/>
          <p:cNvSpPr>
            <a:spLocks noGrp="1"/>
          </p:cNvSpPr>
          <p:nvPr>
            <p:ph type="title"/>
          </p:nvPr>
        </p:nvSpPr>
        <p:spPr>
          <a:xfrm>
            <a:off x="0" y="0"/>
            <a:ext cx="9144000" cy="944563"/>
          </a:xfrm>
          <a:solidFill>
            <a:schemeClr val="tx1"/>
          </a:solidFill>
          <a:effectLst>
            <a:outerShdw blurRad="50800" dist="38100" dir="2700000">
              <a:srgbClr val="000000">
                <a:alpha val="43000"/>
              </a:srgbClr>
            </a:outerShdw>
          </a:effectLst>
        </p:spPr>
        <p:txBody>
          <a:bodyPr/>
          <a:lstStyle/>
          <a:p>
            <a:r>
              <a:rPr lang="zh-CN" altLang="en-US" dirty="0">
                <a:solidFill>
                  <a:srgbClr val="FFFFFF"/>
                </a:solidFill>
              </a:rPr>
              <a:t>确切的开端</a:t>
            </a:r>
            <a:endParaRPr lang="en-US" dirty="0">
              <a:effectLst>
                <a:outerShdw blurRad="38100" dist="38100" dir="2700000" algn="tl">
                  <a:srgbClr val="808080"/>
                </a:outerShdw>
              </a:effectLst>
              <a:latin typeface="Arial" charset="0"/>
              <a:cs typeface="Arial" charset="0"/>
            </a:endParaRPr>
          </a:p>
        </p:txBody>
      </p:sp>
      <p:sp>
        <p:nvSpPr>
          <p:cNvPr id="7" name="TextBox 6"/>
          <p:cNvSpPr txBox="1"/>
          <p:nvPr/>
        </p:nvSpPr>
        <p:spPr>
          <a:xfrm>
            <a:off x="4714875" y="3929063"/>
            <a:ext cx="4214813" cy="2124075"/>
          </a:xfrm>
          <a:prstGeom prst="rect">
            <a:avLst/>
          </a:prstGeom>
          <a:solidFill>
            <a:schemeClr val="tx2"/>
          </a:solidFill>
          <a:effectLst>
            <a:outerShdw blurRad="50800" dist="38100" dir="2700000">
              <a:srgbClr val="000000">
                <a:alpha val="43000"/>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r>
              <a:rPr lang="zh-SG" sz="6600" b="1">
                <a:solidFill>
                  <a:srgbClr val="FFC000"/>
                </a:solidFill>
                <a:effectLst>
                  <a:outerShdw blurRad="38100" dist="38100" dir="2700000" algn="tl">
                    <a:srgbClr val="FFFFFF"/>
                  </a:outerShdw>
                </a:effectLst>
              </a:rPr>
              <a:t>约 翰 </a:t>
            </a:r>
            <a:endParaRPr lang="en-US" sz="6600" b="1">
              <a:solidFill>
                <a:srgbClr val="FFC000"/>
              </a:solidFill>
              <a:effectLst>
                <a:outerShdw blurRad="38100" dist="38100" dir="2700000" algn="tl">
                  <a:srgbClr val="FFFFFF"/>
                </a:outerShdw>
              </a:effectLst>
            </a:endParaRPr>
          </a:p>
          <a:p>
            <a:pPr algn="ctr" eaLnBrk="1" hangingPunct="1"/>
            <a:r>
              <a:rPr lang="zh-SG" sz="6600" b="1">
                <a:solidFill>
                  <a:srgbClr val="FFC000"/>
                </a:solidFill>
                <a:effectLst>
                  <a:outerShdw blurRad="38100" dist="38100" dir="2700000" algn="tl">
                    <a:srgbClr val="FFFFFF"/>
                  </a:outerShdw>
                </a:effectLst>
              </a:rPr>
              <a:t>福 音</a:t>
            </a:r>
            <a:endParaRPr lang="en-US" sz="6600" b="1">
              <a:solidFill>
                <a:srgbClr val="FFC000"/>
              </a:solidFill>
              <a:effectLst>
                <a:outerShdw blurRad="38100" dist="38100" dir="2700000" algn="tl">
                  <a:srgbClr val="FFFFFF"/>
                </a:outerShdw>
              </a:effectLst>
            </a:endParaRPr>
          </a:p>
        </p:txBody>
      </p:sp>
    </p:spTree>
    <p:extLst>
      <p:ext uri="{BB962C8B-B14F-4D97-AF65-F5344CB8AC3E}">
        <p14:creationId xmlns:p14="http://schemas.microsoft.com/office/powerpoint/2010/main" val="3370914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3603"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360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3605"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3606"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07" name="Text Box 6"/>
          <p:cNvSpPr txBox="1">
            <a:spLocks noChangeArrowheads="1"/>
          </p:cNvSpPr>
          <p:nvPr/>
        </p:nvSpPr>
        <p:spPr bwMode="auto">
          <a:xfrm>
            <a:off x="1030288" y="893763"/>
            <a:ext cx="7164387"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3600" b="1">
                <a:solidFill>
                  <a:srgbClr val="FFFF00"/>
                </a:solidFill>
                <a:latin typeface="Comic Sans MS" charset="0"/>
                <a:cs typeface="MS Gothic" charset="0"/>
              </a:rPr>
              <a:t>第</a:t>
            </a:r>
            <a:r>
              <a:rPr lang="en-GB" altLang="ja-JP" sz="3600" b="1">
                <a:solidFill>
                  <a:srgbClr val="FFFF00"/>
                </a:solidFill>
                <a:latin typeface="Comic Sans MS" charset="0"/>
                <a:cs typeface="MS Gothic" charset="0"/>
              </a:rPr>
              <a:t>1</a:t>
            </a:r>
            <a:r>
              <a:rPr lang="zh-CN" altLang="en-US" sz="3600" b="1">
                <a:solidFill>
                  <a:srgbClr val="FFFF00"/>
                </a:solidFill>
                <a:latin typeface="Comic Sans MS" charset="0"/>
                <a:cs typeface="MS Gothic" charset="0"/>
              </a:rPr>
              <a:t>章</a:t>
            </a:r>
            <a:r>
              <a:rPr lang="en-GB" altLang="ja-JP" sz="3600" b="1">
                <a:solidFill>
                  <a:srgbClr val="FFFF00"/>
                </a:solidFill>
                <a:latin typeface="Comic Sans MS" charset="0"/>
                <a:cs typeface="MS Gothic" charset="0"/>
              </a:rPr>
              <a:t>:</a:t>
            </a:r>
            <a:r>
              <a:rPr lang="zh-CN" altLang="en-US" sz="3600" b="1">
                <a:solidFill>
                  <a:srgbClr val="FFFF00"/>
                </a:solidFill>
                <a:latin typeface="SimHei" charset="0"/>
                <a:ea typeface="SimHei" charset="0"/>
                <a:cs typeface="SimHei" charset="0"/>
              </a:rPr>
              <a:t>耶稣基督的 </a:t>
            </a:r>
            <a:r>
              <a:rPr lang="en-GB" altLang="ja-JP" sz="3600" b="1" i="1" u="sng">
                <a:solidFill>
                  <a:srgbClr val="08F2EE"/>
                </a:solidFill>
                <a:latin typeface="Comic Sans MS" charset="0"/>
                <a:cs typeface="MS Gothic" charset="0"/>
              </a:rPr>
              <a:t>6</a:t>
            </a:r>
            <a:r>
              <a:rPr lang="zh-CN" altLang="en-US" sz="3600" b="1" i="1" u="sng">
                <a:solidFill>
                  <a:srgbClr val="08F2EE"/>
                </a:solidFill>
                <a:latin typeface="SimHei" charset="0"/>
                <a:ea typeface="SimHei" charset="0"/>
                <a:cs typeface="SimHei" charset="0"/>
              </a:rPr>
              <a:t>大真理</a:t>
            </a:r>
            <a:endParaRPr lang="en-GB" sz="3400" b="1" i="1">
              <a:solidFill>
                <a:srgbClr val="FFFF00"/>
              </a:solidFill>
              <a:latin typeface="SimHei" charset="0"/>
              <a:ea typeface="SimHei" charset="0"/>
              <a:cs typeface="SimHei" charset="0"/>
            </a:endParaRPr>
          </a:p>
        </p:txBody>
      </p:sp>
      <p:sp>
        <p:nvSpPr>
          <p:cNvPr id="153608"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09"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10"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6634" name="Text Box 10"/>
          <p:cNvSpPr txBox="1">
            <a:spLocks noChangeArrowheads="1"/>
          </p:cNvSpPr>
          <p:nvPr/>
        </p:nvSpPr>
        <p:spPr bwMode="auto">
          <a:xfrm>
            <a:off x="4905375" y="3759200"/>
            <a:ext cx="262890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FFFF"/>
              </a:buClr>
            </a:pPr>
            <a:r>
              <a:rPr lang="en-GB" sz="4400" b="1">
                <a:solidFill>
                  <a:srgbClr val="FFFFFF"/>
                </a:solidFill>
                <a:latin typeface="Helvetica" charset="0"/>
                <a:cs typeface="MS Gothic" charset="0"/>
              </a:rPr>
              <a:t>“</a:t>
            </a:r>
            <a:r>
              <a:rPr lang="zh-CN" altLang="en-US" sz="4400">
                <a:solidFill>
                  <a:schemeClr val="bg1"/>
                </a:solidFill>
                <a:latin typeface="SimHei" charset="0"/>
                <a:ea typeface="SimHei" charset="0"/>
                <a:cs typeface="SimHei" charset="0"/>
              </a:rPr>
              <a:t>这道太初与神同在。</a:t>
            </a:r>
            <a:r>
              <a:rPr lang="en-GB" altLang="ja-JP" sz="4400" b="1">
                <a:solidFill>
                  <a:srgbClr val="FFFFFF"/>
                </a:solidFill>
                <a:latin typeface="Helvetica" charset="0"/>
                <a:cs typeface="MS Gothic" charset="0"/>
              </a:rPr>
              <a:t>”</a:t>
            </a:r>
            <a:endParaRPr lang="en-GB" sz="4400" b="1">
              <a:solidFill>
                <a:srgbClr val="FFFFFF"/>
              </a:solidFill>
              <a:latin typeface="Helvetica" charset="0"/>
              <a:cs typeface="MS Gothic" charset="0"/>
            </a:endParaRPr>
          </a:p>
        </p:txBody>
      </p:sp>
      <p:sp>
        <p:nvSpPr>
          <p:cNvPr id="153612" name="Text Box 11"/>
          <p:cNvSpPr txBox="1">
            <a:spLocks noChangeArrowheads="1"/>
          </p:cNvSpPr>
          <p:nvPr/>
        </p:nvSpPr>
        <p:spPr bwMode="auto">
          <a:xfrm>
            <a:off x="8677275" y="619442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13"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24</a:t>
            </a:r>
          </a:p>
        </p:txBody>
      </p:sp>
      <p:sp>
        <p:nvSpPr>
          <p:cNvPr id="153614" name="Text Box 13"/>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3615" name="Text Box 14"/>
          <p:cNvSpPr txBox="1">
            <a:spLocks noChangeArrowheads="1"/>
          </p:cNvSpPr>
          <p:nvPr/>
        </p:nvSpPr>
        <p:spPr bwMode="auto">
          <a:xfrm>
            <a:off x="1022350" y="225425"/>
            <a:ext cx="7337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3200" b="1">
              <a:solidFill>
                <a:srgbClr val="FAFD00"/>
              </a:solidFill>
              <a:latin typeface="Comic Sans MS" charset="0"/>
              <a:cs typeface="MS Gothic" charset="0"/>
            </a:endParaRPr>
          </a:p>
        </p:txBody>
      </p:sp>
      <p:sp>
        <p:nvSpPr>
          <p:cNvPr id="153616" name="Text Box 15"/>
          <p:cNvSpPr txBox="1">
            <a:spLocks noChangeArrowheads="1"/>
          </p:cNvSpPr>
          <p:nvPr/>
        </p:nvSpPr>
        <p:spPr bwMode="auto">
          <a:xfrm>
            <a:off x="1133475" y="1736725"/>
            <a:ext cx="3733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3617" name="Text Box 16"/>
          <p:cNvSpPr txBox="1">
            <a:spLocks noChangeArrowheads="1"/>
          </p:cNvSpPr>
          <p:nvPr/>
        </p:nvSpPr>
        <p:spPr bwMode="auto">
          <a:xfrm>
            <a:off x="990600" y="3657600"/>
            <a:ext cx="4095750"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SimHei" charset="0"/>
              <a:ea typeface="SimHei" charset="0"/>
              <a:cs typeface="SimHei" charset="0"/>
            </a:endParaRPr>
          </a:p>
        </p:txBody>
      </p:sp>
      <p:sp>
        <p:nvSpPr>
          <p:cNvPr id="99347" name="Title 18"/>
          <p:cNvSpPr>
            <a:spLocks noGrp="1"/>
          </p:cNvSpPr>
          <p:nvPr>
            <p:ph type="title" idx="4294967295"/>
          </p:nvPr>
        </p:nvSpPr>
        <p:spPr>
          <a:xfrm>
            <a:off x="-609600" y="6172200"/>
            <a:ext cx="9753600" cy="5334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1:2</a:t>
            </a:r>
            <a:endParaRPr lang="en-US" sz="3200" b="1">
              <a:solidFill>
                <a:schemeClr val="bg1"/>
              </a:solidFill>
              <a:effectLst>
                <a:outerShdw blurRad="38100" dist="38100" dir="2700000" algn="tl">
                  <a:srgbClr val="EEECE1"/>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5651"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565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5653"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5654"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5" name="Text Box 6"/>
          <p:cNvSpPr txBox="1">
            <a:spLocks noChangeArrowheads="1"/>
          </p:cNvSpPr>
          <p:nvPr/>
        </p:nvSpPr>
        <p:spPr bwMode="auto">
          <a:xfrm>
            <a:off x="1030288" y="893763"/>
            <a:ext cx="7164387"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3200" b="1">
                <a:solidFill>
                  <a:srgbClr val="FFFF00"/>
                </a:solidFill>
                <a:latin typeface="Comic Sans MS" charset="0"/>
                <a:cs typeface="MS Gothic" charset="0"/>
              </a:rPr>
              <a:t>第</a:t>
            </a:r>
            <a:r>
              <a:rPr lang="en-GB" altLang="ja-JP" sz="3200" b="1">
                <a:solidFill>
                  <a:srgbClr val="FFFF00"/>
                </a:solidFill>
                <a:latin typeface="Comic Sans MS" charset="0"/>
                <a:cs typeface="MS Gothic" charset="0"/>
              </a:rPr>
              <a:t>1</a:t>
            </a:r>
            <a:r>
              <a:rPr lang="zh-CN" altLang="en-US" sz="3200" b="1">
                <a:solidFill>
                  <a:srgbClr val="FFFF00"/>
                </a:solidFill>
                <a:latin typeface="Comic Sans MS" charset="0"/>
                <a:cs typeface="MS Gothic" charset="0"/>
              </a:rPr>
              <a:t>章</a:t>
            </a:r>
            <a:r>
              <a:rPr lang="en-GB" altLang="ja-JP" sz="3200" b="1">
                <a:solidFill>
                  <a:srgbClr val="FFFF00"/>
                </a:solidFill>
                <a:latin typeface="Comic Sans MS" charset="0"/>
                <a:cs typeface="MS Gothic" charset="0"/>
              </a:rPr>
              <a:t>:</a:t>
            </a:r>
            <a:r>
              <a:rPr lang="zh-CN" altLang="en-US" sz="3200" b="1">
                <a:solidFill>
                  <a:srgbClr val="FFFF00"/>
                </a:solidFill>
                <a:latin typeface="SimHei" charset="0"/>
                <a:ea typeface="SimHei" charset="0"/>
                <a:cs typeface="SimHei" charset="0"/>
              </a:rPr>
              <a:t>耶稣基督的 </a:t>
            </a:r>
            <a:r>
              <a:rPr lang="en-GB" altLang="ja-JP" sz="3200" b="1" i="1" u="sng">
                <a:solidFill>
                  <a:srgbClr val="08F2EE"/>
                </a:solidFill>
                <a:latin typeface="Comic Sans MS" charset="0"/>
                <a:cs typeface="MS Gothic" charset="0"/>
              </a:rPr>
              <a:t>6</a:t>
            </a:r>
            <a:r>
              <a:rPr lang="zh-CN" altLang="en-US" sz="3200" b="1" i="1" u="sng">
                <a:solidFill>
                  <a:srgbClr val="08F2EE"/>
                </a:solidFill>
                <a:latin typeface="SimHei" charset="0"/>
                <a:ea typeface="SimHei" charset="0"/>
                <a:cs typeface="SimHei" charset="0"/>
              </a:rPr>
              <a:t>大真理</a:t>
            </a:r>
            <a:endParaRPr lang="en-GB" sz="2900" b="1" i="1">
              <a:solidFill>
                <a:srgbClr val="FFFF00"/>
              </a:solidFill>
              <a:latin typeface="Comic Sans MS" charset="0"/>
              <a:cs typeface="MS Gothic" charset="0"/>
            </a:endParaRPr>
          </a:p>
        </p:txBody>
      </p:sp>
      <p:sp>
        <p:nvSpPr>
          <p:cNvPr id="155656"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7"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8"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7658" name="Text Box 10"/>
          <p:cNvSpPr txBox="1">
            <a:spLocks noChangeArrowheads="1"/>
          </p:cNvSpPr>
          <p:nvPr/>
        </p:nvSpPr>
        <p:spPr bwMode="auto">
          <a:xfrm>
            <a:off x="4876800" y="3581400"/>
            <a:ext cx="2740025" cy="239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3000" b="1">
                <a:solidFill>
                  <a:srgbClr val="FFFFFF"/>
                </a:solidFill>
                <a:latin typeface="Helvetica" charset="0"/>
                <a:cs typeface="MS Gothic" charset="0"/>
              </a:rPr>
              <a:t>“</a:t>
            </a:r>
            <a:r>
              <a:rPr lang="zh-CN" altLang="en-US" sz="3000">
                <a:solidFill>
                  <a:schemeClr val="bg1"/>
                </a:solidFill>
                <a:latin typeface="SimHei" charset="0"/>
                <a:ea typeface="SimHei" charset="0"/>
                <a:cs typeface="SimHei" charset="0"/>
              </a:rPr>
              <a:t>万物是借着他造的．凡被造的、没有一样不是借着他造的。</a:t>
            </a:r>
            <a:r>
              <a:rPr lang="en-GB" altLang="ja-JP" sz="3000" b="1">
                <a:solidFill>
                  <a:srgbClr val="FFFFFF"/>
                </a:solidFill>
                <a:latin typeface="Helvetica" charset="0"/>
                <a:cs typeface="MS Gothic" charset="0"/>
              </a:rPr>
              <a:t>”</a:t>
            </a:r>
            <a:endParaRPr lang="en-GB" sz="3000" b="1">
              <a:solidFill>
                <a:srgbClr val="FFFFFF"/>
              </a:solidFill>
              <a:latin typeface="Helvetica" charset="0"/>
              <a:cs typeface="MS Gothic" charset="0"/>
            </a:endParaRPr>
          </a:p>
        </p:txBody>
      </p:sp>
      <p:sp>
        <p:nvSpPr>
          <p:cNvPr id="155660"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61"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25</a:t>
            </a:r>
          </a:p>
        </p:txBody>
      </p:sp>
      <p:sp>
        <p:nvSpPr>
          <p:cNvPr id="155662"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5663" name="Text Box 14"/>
          <p:cNvSpPr txBox="1">
            <a:spLocks noChangeArrowheads="1"/>
          </p:cNvSpPr>
          <p:nvPr/>
        </p:nvSpPr>
        <p:spPr bwMode="auto">
          <a:xfrm>
            <a:off x="1022350" y="225425"/>
            <a:ext cx="73374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2800" b="1">
                <a:solidFill>
                  <a:srgbClr val="FFFF00"/>
                </a:solidFill>
                <a:latin typeface="SimHei" charset="0"/>
                <a:ea typeface="SimHei" charset="0"/>
                <a:cs typeface="SimHei" charset="0"/>
              </a:rPr>
              <a:t>约翰福音</a:t>
            </a:r>
            <a:r>
              <a:rPr lang="en-US" altLang="ja-JP" sz="2800" b="1">
                <a:solidFill>
                  <a:srgbClr val="FAFD00"/>
                </a:solidFill>
                <a:latin typeface="SimHei" charset="0"/>
                <a:ea typeface="SimHei" charset="0"/>
                <a:cs typeface="SimHei" charset="0"/>
              </a:rPr>
              <a:t>: </a:t>
            </a:r>
            <a:r>
              <a:rPr lang="zh-CN" altLang="en-US" sz="2800" b="1">
                <a:solidFill>
                  <a:srgbClr val="FAFD00"/>
                </a:solidFill>
                <a:latin typeface="SimHei" charset="0"/>
                <a:ea typeface="SimHei" charset="0"/>
                <a:cs typeface="SimHei" charset="0"/>
              </a:rPr>
              <a:t>信息的总结</a:t>
            </a:r>
            <a:endParaRPr lang="en-GB" sz="2900" b="1">
              <a:solidFill>
                <a:srgbClr val="FAFD00"/>
              </a:solidFill>
              <a:latin typeface="Comic Sans MS" charset="0"/>
              <a:cs typeface="MS Gothic" charset="0"/>
            </a:endParaRPr>
          </a:p>
        </p:txBody>
      </p:sp>
      <p:sp>
        <p:nvSpPr>
          <p:cNvPr id="155664" name="Text Box 15"/>
          <p:cNvSpPr txBox="1">
            <a:spLocks noChangeArrowheads="1"/>
          </p:cNvSpPr>
          <p:nvPr/>
        </p:nvSpPr>
        <p:spPr bwMode="auto">
          <a:xfrm>
            <a:off x="1133475" y="1736725"/>
            <a:ext cx="3733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5665" name="Text Box 16"/>
          <p:cNvSpPr txBox="1">
            <a:spLocks noChangeArrowheads="1"/>
          </p:cNvSpPr>
          <p:nvPr/>
        </p:nvSpPr>
        <p:spPr bwMode="auto">
          <a:xfrm>
            <a:off x="973138" y="3459163"/>
            <a:ext cx="4095750"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Comic Sans MS" charset="0"/>
              <a:cs typeface="MS Gothic" charset="0"/>
            </a:endParaRPr>
          </a:p>
        </p:txBody>
      </p:sp>
      <p:sp>
        <p:nvSpPr>
          <p:cNvPr id="155666" name="Text Box 17"/>
          <p:cNvSpPr txBox="1">
            <a:spLocks noChangeArrowheads="1"/>
          </p:cNvSpPr>
          <p:nvPr/>
        </p:nvSpPr>
        <p:spPr bwMode="auto">
          <a:xfrm>
            <a:off x="752475" y="4435475"/>
            <a:ext cx="4494213"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3</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宇宙的创造者</a:t>
            </a:r>
            <a:r>
              <a:rPr lang="en-GB" altLang="ja-JP" sz="1800" b="1">
                <a:solidFill>
                  <a:srgbClr val="FFFF00"/>
                </a:solidFill>
                <a:latin typeface="SimHei" charset="0"/>
                <a:ea typeface="SimHei" charset="0"/>
                <a:cs typeface="SimHei" charset="0"/>
              </a:rPr>
              <a:t>        </a:t>
            </a:r>
            <a:endParaRPr lang="en-GB" sz="1800" b="1">
              <a:solidFill>
                <a:srgbClr val="FFFF00"/>
              </a:solidFill>
              <a:latin typeface="SimHei" charset="0"/>
              <a:ea typeface="SimHei" charset="0"/>
              <a:cs typeface="SimHei" charset="0"/>
            </a:endParaRPr>
          </a:p>
        </p:txBody>
      </p:sp>
      <p:sp>
        <p:nvSpPr>
          <p:cNvPr id="100372" name="Title 19"/>
          <p:cNvSpPr>
            <a:spLocks noGrp="1"/>
          </p:cNvSpPr>
          <p:nvPr>
            <p:ph type="title" idx="4294967295"/>
          </p:nvPr>
        </p:nvSpPr>
        <p:spPr>
          <a:xfrm>
            <a:off x="457200" y="6172200"/>
            <a:ext cx="8229600" cy="6858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1:3</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John</a:t>
            </a: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433"/>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41"/>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en-US" sz="2800" b="1" dirty="0">
                <a:solidFill>
                  <a:srgbClr val="FFFFFF"/>
                </a:solidFill>
                <a:effectLst>
                  <a:glow rad="127000">
                    <a:srgbClr val="000000"/>
                  </a:glow>
                </a:effectLst>
                <a:latin typeface="Arial" charset="0"/>
                <a:ea typeface="ＭＳ Ｐゴシック" charset="0"/>
                <a:cs typeface="ＭＳ Ｐゴシック" charset="0"/>
              </a:rPr>
              <a:t>We must be “born of the Spirit” to be “born again” (3:6) when we simply “believe” Jesus to be the Son of God who forgives our sins (3:16). The noun “belief” is never noted, but the verb forms to “believe” appear 87 times and in nearly every chapter! </a:t>
            </a:r>
          </a:p>
        </p:txBody>
      </p:sp>
      <p:sp>
        <p:nvSpPr>
          <p:cNvPr id="5" name="Text Box 3"/>
          <p:cNvSpPr txBox="1">
            <a:spLocks noChangeArrowheads="1"/>
          </p:cNvSpPr>
          <p:nvPr/>
        </p:nvSpPr>
        <p:spPr bwMode="auto">
          <a:xfrm>
            <a:off x="8170701" y="44462"/>
            <a:ext cx="868363"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1988340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lstStyle/>
          <a:p>
            <a:pPr eaLnBrk="1" hangingPunct="1"/>
            <a:r>
              <a:rPr lang="zh-CN" altLang="en-US" sz="4000" dirty="0">
                <a:solidFill>
                  <a:srgbClr val="FFFFFF"/>
                </a:solidFill>
                <a:effectLst>
                  <a:outerShdw blurRad="38100" dist="38100" dir="2700000" algn="tl">
                    <a:srgbClr val="DDDDDD"/>
                  </a:outerShdw>
                </a:effectLst>
                <a:latin typeface="Arial" charset="0"/>
                <a:cs typeface="Arial" charset="0"/>
              </a:rPr>
              <a:t>耶 稣用 地 上 的 尘 土 造 人 ，</a:t>
            </a:r>
            <a:r>
              <a:rPr lang="en-US" altLang="ja-JP" sz="4000" dirty="0">
                <a:solidFill>
                  <a:srgbClr val="FFFFFF"/>
                </a:solidFill>
                <a:effectLst>
                  <a:outerShdw blurRad="38100" dist="38100" dir="2700000" algn="tl">
                    <a:srgbClr val="DDDDDD"/>
                  </a:outerShdw>
                </a:effectLst>
                <a:latin typeface="Arial" charset="0"/>
                <a:cs typeface="Arial" charset="0"/>
              </a:rPr>
              <a:t>(</a:t>
            </a:r>
            <a:r>
              <a:rPr lang="zh-CN" altLang="en-US" sz="4000" dirty="0">
                <a:solidFill>
                  <a:srgbClr val="FFFFFF"/>
                </a:solidFill>
                <a:effectLst>
                  <a:outerShdw blurRad="38100" dist="38100" dir="2700000" algn="tl">
                    <a:srgbClr val="DDDDDD"/>
                  </a:outerShdw>
                </a:effectLst>
                <a:latin typeface="Arial" charset="0"/>
                <a:cs typeface="Arial" charset="0"/>
              </a:rPr>
              <a:t>约</a:t>
            </a:r>
            <a:r>
              <a:rPr lang="en-US" altLang="ja-JP" sz="4000" dirty="0">
                <a:solidFill>
                  <a:srgbClr val="FFFFFF"/>
                </a:solidFill>
                <a:effectLst>
                  <a:outerShdw blurRad="38100" dist="38100" dir="2700000" algn="tl">
                    <a:srgbClr val="DDDDDD"/>
                  </a:outerShdw>
                </a:effectLst>
                <a:latin typeface="Arial" charset="0"/>
                <a:cs typeface="Arial" charset="0"/>
              </a:rPr>
              <a:t> 1:3; </a:t>
            </a:r>
            <a:r>
              <a:rPr lang="zh-CN" altLang="en-US" sz="4000" dirty="0">
                <a:solidFill>
                  <a:srgbClr val="FFFFFF"/>
                </a:solidFill>
                <a:effectLst>
                  <a:outerShdw blurRad="38100" dist="38100" dir="2700000" algn="tl">
                    <a:srgbClr val="DDDDDD"/>
                  </a:outerShdw>
                </a:effectLst>
                <a:latin typeface="Arial" charset="0"/>
                <a:cs typeface="Arial" charset="0"/>
              </a:rPr>
              <a:t>创世记</a:t>
            </a:r>
            <a:r>
              <a:rPr lang="en-US" altLang="ja-JP" sz="4000" dirty="0">
                <a:solidFill>
                  <a:srgbClr val="FFFFFF"/>
                </a:solidFill>
                <a:effectLst>
                  <a:outerShdw blurRad="38100" dist="38100" dir="2700000" algn="tl">
                    <a:srgbClr val="DDDDDD"/>
                  </a:outerShdw>
                </a:effectLst>
                <a:latin typeface="Arial" charset="0"/>
                <a:cs typeface="Arial" charset="0"/>
              </a:rPr>
              <a:t>. 2:7).</a:t>
            </a:r>
            <a:endParaRPr lang="en-US" sz="4000" dirty="0">
              <a:solidFill>
                <a:srgbClr val="FFFFFF"/>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7402950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p:spPr>
        <p:txBody>
          <a:bodyPr/>
          <a:lstStyle/>
          <a:p>
            <a:r>
              <a:rPr lang="zh-CN" altLang="en-US" dirty="0">
                <a:solidFill>
                  <a:srgbClr val="FFFFFF"/>
                </a:solidFill>
                <a:effectLst>
                  <a:outerShdw blurRad="38100" dist="38100" dir="2700000" algn="tl">
                    <a:srgbClr val="DDDDDD"/>
                  </a:outerShdw>
                </a:effectLst>
                <a:latin typeface="Arial" charset="0"/>
                <a:cs typeface="Arial" charset="0"/>
              </a:rPr>
              <a:t>耶稣</a:t>
            </a:r>
            <a:r>
              <a:rPr lang="en-US" altLang="zh-CN" dirty="0">
                <a:solidFill>
                  <a:srgbClr val="FFFFFF"/>
                </a:solidFill>
                <a:effectLst>
                  <a:outerShdw blurRad="38100" dist="38100" dir="2700000" algn="tl">
                    <a:srgbClr val="DDDDDD"/>
                  </a:outerShdw>
                </a:effectLst>
                <a:latin typeface="Arial" charset="0"/>
                <a:cs typeface="Arial" charset="0"/>
              </a:rPr>
              <a:t>`</a:t>
            </a:r>
            <a:r>
              <a:rPr lang="zh-CN" altLang="en-US" dirty="0">
                <a:solidFill>
                  <a:srgbClr val="FFFFFF"/>
                </a:solidFill>
                <a:effectLst>
                  <a:outerShdw blurRad="38100" dist="38100" dir="2700000" algn="tl">
                    <a:srgbClr val="DDDDDD"/>
                  </a:outerShdw>
                </a:effectLst>
                <a:latin typeface="Arial" charset="0"/>
                <a:cs typeface="Arial" charset="0"/>
              </a:rPr>
              <a:t>创造亚当和夏</a:t>
            </a:r>
            <a:r>
              <a:rPr lang="en-US" altLang="ja-JP" dirty="0">
                <a:solidFill>
                  <a:srgbClr val="FFFFFF"/>
                </a:solidFill>
                <a:effectLst>
                  <a:outerShdw blurRad="38100" dist="38100" dir="2700000" algn="tl">
                    <a:srgbClr val="DDDDDD"/>
                  </a:outerShdw>
                </a:effectLst>
                <a:latin typeface="Arial" charset="0"/>
                <a:cs typeface="Arial" charset="0"/>
              </a:rPr>
              <a:t> (</a:t>
            </a:r>
            <a:r>
              <a:rPr lang="zh-CN" altLang="en-US" dirty="0">
                <a:solidFill>
                  <a:srgbClr val="FFFFFF"/>
                </a:solidFill>
                <a:effectLst>
                  <a:outerShdw blurRad="38100" dist="38100" dir="2700000" algn="tl">
                    <a:srgbClr val="DDDDDD"/>
                  </a:outerShdw>
                </a:effectLst>
                <a:latin typeface="Arial" charset="0"/>
                <a:cs typeface="Arial" charset="0"/>
              </a:rPr>
              <a:t>约</a:t>
            </a:r>
            <a:r>
              <a:rPr lang="en-US" altLang="ja-JP" dirty="0">
                <a:solidFill>
                  <a:srgbClr val="FFFFFF"/>
                </a:solidFill>
                <a:effectLst>
                  <a:outerShdw blurRad="38100" dist="38100" dir="2700000" algn="tl">
                    <a:srgbClr val="DDDDDD"/>
                  </a:outerShdw>
                </a:effectLst>
                <a:latin typeface="Arial" charset="0"/>
                <a:cs typeface="Arial" charset="0"/>
              </a:rPr>
              <a:t> 1:3; </a:t>
            </a:r>
            <a:r>
              <a:rPr lang="zh-CN" altLang="en-US" dirty="0">
                <a:solidFill>
                  <a:srgbClr val="FFFFFF"/>
                </a:solidFill>
                <a:effectLst>
                  <a:outerShdw blurRad="38100" dist="38100" dir="2700000" algn="tl">
                    <a:srgbClr val="DDDDDD"/>
                  </a:outerShdw>
                </a:effectLst>
                <a:latin typeface="Arial" charset="0"/>
                <a:cs typeface="Arial" charset="0"/>
              </a:rPr>
              <a:t>创世记</a:t>
            </a:r>
            <a:r>
              <a:rPr lang="en-US" altLang="ja-JP" dirty="0">
                <a:solidFill>
                  <a:srgbClr val="FFFFFF"/>
                </a:solidFill>
                <a:effectLst>
                  <a:outerShdw blurRad="38100" dist="38100" dir="2700000" algn="tl">
                    <a:srgbClr val="DDDDDD"/>
                  </a:outerShdw>
                </a:effectLst>
                <a:latin typeface="Arial" charset="0"/>
                <a:cs typeface="Arial" charset="0"/>
              </a:rPr>
              <a:t>2:21-23)</a:t>
            </a:r>
            <a:endParaRPr lang="en-US" dirty="0">
              <a:solidFill>
                <a:srgbClr val="FFFFFF"/>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2113908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9747"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974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9749"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9750"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1" name="Text Box 6"/>
          <p:cNvSpPr txBox="1">
            <a:spLocks noChangeArrowheads="1"/>
          </p:cNvSpPr>
          <p:nvPr/>
        </p:nvSpPr>
        <p:spPr bwMode="auto">
          <a:xfrm>
            <a:off x="1030288" y="893763"/>
            <a:ext cx="716438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800" b="1">
                <a:solidFill>
                  <a:srgbClr val="FFFF00"/>
                </a:solidFill>
                <a:latin typeface="Comic Sans MS" charset="0"/>
                <a:cs typeface="MS Gothic" charset="0"/>
              </a:rPr>
              <a:t>第</a:t>
            </a:r>
            <a:r>
              <a:rPr lang="en-GB" altLang="ja-JP" sz="2800" b="1">
                <a:solidFill>
                  <a:srgbClr val="FFFF00"/>
                </a:solidFill>
                <a:latin typeface="Comic Sans MS" charset="0"/>
                <a:cs typeface="MS Gothic" charset="0"/>
              </a:rPr>
              <a:t>1</a:t>
            </a:r>
            <a:r>
              <a:rPr lang="zh-CN" altLang="en-US" sz="2800" b="1">
                <a:solidFill>
                  <a:srgbClr val="FFFF00"/>
                </a:solidFill>
                <a:latin typeface="Comic Sans MS" charset="0"/>
                <a:cs typeface="MS Gothic" charset="0"/>
              </a:rPr>
              <a:t>章</a:t>
            </a:r>
            <a:r>
              <a:rPr lang="en-GB" altLang="ja-JP" sz="2800" b="1">
                <a:solidFill>
                  <a:srgbClr val="FFFF00"/>
                </a:solidFill>
                <a:latin typeface="Comic Sans MS" charset="0"/>
                <a:cs typeface="MS Gothic" charset="0"/>
              </a:rPr>
              <a:t>:</a:t>
            </a:r>
            <a:r>
              <a:rPr lang="zh-CN" altLang="en-US" sz="2800" b="1">
                <a:solidFill>
                  <a:srgbClr val="FFFF00"/>
                </a:solidFill>
                <a:latin typeface="SimHei" charset="0"/>
                <a:ea typeface="SimHei" charset="0"/>
                <a:cs typeface="SimHei" charset="0"/>
              </a:rPr>
              <a:t>耶稣基督的 </a:t>
            </a:r>
            <a:r>
              <a:rPr lang="en-GB" altLang="ja-JP" sz="2800" b="1" i="1" u="sng">
                <a:solidFill>
                  <a:srgbClr val="08F2EE"/>
                </a:solidFill>
                <a:latin typeface="Comic Sans MS" charset="0"/>
                <a:cs typeface="MS Gothic" charset="0"/>
              </a:rPr>
              <a:t>6</a:t>
            </a:r>
            <a:r>
              <a:rPr lang="zh-CN" altLang="en-US" sz="2800" b="1" i="1" u="sng">
                <a:solidFill>
                  <a:srgbClr val="08F2EE"/>
                </a:solidFill>
                <a:latin typeface="SimHei" charset="0"/>
                <a:ea typeface="SimHei" charset="0"/>
                <a:cs typeface="SimHei" charset="0"/>
              </a:rPr>
              <a:t>大真理</a:t>
            </a:r>
            <a:endParaRPr lang="en-GB" sz="2900" b="1" i="1">
              <a:solidFill>
                <a:srgbClr val="FFFF00"/>
              </a:solidFill>
              <a:latin typeface="Comic Sans MS" charset="0"/>
              <a:cs typeface="MS Gothic" charset="0"/>
            </a:endParaRPr>
          </a:p>
        </p:txBody>
      </p:sp>
      <p:sp>
        <p:nvSpPr>
          <p:cNvPr id="159752" name="Text Box 7"/>
          <p:cNvSpPr txBox="1">
            <a:spLocks noChangeArrowheads="1"/>
          </p:cNvSpPr>
          <p:nvPr/>
        </p:nvSpPr>
        <p:spPr bwMode="auto">
          <a:xfrm>
            <a:off x="1143000" y="1600200"/>
            <a:ext cx="3733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9753" name="Text Box 8"/>
          <p:cNvSpPr txBox="1">
            <a:spLocks noChangeArrowheads="1"/>
          </p:cNvSpPr>
          <p:nvPr/>
        </p:nvSpPr>
        <p:spPr bwMode="auto">
          <a:xfrm>
            <a:off x="990600" y="3352800"/>
            <a:ext cx="40957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 </a:t>
            </a: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Comic Sans MS" charset="0"/>
              <a:cs typeface="MS Gothic" charset="0"/>
            </a:endParaRPr>
          </a:p>
        </p:txBody>
      </p:sp>
      <p:sp>
        <p:nvSpPr>
          <p:cNvPr id="159754" name="Text Box 9"/>
          <p:cNvSpPr txBox="1">
            <a:spLocks noChangeArrowheads="1"/>
          </p:cNvSpPr>
          <p:nvPr/>
        </p:nvSpPr>
        <p:spPr bwMode="auto">
          <a:xfrm>
            <a:off x="685800" y="3886200"/>
            <a:ext cx="4494213"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3</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宇宙的创造者</a:t>
            </a:r>
            <a:endParaRPr lang="en-GB" sz="1800" b="1">
              <a:solidFill>
                <a:srgbClr val="FFFF00"/>
              </a:solidFill>
              <a:latin typeface="Comic Sans MS" charset="0"/>
              <a:cs typeface="MS Gothic" charset="0"/>
            </a:endParaRPr>
          </a:p>
        </p:txBody>
      </p:sp>
      <p:sp>
        <p:nvSpPr>
          <p:cNvPr id="159755" name="Text Box 10"/>
          <p:cNvSpPr txBox="1">
            <a:spLocks noChangeArrowheads="1"/>
          </p:cNvSpPr>
          <p:nvPr/>
        </p:nvSpPr>
        <p:spPr bwMode="auto">
          <a:xfrm>
            <a:off x="914400" y="4800600"/>
            <a:ext cx="3806825"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4, 5, 9</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一切光与生命的源头</a:t>
            </a:r>
            <a:endParaRPr lang="en-GB" sz="1800" b="1">
              <a:solidFill>
                <a:srgbClr val="FFFF00"/>
              </a:solidFill>
              <a:latin typeface="SimHei" charset="0"/>
              <a:ea typeface="SimHei" charset="0"/>
              <a:cs typeface="SimHei" charset="0"/>
            </a:endParaRPr>
          </a:p>
        </p:txBody>
      </p:sp>
      <p:sp>
        <p:nvSpPr>
          <p:cNvPr id="159756" name="Text Box 11"/>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7" name="Text Box 12"/>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8" name="AutoShape 13"/>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8686" name="Text Box 14"/>
          <p:cNvSpPr txBox="1">
            <a:spLocks noChangeArrowheads="1"/>
          </p:cNvSpPr>
          <p:nvPr/>
        </p:nvSpPr>
        <p:spPr bwMode="auto">
          <a:xfrm>
            <a:off x="4800600" y="3657600"/>
            <a:ext cx="2819400"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013"/>
              </a:spcBef>
              <a:buClr>
                <a:srgbClr val="FFFFFF"/>
              </a:buClr>
            </a:pPr>
            <a:r>
              <a:rPr lang="en-GB" sz="2300" b="1">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生命在他里头．这生命就是人的光</a:t>
            </a:r>
            <a:r>
              <a:rPr lang="ja-JP" altLang="en-US" sz="2300">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 光照在黑暗里、黑暗却不接受光。 </a:t>
            </a:r>
            <a:r>
              <a:rPr lang="en-US" altLang="zh-CN" sz="2300">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 那光是真光、照亮一切生在世上的人。</a:t>
            </a:r>
            <a:r>
              <a:rPr lang="en-GB" altLang="ja-JP" sz="2300" b="1">
                <a:solidFill>
                  <a:schemeClr val="bg1"/>
                </a:solidFill>
                <a:latin typeface="SimHei" charset="0"/>
                <a:ea typeface="SimHei" charset="0"/>
                <a:cs typeface="SimHei" charset="0"/>
              </a:rPr>
              <a:t>”</a:t>
            </a:r>
            <a:endParaRPr lang="en-GB" sz="2300" b="1">
              <a:solidFill>
                <a:schemeClr val="bg1"/>
              </a:solidFill>
              <a:latin typeface="SimHei" charset="0"/>
              <a:ea typeface="SimHei" charset="0"/>
              <a:cs typeface="SimHei" charset="0"/>
            </a:endParaRPr>
          </a:p>
        </p:txBody>
      </p:sp>
      <p:sp>
        <p:nvSpPr>
          <p:cNvPr id="159760" name="Text Box 15"/>
          <p:cNvSpPr txBox="1">
            <a:spLocks noChangeArrowheads="1"/>
          </p:cNvSpPr>
          <p:nvPr/>
        </p:nvSpPr>
        <p:spPr bwMode="auto">
          <a:xfrm>
            <a:off x="8507413" y="6184900"/>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61" name="Text Box 16"/>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26</a:t>
            </a:r>
          </a:p>
        </p:txBody>
      </p:sp>
      <p:sp>
        <p:nvSpPr>
          <p:cNvPr id="159762" name="Text Box 17"/>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9763" name="Text Box 18"/>
          <p:cNvSpPr txBox="1">
            <a:spLocks noChangeArrowheads="1"/>
          </p:cNvSpPr>
          <p:nvPr/>
        </p:nvSpPr>
        <p:spPr bwMode="auto">
          <a:xfrm>
            <a:off x="1022350" y="225425"/>
            <a:ext cx="7337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2900" b="1">
              <a:solidFill>
                <a:srgbClr val="FAFD00"/>
              </a:solidFill>
              <a:latin typeface="Comic Sans MS" charset="0"/>
              <a:cs typeface="MS Gothic" charset="0"/>
            </a:endParaRPr>
          </a:p>
        </p:txBody>
      </p:sp>
      <p:sp>
        <p:nvSpPr>
          <p:cNvPr id="101397" name="Title 20"/>
          <p:cNvSpPr>
            <a:spLocks noGrp="1"/>
          </p:cNvSpPr>
          <p:nvPr>
            <p:ph type="title" idx="4294967295"/>
          </p:nvPr>
        </p:nvSpPr>
        <p:spPr>
          <a:xfrm>
            <a:off x="304800" y="6019800"/>
            <a:ext cx="8229600" cy="9144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1:4, 5, 9</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800" name="Rectangle 7"/>
          <p:cNvSpPr>
            <a:spLocks noChangeArrowheads="1"/>
          </p:cNvSpPr>
          <p:nvPr/>
        </p:nvSpPr>
        <p:spPr bwMode="auto">
          <a:xfrm>
            <a:off x="2287588" y="3692525"/>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61801" name="Rectangle 8"/>
          <p:cNvSpPr>
            <a:spLocks noChangeArrowheads="1"/>
          </p:cNvSpPr>
          <p:nvPr/>
        </p:nvSpPr>
        <p:spPr bwMode="auto">
          <a:xfrm>
            <a:off x="2133600" y="1004888"/>
            <a:ext cx="1979613"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马太</a:t>
            </a:r>
            <a:endParaRPr lang="en-GB" sz="3200" b="1">
              <a:solidFill>
                <a:srgbClr val="66FF99"/>
              </a:solidFill>
              <a:latin typeface="SimHei" charset="0"/>
              <a:ea typeface="SimHei" charset="0"/>
              <a:cs typeface="SimHei" charset="0"/>
            </a:endParaRPr>
          </a:p>
        </p:txBody>
      </p:sp>
      <p:sp>
        <p:nvSpPr>
          <p:cNvPr id="161802"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61803"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   JEWS</a:t>
            </a:r>
          </a:p>
        </p:txBody>
      </p:sp>
      <p:sp>
        <p:nvSpPr>
          <p:cNvPr id="161804"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ROMANS</a:t>
            </a:r>
          </a:p>
        </p:txBody>
      </p:sp>
      <p:sp>
        <p:nvSpPr>
          <p:cNvPr id="161805"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GREEKS</a:t>
            </a:r>
          </a:p>
        </p:txBody>
      </p:sp>
      <p:sp>
        <p:nvSpPr>
          <p:cNvPr id="161806"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0" name="Group 17"/>
          <p:cNvGrpSpPr>
            <a:grpSpLocks/>
          </p:cNvGrpSpPr>
          <p:nvPr/>
        </p:nvGrpSpPr>
        <p:grpSpPr bwMode="auto">
          <a:xfrm>
            <a:off x="1652588" y="2070100"/>
            <a:ext cx="2538412" cy="469900"/>
            <a:chOff x="1145" y="1478"/>
            <a:chExt cx="1759" cy="336"/>
          </a:xfrm>
        </p:grpSpPr>
        <p:sp>
          <p:nvSpPr>
            <p:cNvPr id="16185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KING</a:t>
              </a:r>
            </a:p>
          </p:txBody>
        </p:sp>
      </p:grpSp>
      <p:grpSp>
        <p:nvGrpSpPr>
          <p:cNvPr id="161811" name="Group 20"/>
          <p:cNvGrpSpPr>
            <a:grpSpLocks/>
          </p:cNvGrpSpPr>
          <p:nvPr/>
        </p:nvGrpSpPr>
        <p:grpSpPr bwMode="auto">
          <a:xfrm>
            <a:off x="5070475" y="2065338"/>
            <a:ext cx="2578100" cy="469900"/>
            <a:chOff x="3513" y="1474"/>
            <a:chExt cx="1787" cy="336"/>
          </a:xfrm>
        </p:grpSpPr>
        <p:sp>
          <p:nvSpPr>
            <p:cNvPr id="161853"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SERVANT</a:t>
              </a: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4" name="Group 25"/>
          <p:cNvGrpSpPr>
            <a:grpSpLocks/>
          </p:cNvGrpSpPr>
          <p:nvPr/>
        </p:nvGrpSpPr>
        <p:grpSpPr bwMode="auto">
          <a:xfrm>
            <a:off x="1674813" y="4735513"/>
            <a:ext cx="2532062" cy="469900"/>
            <a:chOff x="1161" y="3381"/>
            <a:chExt cx="1754" cy="336"/>
          </a:xfrm>
        </p:grpSpPr>
        <p:sp>
          <p:nvSpPr>
            <p:cNvPr id="16185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2"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GOD/MAN</a:t>
              </a: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6" name="Group 29"/>
          <p:cNvGrpSpPr>
            <a:grpSpLocks/>
          </p:cNvGrpSpPr>
          <p:nvPr/>
        </p:nvGrpSpPr>
        <p:grpSpPr bwMode="auto">
          <a:xfrm>
            <a:off x="1652588" y="2557463"/>
            <a:ext cx="2541587" cy="677862"/>
            <a:chOff x="1145" y="1826"/>
            <a:chExt cx="1761" cy="484"/>
          </a:xfrm>
        </p:grpSpPr>
        <p:sp>
          <p:nvSpPr>
            <p:cNvPr id="161849"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50"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SAID</a:t>
              </a:r>
            </a:p>
          </p:txBody>
        </p:sp>
      </p:grpSp>
      <p:grpSp>
        <p:nvGrpSpPr>
          <p:cNvPr id="161817" name="Group 32"/>
          <p:cNvGrpSpPr>
            <a:grpSpLocks/>
          </p:cNvGrpSpPr>
          <p:nvPr/>
        </p:nvGrpSpPr>
        <p:grpSpPr bwMode="auto">
          <a:xfrm>
            <a:off x="1674813" y="5205413"/>
            <a:ext cx="2070100" cy="661987"/>
            <a:chOff x="1161" y="3716"/>
            <a:chExt cx="1434" cy="473"/>
          </a:xfrm>
        </p:grpSpPr>
        <p:sp>
          <p:nvSpPr>
            <p:cNvPr id="161847"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FELT</a:t>
              </a:r>
            </a:p>
          </p:txBody>
        </p:sp>
        <p:sp>
          <p:nvSpPr>
            <p:cNvPr id="161848"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grpSp>
        <p:nvGrpSpPr>
          <p:cNvPr id="161818" name="Group 35"/>
          <p:cNvGrpSpPr>
            <a:grpSpLocks/>
          </p:cNvGrpSpPr>
          <p:nvPr/>
        </p:nvGrpSpPr>
        <p:grpSpPr bwMode="auto">
          <a:xfrm>
            <a:off x="5070475" y="2557463"/>
            <a:ext cx="1998663" cy="655637"/>
            <a:chOff x="3513" y="1826"/>
            <a:chExt cx="1385" cy="468"/>
          </a:xfrm>
        </p:grpSpPr>
        <p:sp>
          <p:nvSpPr>
            <p:cNvPr id="161845"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46"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DID</a:t>
              </a: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61820" name="Group 39"/>
          <p:cNvGrpSpPr>
            <a:grpSpLocks/>
          </p:cNvGrpSpPr>
          <p:nvPr/>
        </p:nvGrpSpPr>
        <p:grpSpPr bwMode="auto">
          <a:xfrm>
            <a:off x="1412875" y="946150"/>
            <a:ext cx="3860800" cy="3332163"/>
            <a:chOff x="979" y="675"/>
            <a:chExt cx="2675" cy="2379"/>
          </a:xfrm>
        </p:grpSpPr>
        <p:sp>
          <p:nvSpPr>
            <p:cNvPr id="16184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61821" name="Rectangle 44"/>
          <p:cNvSpPr>
            <a:spLocks noChangeArrowheads="1"/>
          </p:cNvSpPr>
          <p:nvPr/>
        </p:nvSpPr>
        <p:spPr bwMode="auto">
          <a:xfrm>
            <a:off x="5562600" y="3684588"/>
            <a:ext cx="1476375"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61822"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CHURCH</a:t>
            </a:r>
          </a:p>
        </p:txBody>
      </p:sp>
      <p:sp>
        <p:nvSpPr>
          <p:cNvPr id="161823"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a:t>
              </a:r>
            </a:p>
          </p:txBody>
        </p:sp>
      </p:grpSp>
      <p:grpSp>
        <p:nvGrpSpPr>
          <p:cNvPr id="161825" name="Group 50"/>
          <p:cNvGrpSpPr>
            <a:grpSpLocks/>
          </p:cNvGrpSpPr>
          <p:nvPr/>
        </p:nvGrpSpPr>
        <p:grpSpPr bwMode="auto">
          <a:xfrm>
            <a:off x="4992688" y="5203825"/>
            <a:ext cx="2681287" cy="679450"/>
            <a:chOff x="3460" y="3715"/>
            <a:chExt cx="1857" cy="485"/>
          </a:xfrm>
        </p:grpSpPr>
        <p:sp>
          <p:nvSpPr>
            <p:cNvPr id="161837"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MEANT</a:t>
              </a:r>
            </a:p>
          </p:txBody>
        </p:sp>
        <p:sp>
          <p:nvSpPr>
            <p:cNvPr id="161838"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sp>
        <p:nvSpPr>
          <p:cNvPr id="161826"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9750" name="Text Box 54"/>
          <p:cNvSpPr txBox="1">
            <a:spLocks noChangeArrowheads="1"/>
          </p:cNvSpPr>
          <p:nvPr/>
        </p:nvSpPr>
        <p:spPr bwMode="auto">
          <a:xfrm>
            <a:off x="1608138" y="4292600"/>
            <a:ext cx="2589212"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SimHei" charset="0"/>
                <a:ea typeface="SimHei" charset="0"/>
                <a:cs typeface="SimHei" charset="0"/>
              </a:rPr>
              <a:t>主後</a:t>
            </a:r>
            <a:r>
              <a:rPr lang="en-GB" altLang="ja-JP" sz="4400" b="1">
                <a:solidFill>
                  <a:srgbClr val="FFEA18"/>
                </a:solidFill>
                <a:latin typeface="SimHei" charset="0"/>
                <a:ea typeface="SimHei" charset="0"/>
                <a:cs typeface="SimHei" charset="0"/>
              </a:rPr>
              <a:t>57-59</a:t>
            </a:r>
            <a:r>
              <a:rPr lang="zh-CN" altLang="en-US" sz="4400" b="1">
                <a:solidFill>
                  <a:srgbClr val="FFEA18"/>
                </a:solidFill>
                <a:latin typeface="SimHei" charset="0"/>
                <a:ea typeface="SimHei" charset="0"/>
                <a:cs typeface="SimHei" charset="0"/>
              </a:rPr>
              <a:t>年</a:t>
            </a:r>
            <a:endParaRPr lang="en-GB" sz="4400" b="1">
              <a:solidFill>
                <a:srgbClr val="FFEA18"/>
              </a:solidFill>
              <a:latin typeface="SimHei" charset="0"/>
              <a:ea typeface="SimHei" charset="0"/>
              <a:cs typeface="SimHei" charset="0"/>
            </a:endParaRPr>
          </a:p>
        </p:txBody>
      </p:sp>
      <p:sp>
        <p:nvSpPr>
          <p:cNvPr id="29751" name="Text Box 55"/>
          <p:cNvSpPr txBox="1">
            <a:spLocks noChangeArrowheads="1"/>
          </p:cNvSpPr>
          <p:nvPr/>
        </p:nvSpPr>
        <p:spPr bwMode="auto">
          <a:xfrm>
            <a:off x="4724400" y="4191000"/>
            <a:ext cx="2892425" cy="1819275"/>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zh-CN" altLang="en-US" sz="3200" b="1">
                <a:solidFill>
                  <a:srgbClr val="FFEA18"/>
                </a:solidFill>
                <a:latin typeface="SimHei" charset="0"/>
                <a:ea typeface="SimHei" charset="0"/>
                <a:cs typeface="SimHei" charset="0"/>
              </a:rPr>
              <a:t>主後</a:t>
            </a:r>
            <a:r>
              <a:rPr lang="en-GB" altLang="ja-JP" sz="3200" b="1">
                <a:solidFill>
                  <a:srgbClr val="FFEA18"/>
                </a:solidFill>
                <a:latin typeface="SimHei" charset="0"/>
                <a:ea typeface="SimHei" charset="0"/>
                <a:cs typeface="SimHei" charset="0"/>
              </a:rPr>
              <a:t>69</a:t>
            </a:r>
            <a:r>
              <a:rPr lang="zh-CN" altLang="en-US" sz="3200" b="1">
                <a:solidFill>
                  <a:srgbClr val="FFEA18"/>
                </a:solidFill>
                <a:latin typeface="SimHei" charset="0"/>
                <a:ea typeface="SimHei" charset="0"/>
                <a:cs typeface="SimHei" charset="0"/>
              </a:rPr>
              <a:t>年</a:t>
            </a:r>
            <a:endParaRPr lang="en-US" altLang="zh-CN" sz="3200" b="1">
              <a:solidFill>
                <a:srgbClr val="FFEA18"/>
              </a:solidFill>
              <a:latin typeface="SimHei" charset="0"/>
              <a:ea typeface="SimHei" charset="0"/>
              <a:cs typeface="SimHei" charset="0"/>
            </a:endParaRPr>
          </a:p>
          <a:p>
            <a:pPr algn="ctr" eaLnBrk="1" hangingPunct="1">
              <a:spcBef>
                <a:spcPts val="2025"/>
              </a:spcBef>
              <a:buClr>
                <a:srgbClr val="FFEA18"/>
              </a:buClr>
              <a:defRPr/>
            </a:pPr>
            <a:r>
              <a:rPr lang="zh-CN" altLang="en-US" sz="3200">
                <a:solidFill>
                  <a:schemeClr val="bg1"/>
                </a:solidFill>
                <a:effectLst>
                  <a:outerShdw blurRad="38100" dist="38100" dir="2700000" algn="tl">
                    <a:srgbClr val="EEECE1"/>
                  </a:outerShdw>
                </a:effectLst>
                <a:latin typeface="SimHei" charset="0"/>
                <a:ea typeface="SimHei" charset="0"/>
                <a:cs typeface="SimHei" charset="0"/>
              </a:rPr>
              <a:t>对观福音书写成之後</a:t>
            </a:r>
            <a:endParaRPr lang="en-GB" sz="3200" b="1">
              <a:solidFill>
                <a:schemeClr val="bg1"/>
              </a:solidFill>
              <a:latin typeface="SimHei" charset="0"/>
              <a:ea typeface="SimHei" charset="0"/>
              <a:cs typeface="SimHei" charset="0"/>
            </a:endParaRPr>
          </a:p>
        </p:txBody>
      </p:sp>
      <p:sp>
        <p:nvSpPr>
          <p:cNvPr id="29752" name="Text Box 56"/>
          <p:cNvSpPr txBox="1">
            <a:spLocks noChangeArrowheads="1"/>
          </p:cNvSpPr>
          <p:nvPr/>
        </p:nvSpPr>
        <p:spPr bwMode="auto">
          <a:xfrm>
            <a:off x="5029200" y="1665288"/>
            <a:ext cx="2362200"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SimHei" charset="0"/>
                <a:ea typeface="SimHei" charset="0"/>
                <a:cs typeface="SimHei" charset="0"/>
              </a:rPr>
              <a:t>主後</a:t>
            </a:r>
            <a:r>
              <a:rPr lang="en-GB" altLang="ja-JP" sz="4400" b="1">
                <a:solidFill>
                  <a:srgbClr val="FFEA18"/>
                </a:solidFill>
                <a:latin typeface="SimHei" charset="0"/>
                <a:ea typeface="SimHei" charset="0"/>
                <a:cs typeface="SimHei" charset="0"/>
              </a:rPr>
              <a:t>64-68</a:t>
            </a:r>
            <a:r>
              <a:rPr lang="zh-CN" altLang="en-US" sz="4400" b="1">
                <a:solidFill>
                  <a:srgbClr val="FFEA18"/>
                </a:solidFill>
                <a:latin typeface="SimHei" charset="0"/>
                <a:ea typeface="SimHei" charset="0"/>
                <a:cs typeface="SimHei" charset="0"/>
              </a:rPr>
              <a:t>年</a:t>
            </a:r>
            <a:endParaRPr lang="en-GB" sz="4400" b="1">
              <a:solidFill>
                <a:srgbClr val="FFEA18"/>
              </a:solidFill>
              <a:latin typeface="SimHei" charset="0"/>
              <a:ea typeface="SimHei" charset="0"/>
              <a:cs typeface="SimHei" charset="0"/>
            </a:endParaRPr>
          </a:p>
        </p:txBody>
      </p:sp>
      <p:sp>
        <p:nvSpPr>
          <p:cNvPr id="29753" name="Text Box 57"/>
          <p:cNvSpPr txBox="1">
            <a:spLocks noChangeArrowheads="1"/>
          </p:cNvSpPr>
          <p:nvPr/>
        </p:nvSpPr>
        <p:spPr bwMode="auto">
          <a:xfrm>
            <a:off x="1597025" y="1706563"/>
            <a:ext cx="2589213"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zh-CN" altLang="en-US" sz="4400" b="1">
                <a:solidFill>
                  <a:srgbClr val="FFEA18"/>
                </a:solidFill>
                <a:latin typeface="SimHei" charset="0"/>
                <a:ea typeface="SimHei" charset="0"/>
                <a:cs typeface="SimHei" charset="0"/>
              </a:rPr>
              <a:t>主後</a:t>
            </a:r>
            <a:r>
              <a:rPr lang="en-US" altLang="zh-CN" sz="4400" b="1">
                <a:solidFill>
                  <a:srgbClr val="FFEA18"/>
                </a:solidFill>
                <a:latin typeface="SimHei" charset="0"/>
                <a:ea typeface="SimHei" charset="0"/>
                <a:cs typeface="SimHei" charset="0"/>
              </a:rPr>
              <a:t>40</a:t>
            </a:r>
            <a:r>
              <a:rPr lang="zh-CN" altLang="en-US" sz="4400" b="1">
                <a:solidFill>
                  <a:srgbClr val="FFEA18"/>
                </a:solidFill>
                <a:latin typeface="SimHei" charset="0"/>
                <a:ea typeface="SimHei" charset="0"/>
                <a:cs typeface="SimHei" charset="0"/>
              </a:rPr>
              <a:t> 多年</a:t>
            </a:r>
            <a:endParaRPr lang="en-GB" sz="4400" b="1">
              <a:solidFill>
                <a:srgbClr val="FFEA18"/>
              </a:solidFill>
              <a:latin typeface="SimHei" charset="0"/>
              <a:ea typeface="SimHei" charset="0"/>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3"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27</a:t>
            </a:r>
          </a:p>
        </p:txBody>
      </p:sp>
      <p:sp>
        <p:nvSpPr>
          <p:cNvPr id="161834"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64" name="Title 63"/>
          <p:cNvSpPr>
            <a:spLocks noGrp="1"/>
          </p:cNvSpPr>
          <p:nvPr>
            <p:ph type="title" idx="4294967295"/>
          </p:nvPr>
        </p:nvSpPr>
        <p:spPr>
          <a:xfrm>
            <a:off x="457200" y="228600"/>
            <a:ext cx="8229600" cy="609600"/>
          </a:xfrm>
        </p:spPr>
        <p:txBody>
          <a:bodyPr/>
          <a:lstStyle/>
          <a:p>
            <a:r>
              <a:rPr lang="en-US" sz="32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Comic Sans MS" charset="0"/>
                <a:ea typeface="SimSun" charset="0"/>
                <a:cs typeface="SimSun" charset="0"/>
              </a:rPr>
              <a:t> </a:t>
            </a:r>
            <a:r>
              <a:rPr lang="zh-CN" altLang="en-US" sz="3200" b="1">
                <a:solidFill>
                  <a:srgbClr val="FFEA18"/>
                </a:solidFill>
                <a:latin typeface="SimHei" charset="0"/>
                <a:ea typeface="SimHei" charset="0"/>
                <a:cs typeface="SimHei" charset="0"/>
              </a:rPr>
              <a:t>写作日期是</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65" name="TextBox 64"/>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11375" y="1216025"/>
            <a:ext cx="4751388" cy="443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3844"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3845" name="Rectangle 4"/>
          <p:cNvSpPr>
            <a:spLocks noChangeArrowheads="1"/>
          </p:cNvSpPr>
          <p:nvPr/>
        </p:nvSpPr>
        <p:spPr bwMode="auto">
          <a:xfrm>
            <a:off x="1150938" y="755650"/>
            <a:ext cx="6802437" cy="54530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3846"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7"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8" name="AutoShape 7"/>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9" name="AutoShape 8"/>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30729" name="Rectangle 9"/>
          <p:cNvSpPr>
            <a:spLocks noChangeArrowheads="1"/>
          </p:cNvSpPr>
          <p:nvPr/>
        </p:nvSpPr>
        <p:spPr bwMode="auto">
          <a:xfrm>
            <a:off x="1443038" y="1755775"/>
            <a:ext cx="2843212"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5CF5F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5CF5F0"/>
                </a:solidFill>
                <a:latin typeface="SimHei" charset="0"/>
                <a:ea typeface="SimHei" charset="0"/>
                <a:cs typeface="SimHei" charset="0"/>
              </a:rPr>
              <a:t>马太</a:t>
            </a:r>
            <a:endParaRPr lang="en-GB" sz="3900" b="1" i="1">
              <a:solidFill>
                <a:srgbClr val="5CF5F0"/>
              </a:solidFill>
              <a:latin typeface="SimHei" charset="0"/>
              <a:ea typeface="SimHei" charset="0"/>
              <a:cs typeface="SimHei" charset="0"/>
            </a:endParaRPr>
          </a:p>
        </p:txBody>
      </p:sp>
      <p:sp>
        <p:nvSpPr>
          <p:cNvPr id="30730" name="Rectangle 10"/>
          <p:cNvSpPr>
            <a:spLocks noChangeArrowheads="1"/>
          </p:cNvSpPr>
          <p:nvPr/>
        </p:nvSpPr>
        <p:spPr bwMode="auto">
          <a:xfrm>
            <a:off x="5272088" y="1751013"/>
            <a:ext cx="2036762"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F65B7D"/>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F65B7D"/>
                </a:solidFill>
                <a:latin typeface="SimHei" charset="0"/>
                <a:ea typeface="SimHei" charset="0"/>
                <a:cs typeface="SimHei" charset="0"/>
              </a:rPr>
              <a:t>马可</a:t>
            </a:r>
            <a:endParaRPr lang="en-GB" sz="3900" b="1" i="1">
              <a:solidFill>
                <a:srgbClr val="F65B7D"/>
              </a:solidFill>
              <a:latin typeface="SimHei" charset="0"/>
              <a:ea typeface="SimHei" charset="0"/>
              <a:cs typeface="SimHei" charset="0"/>
            </a:endParaRPr>
          </a:p>
        </p:txBody>
      </p:sp>
      <p:sp>
        <p:nvSpPr>
          <p:cNvPr id="30731" name="Rectangle 11"/>
          <p:cNvSpPr>
            <a:spLocks noChangeArrowheads="1"/>
          </p:cNvSpPr>
          <p:nvPr/>
        </p:nvSpPr>
        <p:spPr bwMode="auto">
          <a:xfrm>
            <a:off x="1793875" y="4468813"/>
            <a:ext cx="2300288"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76F774"/>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76F774"/>
                </a:solidFill>
                <a:latin typeface="SimHei" charset="0"/>
                <a:ea typeface="SimHei" charset="0"/>
                <a:cs typeface="SimHei" charset="0"/>
              </a:rPr>
              <a:t>路加</a:t>
            </a:r>
            <a:endParaRPr lang="en-GB" sz="3900" b="1" i="1">
              <a:solidFill>
                <a:srgbClr val="76F774"/>
              </a:solidFill>
              <a:latin typeface="SimHei" charset="0"/>
              <a:ea typeface="SimHei" charset="0"/>
              <a:cs typeface="SimHei" charset="0"/>
            </a:endParaRPr>
          </a:p>
        </p:txBody>
      </p:sp>
      <p:sp>
        <p:nvSpPr>
          <p:cNvPr id="30732" name="Rectangle 12"/>
          <p:cNvSpPr>
            <a:spLocks noChangeArrowheads="1"/>
          </p:cNvSpPr>
          <p:nvPr/>
        </p:nvSpPr>
        <p:spPr bwMode="auto">
          <a:xfrm>
            <a:off x="5443538" y="4473575"/>
            <a:ext cx="1668462"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FFFFFF"/>
                </a:solidFill>
                <a:latin typeface="SimHei" charset="0"/>
                <a:ea typeface="SimHei" charset="0"/>
                <a:cs typeface="SimHei" charset="0"/>
              </a:rPr>
              <a:t>约翰</a:t>
            </a:r>
            <a:endParaRPr lang="en-GB" sz="3900" b="1" i="1">
              <a:solidFill>
                <a:srgbClr val="FFFFFF"/>
              </a:solidFill>
              <a:latin typeface="SimHei" charset="0"/>
              <a:ea typeface="SimHei" charset="0"/>
              <a:cs typeface="SimHei" charset="0"/>
            </a:endParaRPr>
          </a:p>
        </p:txBody>
      </p:sp>
      <p:sp>
        <p:nvSpPr>
          <p:cNvPr id="163854" name="Text Box 1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FFFF"/>
              </a:buClr>
            </a:pPr>
            <a:r>
              <a:rPr lang="en-GB" sz="1800">
                <a:solidFill>
                  <a:srgbClr val="FFFFFF"/>
                </a:solidFill>
                <a:latin typeface="Comic Sans MS" charset="0"/>
                <a:cs typeface="MS Gothic" charset="0"/>
              </a:rPr>
              <a:t> </a:t>
            </a:r>
          </a:p>
        </p:txBody>
      </p:sp>
      <p:sp>
        <p:nvSpPr>
          <p:cNvPr id="163855" name="Text Box 1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3856" name="Text Box 1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28</a:t>
            </a:r>
          </a:p>
        </p:txBody>
      </p:sp>
      <p:sp>
        <p:nvSpPr>
          <p:cNvPr id="163857" name="Text Box 16"/>
          <p:cNvSpPr txBox="1">
            <a:spLocks noChangeArrowheads="1"/>
          </p:cNvSpPr>
          <p:nvPr/>
        </p:nvSpPr>
        <p:spPr bwMode="auto">
          <a:xfrm>
            <a:off x="8716963"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9</a:t>
            </a:r>
          </a:p>
        </p:txBody>
      </p:sp>
      <p:grpSp>
        <p:nvGrpSpPr>
          <p:cNvPr id="2" name="Group 17"/>
          <p:cNvGrpSpPr>
            <a:grpSpLocks/>
          </p:cNvGrpSpPr>
          <p:nvPr/>
        </p:nvGrpSpPr>
        <p:grpSpPr bwMode="auto">
          <a:xfrm>
            <a:off x="1143000" y="685800"/>
            <a:ext cx="6842125" cy="5319713"/>
            <a:chOff x="769" y="595"/>
            <a:chExt cx="4741" cy="3798"/>
          </a:xfrm>
        </p:grpSpPr>
        <p:sp>
          <p:nvSpPr>
            <p:cNvPr id="163863"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cs typeface="MS Gothic" charset="0"/>
              </a:endParaRPr>
            </a:p>
          </p:txBody>
        </p:sp>
        <p:pic>
          <p:nvPicPr>
            <p:cNvPr id="163864" name="Picture 19"/>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143000" y="838200"/>
            <a:ext cx="6727825" cy="5572125"/>
          </a:xfrm>
          <a:prstGeom prst="rect">
            <a:avLst/>
          </a:prstGeom>
          <a:solidFill>
            <a:srgbClr val="000718">
              <a:alpha val="81175"/>
            </a:srgbClr>
          </a:soli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30749" name="Text Box 29"/>
          <p:cNvSpPr txBox="1">
            <a:spLocks noChangeArrowheads="1"/>
          </p:cNvSpPr>
          <p:nvPr/>
        </p:nvSpPr>
        <p:spPr bwMode="auto">
          <a:xfrm>
            <a:off x="990600" y="685800"/>
            <a:ext cx="7051675"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238"/>
              </a:spcBef>
              <a:buClr>
                <a:srgbClr val="FFFFFF"/>
              </a:buClr>
            </a:pPr>
            <a:r>
              <a:rPr lang="en-GB" sz="2000">
                <a:solidFill>
                  <a:schemeClr val="bg1"/>
                </a:solidFill>
                <a:latin typeface="SimHei" charset="0"/>
                <a:ea typeface="SimHei" charset="0"/>
                <a:cs typeface="SimHei" charset="0"/>
              </a:rPr>
              <a:t>                </a:t>
            </a:r>
            <a:r>
              <a:rPr lang="zh-CN" altLang="en-US" sz="2800" b="1">
                <a:solidFill>
                  <a:schemeClr val="bg1"/>
                </a:solidFill>
                <a:latin typeface="SimHei" charset="0"/>
                <a:ea typeface="SimHei" charset="0"/>
                <a:cs typeface="SimHei" charset="0"/>
              </a:rPr>
              <a:t>启示录</a:t>
            </a:r>
            <a:r>
              <a:rPr lang="en-GB" altLang="ja-JP" sz="2700" b="1">
                <a:solidFill>
                  <a:schemeClr val="bg1"/>
                </a:solidFill>
                <a:latin typeface="SimHei" charset="0"/>
                <a:ea typeface="SimHei" charset="0"/>
                <a:cs typeface="SimHei" charset="0"/>
              </a:rPr>
              <a:t> 1:12-18</a:t>
            </a:r>
            <a:r>
              <a:rPr lang="en-GB" altLang="ja-JP" sz="2000">
                <a:solidFill>
                  <a:schemeClr val="bg1"/>
                </a:solidFill>
                <a:latin typeface="SimHei" charset="0"/>
                <a:ea typeface="SimHei" charset="0"/>
                <a:cs typeface="SimHei" charset="0"/>
              </a:rPr>
              <a:t> </a:t>
            </a:r>
            <a:br>
              <a:rPr lang="en-GB" altLang="ja-JP" sz="2000">
                <a:solidFill>
                  <a:schemeClr val="bg1"/>
                </a:solidFill>
                <a:latin typeface="SimHei" charset="0"/>
                <a:ea typeface="SimHei" charset="0"/>
                <a:cs typeface="SimHei" charset="0"/>
              </a:rPr>
            </a:br>
            <a:r>
              <a:rPr lang="en-GB" altLang="ja-JP" sz="2600" baseline="40000">
                <a:solidFill>
                  <a:schemeClr val="bg1"/>
                </a:solidFill>
                <a:latin typeface="SimHei" charset="0"/>
                <a:ea typeface="SimHei" charset="0"/>
                <a:cs typeface="SimHei" charset="0"/>
              </a:rPr>
              <a:t>12</a:t>
            </a:r>
            <a:r>
              <a:rPr lang="zh-CN" altLang="en-US" sz="2600">
                <a:solidFill>
                  <a:schemeClr val="bg1"/>
                </a:solidFill>
                <a:latin typeface="SimHei" charset="0"/>
                <a:ea typeface="SimHei" charset="0"/>
                <a:cs typeface="SimHei" charset="0"/>
              </a:rPr>
              <a:t>我转过身来、要看是谁发声与我说话．既转过来、就看见七个金灯台</a:t>
            </a:r>
            <a:r>
              <a:rPr lang="en-GB" altLang="ja-JP" sz="2600">
                <a:solidFill>
                  <a:schemeClr val="bg1"/>
                </a:solidFill>
                <a:latin typeface="SimHei" charset="0"/>
                <a:ea typeface="SimHei" charset="0"/>
                <a:cs typeface="SimHei" charset="0"/>
              </a:rPr>
              <a:t>,</a:t>
            </a:r>
            <a:r>
              <a:rPr lang="en-GB" altLang="ja-JP" sz="2600" baseline="40000">
                <a:solidFill>
                  <a:schemeClr val="bg1"/>
                </a:solidFill>
                <a:latin typeface="SimHei" charset="0"/>
                <a:ea typeface="SimHei" charset="0"/>
                <a:cs typeface="SimHei" charset="0"/>
              </a:rPr>
              <a:t>13</a:t>
            </a:r>
            <a:r>
              <a:rPr lang="zh-CN" altLang="en-US" sz="2600">
                <a:solidFill>
                  <a:schemeClr val="bg1"/>
                </a:solidFill>
                <a:latin typeface="SimHei" charset="0"/>
                <a:ea typeface="SimHei" charset="0"/>
                <a:cs typeface="SimHei" charset="0"/>
              </a:rPr>
              <a:t>灯台中间、有一位好像人子、身穿长衣、直垂到脚、胸间束着金带。</a:t>
            </a:r>
            <a:r>
              <a:rPr lang="en-GB" altLang="ja-JP" sz="2600" baseline="40000">
                <a:solidFill>
                  <a:schemeClr val="bg1"/>
                </a:solidFill>
                <a:latin typeface="SimHei" charset="0"/>
                <a:ea typeface="SimHei" charset="0"/>
                <a:cs typeface="SimHei" charset="0"/>
              </a:rPr>
              <a:t> 14</a:t>
            </a:r>
            <a:r>
              <a:rPr lang="zh-CN" altLang="en-US" sz="2600">
                <a:solidFill>
                  <a:schemeClr val="bg1"/>
                </a:solidFill>
                <a:latin typeface="SimHei" charset="0"/>
                <a:ea typeface="SimHei" charset="0"/>
                <a:cs typeface="SimHei" charset="0"/>
              </a:rPr>
              <a:t>他的头与发皆白、如白羊毛、如雪．眼目如同火焰</a:t>
            </a:r>
            <a:r>
              <a:rPr lang="en-GB" altLang="ja-JP" sz="2600">
                <a:solidFill>
                  <a:schemeClr val="bg1"/>
                </a:solidFill>
                <a:latin typeface="SimHei" charset="0"/>
                <a:ea typeface="SimHei" charset="0"/>
                <a:cs typeface="SimHei" charset="0"/>
              </a:rPr>
              <a:t>.</a:t>
            </a:r>
            <a:r>
              <a:rPr lang="en-GB" altLang="ja-JP" sz="2600" baseline="40000">
                <a:solidFill>
                  <a:schemeClr val="bg1"/>
                </a:solidFill>
                <a:latin typeface="SimHei" charset="0"/>
                <a:ea typeface="SimHei" charset="0"/>
                <a:cs typeface="SimHei" charset="0"/>
              </a:rPr>
              <a:t>15</a:t>
            </a:r>
            <a:r>
              <a:rPr lang="zh-CN" altLang="en-US" sz="2600">
                <a:solidFill>
                  <a:schemeClr val="bg1"/>
                </a:solidFill>
                <a:latin typeface="SimHei" charset="0"/>
                <a:ea typeface="SimHei" charset="0"/>
                <a:cs typeface="SimHei" charset="0"/>
              </a:rPr>
              <a:t>脚好像在炉中锻炼光明的铜．声音如同众水的声音。</a:t>
            </a:r>
            <a:r>
              <a:rPr lang="en-GB" altLang="ja-JP" sz="2600" baseline="40000">
                <a:solidFill>
                  <a:schemeClr val="bg1"/>
                </a:solidFill>
                <a:latin typeface="SimHei" charset="0"/>
                <a:ea typeface="SimHei" charset="0"/>
                <a:cs typeface="SimHei" charset="0"/>
              </a:rPr>
              <a:t>16</a:t>
            </a:r>
            <a:r>
              <a:rPr lang="zh-CN" altLang="en-US" sz="2600">
                <a:solidFill>
                  <a:schemeClr val="bg1"/>
                </a:solidFill>
                <a:latin typeface="SimHei" charset="0"/>
                <a:ea typeface="SimHei" charset="0"/>
                <a:cs typeface="SimHei" charset="0"/>
              </a:rPr>
              <a:t>他右手拿着七星．从他口中出来一把两刃的利剑．面貌如同烈日放光。</a:t>
            </a:r>
            <a:r>
              <a:rPr lang="en-GB" altLang="ja-JP" sz="2600" baseline="40000">
                <a:solidFill>
                  <a:schemeClr val="bg1"/>
                </a:solidFill>
                <a:latin typeface="SimHei" charset="0"/>
                <a:ea typeface="SimHei" charset="0"/>
                <a:cs typeface="SimHei" charset="0"/>
              </a:rPr>
              <a:t>17</a:t>
            </a:r>
            <a:r>
              <a:rPr lang="zh-CN" altLang="en-US" sz="2600">
                <a:solidFill>
                  <a:schemeClr val="bg1"/>
                </a:solidFill>
                <a:latin typeface="SimHei" charset="0"/>
                <a:ea typeface="SimHei" charset="0"/>
                <a:cs typeface="SimHei" charset="0"/>
              </a:rPr>
              <a:t>我一看见、就仆倒在他脚前、像死了一样。他用右手按着我说、不要惧怕．我是首先的、我是末后的、</a:t>
            </a:r>
            <a:r>
              <a:rPr lang="en-GB" altLang="ja-JP" sz="2600" baseline="40000">
                <a:solidFill>
                  <a:schemeClr val="bg1"/>
                </a:solidFill>
                <a:latin typeface="SimHei" charset="0"/>
                <a:ea typeface="SimHei" charset="0"/>
                <a:cs typeface="SimHei" charset="0"/>
              </a:rPr>
              <a:t>18</a:t>
            </a:r>
            <a:r>
              <a:rPr lang="zh-CN" altLang="en-US" sz="2600">
                <a:solidFill>
                  <a:schemeClr val="bg1"/>
                </a:solidFill>
                <a:latin typeface="SimHei" charset="0"/>
                <a:ea typeface="SimHei" charset="0"/>
                <a:cs typeface="SimHei" charset="0"/>
              </a:rPr>
              <a:t>又是那存活的．我曾死过、现在又活了、直活到永永远远．并且拿着死亡和阴间的钥匙。</a:t>
            </a:r>
            <a:r>
              <a:rPr lang="en-GB" altLang="ja-JP" sz="2600">
                <a:solidFill>
                  <a:schemeClr val="bg1"/>
                </a:solidFill>
                <a:latin typeface="SimHei" charset="0"/>
                <a:ea typeface="SimHei" charset="0"/>
                <a:cs typeface="SimHei" charset="0"/>
              </a:rPr>
              <a:t>”</a:t>
            </a:r>
          </a:p>
          <a:p>
            <a:pPr eaLnBrk="1" hangingPunct="1">
              <a:buClr>
                <a:srgbClr val="FFFFFF"/>
              </a:buClr>
            </a:pPr>
            <a:r>
              <a:rPr lang="en-GB" sz="2000" baseline="40000">
                <a:solidFill>
                  <a:schemeClr val="bg1"/>
                </a:solidFill>
                <a:latin typeface="Arial" charset="0"/>
                <a:cs typeface="MS Gothic" charset="0"/>
              </a:rPr>
              <a:t>  </a:t>
            </a:r>
          </a:p>
          <a:p>
            <a:pPr eaLnBrk="1" hangingPunct="1">
              <a:spcBef>
                <a:spcPts val="1238"/>
              </a:spcBef>
              <a:buClr>
                <a:srgbClr val="FFFFFF"/>
              </a:buClr>
            </a:pPr>
            <a:endParaRPr lang="en-GB" sz="2000">
              <a:solidFill>
                <a:schemeClr val="bg1"/>
              </a:solidFill>
              <a:latin typeface="Arial" charset="0"/>
              <a:cs typeface="MS Gothic" charset="0"/>
            </a:endParaRPr>
          </a:p>
          <a:p>
            <a:pPr eaLnBrk="1" hangingPunct="1">
              <a:spcBef>
                <a:spcPts val="1238"/>
              </a:spcBef>
              <a:buClr>
                <a:srgbClr val="FFFFFF"/>
              </a:buClr>
            </a:pPr>
            <a:endParaRPr lang="en-GB" sz="2000">
              <a:solidFill>
                <a:schemeClr val="bg1"/>
              </a:solidFill>
              <a:latin typeface="SimHei" charset="0"/>
              <a:ea typeface="SimHei" charset="0"/>
              <a:cs typeface="SimHei" charset="0"/>
            </a:endParaRPr>
          </a:p>
        </p:txBody>
      </p:sp>
      <p:sp>
        <p:nvSpPr>
          <p:cNvPr id="30750" name="Text Box 30"/>
          <p:cNvSpPr txBox="1">
            <a:spLocks noChangeArrowheads="1"/>
          </p:cNvSpPr>
          <p:nvPr/>
        </p:nvSpPr>
        <p:spPr bwMode="auto">
          <a:xfrm>
            <a:off x="838200" y="2133600"/>
            <a:ext cx="7562850" cy="285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C0128"/>
              </a:buClr>
            </a:pPr>
            <a:r>
              <a:rPr lang="zh-CN" altLang="en-US" sz="9000" b="1">
                <a:solidFill>
                  <a:srgbClr val="FC0128"/>
                </a:solidFill>
                <a:latin typeface="SimHei" charset="0"/>
                <a:ea typeface="SimHei" charset="0"/>
                <a:cs typeface="SimHei" charset="0"/>
              </a:rPr>
              <a:t>耶稣基督对使徒约翰的启示</a:t>
            </a:r>
            <a:endParaRPr lang="en-GB" sz="9000" b="1">
              <a:solidFill>
                <a:srgbClr val="FC0128"/>
              </a:solidFill>
              <a:latin typeface="SimHei" charset="0"/>
              <a:ea typeface="SimHei" charset="0"/>
              <a:cs typeface="SimHei" charset="0"/>
            </a:endParaRPr>
          </a:p>
        </p:txBody>
      </p:sp>
      <p:sp>
        <p:nvSpPr>
          <p:cNvPr id="163862" name="Rectangle 32"/>
          <p:cNvSpPr>
            <a:spLocks noGrp="1" noChangeArrowheads="1"/>
          </p:cNvSpPr>
          <p:nvPr>
            <p:ph type="title" idx="4294967295"/>
          </p:nvPr>
        </p:nvSpPr>
        <p:spPr>
          <a:xfrm>
            <a:off x="838200" y="0"/>
            <a:ext cx="7759700" cy="538163"/>
          </a:xfrm>
        </p:spPr>
        <p:txBody>
          <a:bodyPr lIns="82048" tIns="41025" rIns="82048" bIns="41025"/>
          <a:lstStyle/>
          <a:p>
            <a:r>
              <a:rPr lang="zh-CN" altLang="en-US" sz="3200" b="1">
                <a:solidFill>
                  <a:srgbClr val="5CF5F0"/>
                </a:solidFill>
                <a:latin typeface="SimHei" charset="0"/>
                <a:ea typeface="SimHei" charset="0"/>
                <a:cs typeface="SimHei" charset="0"/>
              </a:rPr>
              <a:t>现在</a:t>
            </a:r>
            <a:r>
              <a:rPr lang="en-GB" altLang="ja-JP" sz="3200" b="1">
                <a:solidFill>
                  <a:srgbClr val="5CF5F0"/>
                </a:solidFill>
                <a:latin typeface="Comic Sans MS" charset="0"/>
                <a:ea typeface="ＭＳ Ｐゴシック" charset="0"/>
                <a:cs typeface="ＭＳ Ｐゴシック" charset="0"/>
              </a:rPr>
              <a:t>…</a:t>
            </a:r>
            <a:r>
              <a:rPr lang="zh-CN" altLang="en-US" sz="3200" b="1">
                <a:solidFill>
                  <a:srgbClr val="5CF5F0"/>
                </a:solidFill>
                <a:latin typeface="Comic Sans MS" charset="0"/>
                <a:ea typeface="SimSun" charset="0"/>
                <a:cs typeface="SimSun" charset="0"/>
              </a:rPr>
              <a:t> </a:t>
            </a:r>
            <a:r>
              <a:rPr lang="zh-CN" altLang="en-US" sz="3200" b="1">
                <a:solidFill>
                  <a:srgbClr val="5CF5F0"/>
                </a:solidFill>
                <a:latin typeface="SimHei" charset="0"/>
                <a:ea typeface="SimHei" charset="0"/>
                <a:cs typeface="SimHei" charset="0"/>
              </a:rPr>
              <a:t>完成这幅图画</a:t>
            </a:r>
            <a:r>
              <a:rPr lang="zh-CN" altLang="en-US" sz="3200" b="1">
                <a:solidFill>
                  <a:srgbClr val="5CF5F0"/>
                </a:solidFill>
                <a:latin typeface="Comic Sans MS" charset="0"/>
                <a:ea typeface="SimSun" charset="0"/>
                <a:cs typeface="SimSun" charset="0"/>
              </a:rPr>
              <a:t> </a:t>
            </a:r>
            <a:r>
              <a:rPr lang="en-GB" altLang="ja-JP" sz="3200" b="1">
                <a:solidFill>
                  <a:srgbClr val="5CF5F0"/>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73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4"/>
          <p:cNvSpPr txBox="1">
            <a:spLocks noChangeArrowheads="1"/>
          </p:cNvSpPr>
          <p:nvPr/>
        </p:nvSpPr>
        <p:spPr bwMode="auto">
          <a:xfrm>
            <a:off x="228600" y="1828800"/>
            <a:ext cx="8474075" cy="738188"/>
          </a:xfrm>
          <a:prstGeom prst="rect">
            <a:avLst/>
          </a:prstGeom>
          <a:solidFill>
            <a:srgbClr val="FF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200" b="1" dirty="0">
                <a:solidFill>
                  <a:srgbClr val="FFFFFF"/>
                </a:solidFill>
                <a:effectLst>
                  <a:outerShdw blurRad="38100" dist="38100" dir="2700000" algn="tl">
                    <a:srgbClr val="FFFFFF"/>
                  </a:outerShdw>
                </a:effectLst>
                <a:latin typeface="细圆" charset="0"/>
                <a:ea typeface="细圆" charset="0"/>
                <a:cs typeface="细圆" charset="0"/>
              </a:rPr>
              <a:t>乃由“耶稣所爱的那门徒”所著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Synagogue eat my fles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600200" cy="492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sz="2600" b="1">
                <a:effectLst>
                  <a:outerShdw blurRad="38100" dist="38100" dir="2700000" algn="tl">
                    <a:srgbClr val="000000"/>
                  </a:outerShdw>
                </a:effectLst>
                <a:latin typeface="SimSun" charset="0"/>
                <a:ea typeface="SimSun" charset="0"/>
                <a:cs typeface="SimSun" charset="0"/>
              </a:rPr>
              <a:t>约</a:t>
            </a:r>
            <a:r>
              <a:rPr lang="zh-CN" altLang="en-US" sz="2600" b="1">
                <a:effectLst>
                  <a:outerShdw blurRad="38100" dist="38100" dir="2700000" algn="tl">
                    <a:srgbClr val="000000"/>
                  </a:outerShdw>
                </a:effectLst>
                <a:latin typeface="SimSun" charset="0"/>
                <a:ea typeface="SimSun" charset="0"/>
                <a:cs typeface="SimSun" charset="0"/>
              </a:rPr>
              <a:t>翰福音</a:t>
            </a:r>
            <a:endParaRPr lang="en-US" sz="2600">
              <a:solidFill>
                <a:srgbClr val="FFFFFF"/>
              </a:solidFill>
              <a:effectLst>
                <a:outerShdw blurRad="38100" dist="38100" dir="2700000" algn="tl">
                  <a:srgbClr val="000000"/>
                </a:outerShdw>
              </a:effectLst>
              <a:latin typeface="SimSun" charset="0"/>
              <a:ea typeface="SimSun" charset="0"/>
            </a:endParaRPr>
          </a:p>
        </p:txBody>
      </p:sp>
      <p:sp>
        <p:nvSpPr>
          <p:cNvPr id="19462" name="Text Box 6"/>
          <p:cNvSpPr txBox="1">
            <a:spLocks noChangeArrowheads="1"/>
          </p:cNvSpPr>
          <p:nvPr/>
        </p:nvSpPr>
        <p:spPr bwMode="auto">
          <a:xfrm>
            <a:off x="0" y="2819400"/>
            <a:ext cx="9144000" cy="37242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3600" b="1" u="sng">
                <a:effectLst>
                  <a:outerShdw blurRad="38100" dist="38100" dir="2700000" algn="tl">
                    <a:srgbClr val="000000"/>
                  </a:outerShdw>
                </a:effectLst>
                <a:latin typeface="细圆" charset="0"/>
                <a:ea typeface="细圆" charset="0"/>
                <a:cs typeface="细圆" charset="0"/>
              </a:rPr>
              <a:t>钥节</a:t>
            </a:r>
            <a:endParaRPr lang="en-US" altLang="zh-CN" sz="3600" b="1">
              <a:effectLst>
                <a:outerShdw blurRad="38100" dist="38100" dir="2700000" algn="tl">
                  <a:srgbClr val="000000"/>
                </a:outerShdw>
              </a:effectLst>
              <a:latin typeface="Arial" charset="0"/>
              <a:cs typeface="Arial" charset="0"/>
            </a:endParaRPr>
          </a:p>
          <a:p>
            <a:pPr algn="ctr">
              <a:defRPr/>
            </a:pPr>
            <a:r>
              <a:rPr lang="en-US" altLang="zh-CN" sz="3200" b="1">
                <a:solidFill>
                  <a:srgbClr val="FFFFFF"/>
                </a:solidFill>
                <a:effectLst>
                  <a:outerShdw blurRad="38100" dist="38100" dir="2700000" algn="tl">
                    <a:srgbClr val="000000"/>
                  </a:outerShdw>
                </a:effectLst>
                <a:latin typeface="Arial" charset="0"/>
                <a:cs typeface="Arial" charset="0"/>
              </a:rPr>
              <a:t>	“</a:t>
            </a:r>
            <a:r>
              <a:rPr lang="zh-CN" altLang="en-US" sz="4000" b="1">
                <a:effectLst>
                  <a:outerShdw blurRad="38100" dist="38100" dir="2700000" algn="tl">
                    <a:srgbClr val="000000"/>
                  </a:outerShdw>
                </a:effectLst>
                <a:latin typeface="SimSun" charset="0"/>
                <a:ea typeface="SimSun" charset="0"/>
                <a:cs typeface="SimSun" charset="0"/>
              </a:rPr>
              <a:t>耶稣在门徒面前、另外行了许多神迹、没有记在这书上。但記這些事、</a:t>
            </a:r>
            <a:r>
              <a:rPr lang="zh-CN" altLang="en-US" sz="4000" b="1">
                <a:solidFill>
                  <a:srgbClr val="FFFF00"/>
                </a:solidFill>
                <a:effectLst>
                  <a:outerShdw blurRad="38100" dist="38100" dir="2700000" algn="tl">
                    <a:srgbClr val="000000"/>
                  </a:outerShdw>
                </a:effectLst>
                <a:latin typeface="SimSun" charset="0"/>
                <a:ea typeface="SimSun" charset="0"/>
                <a:cs typeface="SimSun" charset="0"/>
              </a:rPr>
              <a:t>要叫你們信</a:t>
            </a:r>
            <a:r>
              <a:rPr lang="zh-CN" altLang="en-US" sz="40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sz="3200" b="1">
                <a:solidFill>
                  <a:srgbClr val="FFFFFF"/>
                </a:solidFill>
                <a:effectLst>
                  <a:outerShdw blurRad="38100" dist="38100" dir="2700000" algn="tl">
                    <a:srgbClr val="000000"/>
                  </a:outerShdw>
                </a:effectLst>
                <a:latin typeface="Arial" charset="0"/>
                <a:cs typeface="Arial" charset="0"/>
              </a:rPr>
              <a:t>” (20:30-31).</a:t>
            </a:r>
            <a:endParaRPr lang="en-US" sz="320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457200"/>
            <a:ext cx="3533775" cy="1570038"/>
          </a:xfrm>
        </p:spPr>
        <p:txBody>
          <a:bodyPr lIns="91440" tIns="45720" rIns="91440" bIns="45720" anchor="t">
            <a:spAutoFit/>
          </a:bodyPr>
          <a:lstStyle/>
          <a:p>
            <a:pPr>
              <a:defRPr/>
            </a:pPr>
            <a:r>
              <a:rPr lang="zh-CN" altLang="en-US" sz="3600" b="1" u="sng">
                <a:solidFill>
                  <a:schemeClr val="tx1"/>
                </a:solidFill>
                <a:latin typeface="Times" charset="0"/>
                <a:ea typeface="细圆" charset="0"/>
                <a:cs typeface="细圆" charset="0"/>
              </a:rPr>
              <a:t>钥字</a:t>
            </a:r>
            <a:br>
              <a:rPr lang="zh-CN" altLang="en-US" sz="3600" b="1">
                <a:solidFill>
                  <a:schemeClr val="tx1"/>
                </a:solidFill>
                <a:latin typeface="Times" charset="0"/>
                <a:ea typeface="细圆" charset="0"/>
                <a:cs typeface="细圆" charset="0"/>
              </a:rPr>
            </a:br>
            <a:r>
              <a:rPr lang="zh-CN" altLang="en-US" sz="6000" b="1">
                <a:solidFill>
                  <a:srgbClr val="FFFF00"/>
                </a:solidFill>
                <a:latin typeface="Times" charset="0"/>
                <a:ea typeface="细圆" charset="0"/>
                <a:cs typeface="细圆" charset="0"/>
              </a:rPr>
              <a:t>相信</a:t>
            </a:r>
            <a:endParaRPr lang="en-US" sz="6000" b="1" u="sng">
              <a:solidFill>
                <a:srgbClr val="FFFF00"/>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4611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sp>
        <p:nvSpPr>
          <p:cNvPr id="19462" name="Text Box 6"/>
          <p:cNvSpPr txBox="1">
            <a:spLocks noChangeArrowheads="1"/>
          </p:cNvSpPr>
          <p:nvPr/>
        </p:nvSpPr>
        <p:spPr bwMode="auto">
          <a:xfrm>
            <a:off x="152400" y="1447800"/>
            <a:ext cx="4419600" cy="284638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TW" altLang="en-US" b="1" u="sng">
                <a:solidFill>
                  <a:srgbClr val="FFFF00"/>
                </a:solidFill>
                <a:effectLst>
                  <a:outerShdw blurRad="38100" dist="38100" dir="2700000" algn="tl">
                    <a:srgbClr val="000000"/>
                  </a:outerShdw>
                </a:effectLst>
                <a:latin typeface="SimSun" charset="0"/>
                <a:ea typeface="SimSun" charset="0"/>
                <a:cs typeface="SimSun" charset="0"/>
              </a:rPr>
              <a:t>福音</a:t>
            </a:r>
            <a:r>
              <a:rPr lang="zh-CN" altLang="en-US" b="1" u="sng">
                <a:solidFill>
                  <a:srgbClr val="FFFF00"/>
                </a:solidFill>
                <a:effectLst>
                  <a:outerShdw blurRad="38100" dist="38100" dir="2700000" algn="tl">
                    <a:srgbClr val="000000"/>
                  </a:outerShdw>
                </a:effectLst>
                <a:latin typeface="SimSun" charset="0"/>
                <a:ea typeface="SimSun" charset="0"/>
                <a:cs typeface="SimSun" charset="0"/>
              </a:rPr>
              <a:t>性</a:t>
            </a:r>
            <a:r>
              <a:rPr lang="zh-TW" altLang="en-US" b="1" u="sng">
                <a:solidFill>
                  <a:srgbClr val="FFFF00"/>
                </a:solidFill>
                <a:effectLst>
                  <a:outerShdw blurRad="38100" dist="38100" dir="2700000" algn="tl">
                    <a:srgbClr val="000000"/>
                  </a:outerShdw>
                </a:effectLst>
                <a:latin typeface="SimSun" charset="0"/>
                <a:ea typeface="SimSun" charset="0"/>
                <a:cs typeface="SimSun" charset="0"/>
              </a:rPr>
              <a:t>的</a:t>
            </a:r>
            <a:endParaRPr lang="en-US" altLang="zh-CN" b="1" u="sng">
              <a:solidFill>
                <a:srgbClr val="FFFF00"/>
              </a:solidFill>
              <a:effectLst>
                <a:outerShdw blurRad="38100" dist="38100" dir="2700000" algn="tl">
                  <a:srgbClr val="000000"/>
                </a:outerShdw>
              </a:effectLst>
              <a:latin typeface="SimSun" charset="0"/>
              <a:cs typeface="Arial" charset="0"/>
            </a:endParaRPr>
          </a:p>
          <a:p>
            <a:pPr algn="ctr">
              <a:defRPr/>
            </a:pPr>
            <a:r>
              <a:rPr lang="en-US" altLang="zh-CN" b="1">
                <a:solidFill>
                  <a:srgbClr val="FFFFFF"/>
                </a:solidFill>
                <a:latin typeface="Arial" charset="0"/>
                <a:cs typeface="Arial" charset="0"/>
              </a:rPr>
              <a:t>“…</a:t>
            </a:r>
            <a:r>
              <a:rPr lang="zh-CN" altLang="en-US" sz="3100" b="1">
                <a:effectLst>
                  <a:outerShdw blurRad="38100" dist="38100" dir="2700000" algn="tl">
                    <a:srgbClr val="000000"/>
                  </a:outerShdw>
                </a:effectLst>
                <a:latin typeface="SimSun" charset="0"/>
                <a:ea typeface="SimSun" charset="0"/>
                <a:cs typeface="SimSun" charset="0"/>
              </a:rPr>
              <a:t>但記這些事、</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要叫你們信</a:t>
            </a:r>
            <a:r>
              <a:rPr lang="zh-CN" altLang="en-US" sz="31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b="1">
                <a:solidFill>
                  <a:srgbClr val="FFFFFF"/>
                </a:solidFill>
                <a:latin typeface="Arial" charset="0"/>
                <a:cs typeface="Arial" charset="0"/>
              </a:rPr>
              <a:t>”</a:t>
            </a:r>
          </a:p>
        </p:txBody>
      </p:sp>
      <p:sp>
        <p:nvSpPr>
          <p:cNvPr id="239620" name="Rectangle 1031"/>
          <p:cNvSpPr>
            <a:spLocks noGrp="1" noChangeArrowheads="1"/>
          </p:cNvSpPr>
          <p:nvPr>
            <p:ph type="title" idx="4294967295"/>
          </p:nvPr>
        </p:nvSpPr>
        <p:spPr>
          <a:xfrm>
            <a:off x="990600" y="152400"/>
            <a:ext cx="7010400" cy="646113"/>
          </a:xfrm>
          <a:solidFill>
            <a:schemeClr val="accent3">
              <a:lumMod val="10000"/>
            </a:schemeClr>
          </a:solidFill>
        </p:spPr>
        <p:txBody>
          <a:bodyPr lIns="91440" tIns="45720" rIns="91440" bIns="45720" anchor="t">
            <a:spAutoFit/>
          </a:bodyPr>
          <a:lstStyle/>
          <a:p>
            <a:pPr eaLnBrk="1" hangingPunct="1">
              <a:defRPr/>
            </a:pPr>
            <a:r>
              <a:rPr lang="zh-CN" altLang="en-US" sz="3600" b="1">
                <a:solidFill>
                  <a:schemeClr val="tx1"/>
                </a:solidFill>
                <a:latin typeface="SimSun" charset="0"/>
                <a:ea typeface="SimSun" charset="0"/>
                <a:cs typeface="SimSun" charset="0"/>
              </a:rPr>
              <a:t>约翰福音</a:t>
            </a:r>
            <a:r>
              <a:rPr lang="en-US" altLang="zh-CN" sz="3600" b="1">
                <a:solidFill>
                  <a:schemeClr val="tx1"/>
                </a:solidFill>
                <a:latin typeface="SimSun" charset="0"/>
                <a:ea typeface="Arial" charset="0"/>
                <a:cs typeface="Arial" charset="0"/>
              </a:rPr>
              <a:t>20:31</a:t>
            </a:r>
            <a:r>
              <a:rPr lang="zh-CN" altLang="en-US" sz="3600" b="1">
                <a:solidFill>
                  <a:schemeClr val="tx1"/>
                </a:solidFill>
                <a:latin typeface="SimSun" charset="0"/>
                <a:ea typeface="SimSun" charset="0"/>
              </a:rPr>
              <a:t>不同版本差异之处</a:t>
            </a:r>
            <a:endParaRPr lang="en-US" sz="3600" b="1">
              <a:solidFill>
                <a:schemeClr val="tx1"/>
              </a:solidFill>
              <a:latin typeface="Arial" charset="0"/>
              <a:ea typeface="ＭＳ Ｐゴシック" charset="0"/>
              <a:cs typeface="Arial" charset="0"/>
            </a:endParaRPr>
          </a:p>
        </p:txBody>
      </p:sp>
      <p:sp>
        <p:nvSpPr>
          <p:cNvPr id="169988" name="Text Box 3"/>
          <p:cNvSpPr txBox="1">
            <a:spLocks noChangeArrowheads="1"/>
          </p:cNvSpPr>
          <p:nvPr/>
        </p:nvSpPr>
        <p:spPr bwMode="auto">
          <a:xfrm>
            <a:off x="8462963" y="0"/>
            <a:ext cx="6810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110</a:t>
            </a:r>
          </a:p>
        </p:txBody>
      </p:sp>
      <p:sp>
        <p:nvSpPr>
          <p:cNvPr id="7" name="Text Box 6"/>
          <p:cNvSpPr txBox="1">
            <a:spLocks noChangeArrowheads="1"/>
          </p:cNvSpPr>
          <p:nvPr/>
        </p:nvSpPr>
        <p:spPr bwMode="auto">
          <a:xfrm>
            <a:off x="4724400" y="1447800"/>
            <a:ext cx="4343400" cy="284638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教导性的</a:t>
            </a:r>
            <a:endParaRPr lang="en-US" altLang="zh-CN" b="1" u="sng">
              <a:solidFill>
                <a:srgbClr val="FFFF00"/>
              </a:solidFill>
              <a:effectLst>
                <a:outerShdw blurRad="38100" dist="38100" dir="2700000" algn="tl">
                  <a:srgbClr val="000000"/>
                </a:outerShdw>
              </a:effectLst>
              <a:latin typeface="SimSun" charset="0"/>
              <a:cs typeface="Arial" charset="0"/>
            </a:endParaRPr>
          </a:p>
          <a:p>
            <a:pPr algn="ctr">
              <a:defRPr/>
            </a:pPr>
            <a:r>
              <a:rPr lang="en-US" altLang="zh-CN" b="1">
                <a:solidFill>
                  <a:srgbClr val="FFFFFF"/>
                </a:solidFill>
                <a:latin typeface="Arial" charset="0"/>
                <a:cs typeface="Arial" charset="0"/>
              </a:rPr>
              <a:t>“…</a:t>
            </a:r>
            <a:r>
              <a:rPr lang="zh-CN" altLang="en-US" sz="3100" b="1">
                <a:effectLst>
                  <a:outerShdw blurRad="38100" dist="38100" dir="2700000" algn="tl">
                    <a:srgbClr val="000000"/>
                  </a:outerShdw>
                </a:effectLst>
                <a:latin typeface="SimSun" charset="0"/>
                <a:ea typeface="SimSun" charset="0"/>
                <a:cs typeface="SimSun" charset="0"/>
              </a:rPr>
              <a:t>但記這些事、</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要叫你們</a:t>
            </a:r>
            <a:r>
              <a:rPr lang="zh-CN" altLang="en-US" sz="3100" b="1" u="sng">
                <a:solidFill>
                  <a:srgbClr val="FF0000"/>
                </a:solidFill>
                <a:effectLst>
                  <a:outerShdw blurRad="38100" dist="38100" dir="2700000" algn="tl">
                    <a:srgbClr val="000000"/>
                  </a:outerShdw>
                </a:effectLst>
                <a:latin typeface="SimSun" charset="0"/>
                <a:ea typeface="SimSun" charset="0"/>
                <a:cs typeface="SimSun" charset="0"/>
              </a:rPr>
              <a:t>继续</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信</a:t>
            </a:r>
            <a:r>
              <a:rPr lang="zh-CN" altLang="en-US" sz="31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b="1">
                <a:solidFill>
                  <a:srgbClr val="FFFFFF"/>
                </a:solidFill>
                <a:latin typeface="Arial" charset="0"/>
                <a:cs typeface="Arial" charset="0"/>
              </a:rPr>
              <a:t>”</a:t>
            </a:r>
          </a:p>
        </p:txBody>
      </p:sp>
      <p:sp>
        <p:nvSpPr>
          <p:cNvPr id="8" name="Text Box 6"/>
          <p:cNvSpPr txBox="1">
            <a:spLocks noChangeArrowheads="1"/>
          </p:cNvSpPr>
          <p:nvPr/>
        </p:nvSpPr>
        <p:spPr bwMode="auto">
          <a:xfrm>
            <a:off x="152400" y="4267200"/>
            <a:ext cx="4419600" cy="2124075"/>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希腊原文</a:t>
            </a:r>
            <a:endParaRPr lang="en-US" altLang="zh-CN" b="1">
              <a:solidFill>
                <a:srgbClr val="FFFFFF"/>
              </a:solidFill>
              <a:effectLst>
                <a:outerShdw blurRad="38100" dist="38100" dir="2700000" algn="tl">
                  <a:srgbClr val="000000"/>
                </a:outerShdw>
              </a:effectLst>
              <a:latin typeface="SimSun" charset="0"/>
              <a:cs typeface="Arial" charset="0"/>
            </a:endParaRPr>
          </a:p>
          <a:p>
            <a:pPr algn="ctr">
              <a:defRPr/>
            </a:pPr>
            <a:r>
              <a:rPr lang="en-US" altLang="zh-CN" sz="3600" b="1">
                <a:solidFill>
                  <a:srgbClr val="FFFFFF"/>
                </a:solidFill>
                <a:latin typeface="Bwgrki" charset="0"/>
                <a:cs typeface="Arial" charset="0"/>
              </a:rPr>
              <a:t>i-na pisteu,</a:t>
            </a:r>
            <a:r>
              <a:rPr lang="en-US" altLang="zh-CN" sz="3600" b="1">
                <a:solidFill>
                  <a:srgbClr val="FCE20C"/>
                </a:solidFill>
                <a:latin typeface="Bwgrki" charset="0"/>
                <a:cs typeface="Arial" charset="0"/>
              </a:rPr>
              <a:t>s</a:t>
            </a:r>
            <a:r>
              <a:rPr lang="en-US" altLang="zh-CN" sz="3600" b="1">
                <a:solidFill>
                  <a:srgbClr val="FFFFFF"/>
                </a:solidFill>
                <a:latin typeface="Bwgrki" charset="0"/>
                <a:cs typeface="Arial" charset="0"/>
              </a:rPr>
              <a:t>hte</a:t>
            </a:r>
            <a:endParaRPr lang="en-US" altLang="zh-CN" b="1">
              <a:solidFill>
                <a:srgbClr val="FFFFFF"/>
              </a:solidFill>
              <a:latin typeface="Bwgrki" charset="0"/>
              <a:cs typeface="Arial" charset="0"/>
            </a:endParaRPr>
          </a:p>
          <a:p>
            <a:pPr algn="ctr">
              <a:defRPr/>
            </a:pPr>
            <a:endParaRPr lang="en-US" altLang="zh-CN" b="1">
              <a:solidFill>
                <a:srgbClr val="FFFFFF"/>
              </a:solidFill>
              <a:latin typeface="Bwgrki" charset="0"/>
              <a:cs typeface="Arial" charset="0"/>
            </a:endParaRPr>
          </a:p>
          <a:p>
            <a:pPr algn="ctr">
              <a:defRPr/>
            </a:pPr>
            <a:r>
              <a:rPr lang="en-US" altLang="zh-CN" b="1">
                <a:solidFill>
                  <a:srgbClr val="FFFFFF"/>
                </a:solidFill>
                <a:latin typeface="Arial" charset="0"/>
                <a:cs typeface="Arial" charset="0"/>
              </a:rPr>
              <a:t>37 </a:t>
            </a:r>
            <a:r>
              <a:rPr lang="zh-CN" altLang="en-US" b="1">
                <a:solidFill>
                  <a:srgbClr val="FFFFFF"/>
                </a:solidFill>
                <a:latin typeface="SimHei" charset="0"/>
                <a:ea typeface="SimHei" charset="0"/>
                <a:cs typeface="SimHei" charset="0"/>
              </a:rPr>
              <a:t>手写本</a:t>
            </a:r>
            <a:endParaRPr lang="en-US" altLang="zh-CN" b="1">
              <a:solidFill>
                <a:srgbClr val="FFFFFF"/>
              </a:solidFill>
              <a:latin typeface="SimHei" charset="0"/>
              <a:cs typeface="Arial" charset="0"/>
            </a:endParaRPr>
          </a:p>
          <a:p>
            <a:pPr algn="ctr">
              <a:defRPr/>
            </a:pPr>
            <a:r>
              <a:rPr lang="zh-CN" altLang="en-US" b="1">
                <a:solidFill>
                  <a:srgbClr val="FFFFFF"/>
                </a:solidFill>
                <a:latin typeface="SimHei" charset="0"/>
                <a:ea typeface="SimHei" charset="0"/>
                <a:cs typeface="SimHei" charset="0"/>
              </a:rPr>
              <a:t>很多但後期的手抄本</a:t>
            </a:r>
            <a:endParaRPr lang="en-US" altLang="zh-CN" b="1">
              <a:solidFill>
                <a:srgbClr val="FFFFFF"/>
              </a:solidFill>
              <a:latin typeface="SimHei" charset="0"/>
              <a:cs typeface="Arial" charset="0"/>
            </a:endParaRPr>
          </a:p>
        </p:txBody>
      </p:sp>
      <p:sp>
        <p:nvSpPr>
          <p:cNvPr id="10" name="Text Box 6"/>
          <p:cNvSpPr txBox="1">
            <a:spLocks noChangeArrowheads="1"/>
          </p:cNvSpPr>
          <p:nvPr/>
        </p:nvSpPr>
        <p:spPr bwMode="auto">
          <a:xfrm>
            <a:off x="4724400" y="4271963"/>
            <a:ext cx="4343400" cy="2124075"/>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希腊原文</a:t>
            </a:r>
            <a:endParaRPr lang="en-US" altLang="zh-CN" b="1">
              <a:solidFill>
                <a:srgbClr val="FFFFFF"/>
              </a:solidFill>
              <a:latin typeface="Arial" charset="0"/>
              <a:cs typeface="Arial" charset="0"/>
            </a:endParaRPr>
          </a:p>
          <a:p>
            <a:pPr algn="ctr">
              <a:defRPr/>
            </a:pPr>
            <a:r>
              <a:rPr lang="en-US" altLang="zh-CN" sz="3600" b="1">
                <a:solidFill>
                  <a:srgbClr val="FFFFFF"/>
                </a:solidFill>
                <a:latin typeface="Bwgrki" charset="0"/>
                <a:cs typeface="Arial" charset="0"/>
              </a:rPr>
              <a:t>i-na pisteu,hte</a:t>
            </a:r>
            <a:endParaRPr lang="en-US" altLang="zh-CN" sz="4000" b="1">
              <a:solidFill>
                <a:srgbClr val="FFFFFF"/>
              </a:solidFill>
              <a:latin typeface="Bwgrki" charset="0"/>
              <a:cs typeface="Arial" charset="0"/>
            </a:endParaRPr>
          </a:p>
          <a:p>
            <a:pPr algn="ctr">
              <a:defRPr/>
            </a:pPr>
            <a:r>
              <a:rPr lang="en-US" altLang="zh-CN" sz="2800" b="1">
                <a:solidFill>
                  <a:srgbClr val="FFFFFF"/>
                </a:solidFill>
                <a:latin typeface="Arial" charset="0"/>
                <a:cs typeface="Arial" charset="0"/>
              </a:rPr>
              <a:t>p</a:t>
            </a:r>
            <a:r>
              <a:rPr lang="en-US" altLang="zh-CN" sz="3600" b="1" baseline="30000">
                <a:solidFill>
                  <a:srgbClr val="FFFFFF"/>
                </a:solidFill>
                <a:latin typeface="Arial" charset="0"/>
                <a:cs typeface="Arial" charset="0"/>
              </a:rPr>
              <a:t>66</a:t>
            </a:r>
            <a:r>
              <a:rPr lang="en-US" altLang="zh-CN" sz="2800" b="1">
                <a:solidFill>
                  <a:srgbClr val="FFFFFF"/>
                </a:solidFill>
                <a:latin typeface="Arial" charset="0"/>
                <a:cs typeface="Arial" charset="0"/>
              </a:rPr>
              <a:t> &amp; </a:t>
            </a:r>
            <a:r>
              <a:rPr lang="en-US" altLang="zh-CN" sz="4800" b="1">
                <a:solidFill>
                  <a:srgbClr val="FFFFFF"/>
                </a:solidFill>
                <a:latin typeface="Bwhebb" charset="0"/>
                <a:cs typeface="Arial" charset="0"/>
              </a:rPr>
              <a:t>a</a:t>
            </a:r>
            <a:r>
              <a:rPr lang="en-US" altLang="zh-CN" sz="2800" b="1">
                <a:solidFill>
                  <a:srgbClr val="FFFFFF"/>
                </a:solidFill>
                <a:latin typeface="Arial" charset="0"/>
                <a:cs typeface="Arial" charset="0"/>
              </a:rPr>
              <a:t>*</a:t>
            </a:r>
            <a:br>
              <a:rPr lang="en-US" altLang="zh-CN" sz="2800" b="1">
                <a:solidFill>
                  <a:srgbClr val="FFFFFF"/>
                </a:solidFill>
                <a:latin typeface="Arial" charset="0"/>
                <a:cs typeface="Arial" charset="0"/>
              </a:rPr>
            </a:br>
            <a:r>
              <a:rPr lang="zh-CN" altLang="en-US" b="1">
                <a:solidFill>
                  <a:srgbClr val="FFFFFF"/>
                </a:solidFill>
                <a:latin typeface="SimHei" charset="0"/>
                <a:ea typeface="SimHei" charset="0"/>
                <a:cs typeface="SimHei" charset="0"/>
              </a:rPr>
              <a:t>很少但早期的手抄本</a:t>
            </a:r>
            <a:endParaRPr lang="en-US" altLang="zh-CN"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相信</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433">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69" y="65350"/>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107</a:t>
            </a:r>
          </a:p>
        </p:txBody>
      </p:sp>
    </p:spTree>
    <p:extLst>
      <p:ext uri="{BB962C8B-B14F-4D97-AF65-F5344CB8AC3E}">
        <p14:creationId xmlns:p14="http://schemas.microsoft.com/office/powerpoint/2010/main" val="75134480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9" name="Picture 8" descr="Screen Shot 2017-01-19 at 12.59.3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14858"/>
            <a:ext cx="9144000" cy="4630366"/>
          </a:xfrm>
          <a:prstGeom prst="rect">
            <a:avLst/>
          </a:prstGeom>
        </p:spPr>
      </p:pic>
    </p:spTree>
    <p:extLst>
      <p:ext uri="{BB962C8B-B14F-4D97-AF65-F5344CB8AC3E}">
        <p14:creationId xmlns:p14="http://schemas.microsoft.com/office/powerpoint/2010/main" val="3243732274"/>
      </p:ext>
    </p:extLst>
  </p:cSld>
  <p:clrMapOvr>
    <a:overrideClrMapping bg1="lt1" tx1="dk1" bg2="lt2" tx2="dk2" accent1="accent1" accent2="accent2" accent3="accent3" accent4="accent4" accent5="accent5" accent6="accent6" hlink="hlink" folHlink="folHlink"/>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Jesus in John</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(Messianic Prophecy) </a:t>
            </a: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433"/>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41"/>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Christ’s twelve great “I am” (</a:t>
            </a:r>
            <a:r>
              <a:rPr lang="en-US" sz="2800" b="1" dirty="0">
                <a:solidFill>
                  <a:srgbClr val="FFFFFF"/>
                </a:solidFill>
                <a:effectLst>
                  <a:glow rad="127000">
                    <a:srgbClr val="000000"/>
                  </a:glow>
                </a:effectLst>
                <a:latin typeface="Bwgrki"/>
                <a:ea typeface="ＭＳ Ｐゴシック" charset="0"/>
                <a:cs typeface="Bwgrki"/>
              </a:rPr>
              <a:t>evgw, eivmi</a:t>
            </a:r>
            <a:r>
              <a:rPr lang="en-US" sz="2800" b="1" dirty="0">
                <a:solidFill>
                  <a:srgbClr val="FFFFFF"/>
                </a:solidFill>
                <a:effectLst>
                  <a:glow rad="127000">
                    <a:srgbClr val="000000"/>
                  </a:glow>
                </a:effectLst>
                <a:latin typeface="Arial" charset="0"/>
                <a:ea typeface="ＭＳ Ｐゴシック" charset="0"/>
                <a:cs typeface="ＭＳ Ｐゴシック" charset="0"/>
              </a:rPr>
              <a:t>) statements reveal Him as the God of Exodus 3:14 through many metaphors such as Jesus as bread, light, door, shepherd, and life to encourage readers to trust (believe) in Jesus alone for eternal life (20:31). </a:t>
            </a:r>
          </a:p>
        </p:txBody>
      </p:sp>
      <p:sp>
        <p:nvSpPr>
          <p:cNvPr id="5" name="Text Box 3"/>
          <p:cNvSpPr txBox="1">
            <a:spLocks noChangeArrowheads="1"/>
          </p:cNvSpPr>
          <p:nvPr/>
        </p:nvSpPr>
        <p:spPr bwMode="auto">
          <a:xfrm>
            <a:off x="8170701" y="44462"/>
            <a:ext cx="868363"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Tree>
    <p:extLst>
      <p:ext uri="{BB962C8B-B14F-4D97-AF65-F5344CB8AC3E}">
        <p14:creationId xmlns:p14="http://schemas.microsoft.com/office/powerpoint/2010/main" val="31285142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3" name="Picture 2" descr="Screen Shot 2017-01-19 at 1.02.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8720"/>
            <a:ext cx="9144000" cy="4942703"/>
          </a:xfrm>
          <a:prstGeom prst="rect">
            <a:avLst/>
          </a:prstGeom>
        </p:spPr>
      </p:pic>
    </p:spTree>
    <p:extLst>
      <p:ext uri="{BB962C8B-B14F-4D97-AF65-F5344CB8AC3E}">
        <p14:creationId xmlns:p14="http://schemas.microsoft.com/office/powerpoint/2010/main" val="83905176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3" name="Picture 2" descr="Screen Shot 2017-01-19 at 1.02.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878345"/>
            <a:ext cx="9144000" cy="4998927"/>
          </a:xfrm>
          <a:prstGeom prst="rect">
            <a:avLst/>
          </a:prstGeom>
        </p:spPr>
      </p:pic>
    </p:spTree>
    <p:extLst>
      <p:ext uri="{BB962C8B-B14F-4D97-AF65-F5344CB8AC3E}">
        <p14:creationId xmlns:p14="http://schemas.microsoft.com/office/powerpoint/2010/main" val="42143745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2.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814985"/>
            <a:ext cx="9144000" cy="4918305"/>
          </a:xfrm>
          <a:prstGeom prst="rect">
            <a:avLst/>
          </a:prstGeom>
        </p:spPr>
      </p:pic>
    </p:spTree>
    <p:extLst>
      <p:ext uri="{BB962C8B-B14F-4D97-AF65-F5344CB8AC3E}">
        <p14:creationId xmlns:p14="http://schemas.microsoft.com/office/powerpoint/2010/main" val="371500386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3.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5979"/>
            <a:ext cx="9144000" cy="4993971"/>
          </a:xfrm>
          <a:prstGeom prst="rect">
            <a:avLst/>
          </a:prstGeom>
        </p:spPr>
      </p:pic>
    </p:spTree>
    <p:extLst>
      <p:ext uri="{BB962C8B-B14F-4D97-AF65-F5344CB8AC3E}">
        <p14:creationId xmlns:p14="http://schemas.microsoft.com/office/powerpoint/2010/main" val="422020083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6" y="804796"/>
            <a:ext cx="9144000" cy="4928461"/>
          </a:xfrm>
          <a:prstGeom prst="rect">
            <a:avLst/>
          </a:prstGeom>
        </p:spPr>
      </p:pic>
    </p:spTree>
    <p:extLst>
      <p:ext uri="{BB962C8B-B14F-4D97-AF65-F5344CB8AC3E}">
        <p14:creationId xmlns:p14="http://schemas.microsoft.com/office/powerpoint/2010/main" val="330220154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2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33" y="794139"/>
            <a:ext cx="9144000" cy="4939151"/>
          </a:xfrm>
          <a:prstGeom prst="rect">
            <a:avLst/>
          </a:prstGeom>
        </p:spPr>
      </p:pic>
    </p:spTree>
    <p:extLst>
      <p:ext uri="{BB962C8B-B14F-4D97-AF65-F5344CB8AC3E}">
        <p14:creationId xmlns:p14="http://schemas.microsoft.com/office/powerpoint/2010/main" val="35310264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0"/>
            <a:ext cx="9144000" cy="909772"/>
          </a:xfrm>
          <a:solidFill>
            <a:srgbClr val="000000"/>
          </a:solidFill>
          <a:ln>
            <a:noFill/>
          </a:ln>
          <a:effectLst>
            <a:outerShdw blurRad="63500" dist="35921" dir="2700000" algn="ctr" rotWithShape="0">
              <a:schemeClr val="tx2">
                <a:alpha val="74998"/>
              </a:schemeClr>
            </a:outerShdw>
          </a:effectLst>
          <a:extLst/>
        </p:spPr>
        <p:txBody>
          <a:bodyPr vert="horz" wrap="square" lIns="91280" tIns="45640" rIns="91280" bIns="45640" numCol="1" anchor="ctr" anchorCtr="0" compatLnSpc="1">
            <a:prstTxWarp prst="textNoShape">
              <a:avLst/>
            </a:prstTxWarp>
          </a:body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5" y="764738"/>
            <a:ext cx="9144000" cy="4944591"/>
          </a:xfrm>
          <a:prstGeom prst="rect">
            <a:avLst/>
          </a:prstGeom>
        </p:spPr>
      </p:pic>
    </p:spTree>
    <p:extLst>
      <p:ext uri="{BB962C8B-B14F-4D97-AF65-F5344CB8AC3E}">
        <p14:creationId xmlns:p14="http://schemas.microsoft.com/office/powerpoint/2010/main" val="349517831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a:solidFill>
                  <a:srgbClr val="FFFFFF"/>
                </a:solidFill>
                <a:effectLst>
                  <a:outerShdw blurRad="38100" dist="38100" dir="2700000" algn="tl">
                    <a:srgbClr val="000000"/>
                  </a:outerShdw>
                </a:effectLst>
                <a:latin typeface="SimHei" charset="0"/>
                <a:ea typeface="SimHei" charset="0"/>
              </a:rPr>
              <a:t>约翰福音</a:t>
            </a:r>
            <a:endParaRPr lang="en-US" sz="4000" b="1">
              <a:solidFill>
                <a:srgbClr val="FFFFFF"/>
              </a:solidFill>
              <a:effectLst>
                <a:outerShdw blurRad="38100" dist="38100" dir="2700000" algn="tl">
                  <a:srgbClr val="000000"/>
                </a:outerShdw>
              </a:effectLst>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US" altLang="zh-CN" sz="2800" b="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Arial" charset="0"/>
                <a:ea typeface="SimSun"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约翰证明耶稣是</a:t>
            </a:r>
            <a:r>
              <a:rPr lang="zh-CN" altLang="en-US" sz="3600" b="1" i="1" dirty="0">
                <a:solidFill>
                  <a:srgbClr val="FFFFFF"/>
                </a:solidFill>
                <a:effectLst>
                  <a:outerShdw blurRad="38100" dist="38100" dir="2700000" algn="tl">
                    <a:srgbClr val="000000"/>
                  </a:outerShdw>
                </a:effectLst>
                <a:latin typeface="SimHei" charset="0"/>
                <a:ea typeface="SimHei" charset="0"/>
              </a:rPr>
              <a:t>神的儿子</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神性</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 道成肉身</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并透过基督的神迹奇事来说服不信的外邦人相信耶稣并得着永生</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endParaRPr lang="en-US" sz="28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应用</a:t>
            </a:r>
            <a:endParaRPr lang="en-US" altLang="zh-CN" sz="2800" b="1">
              <a:solidFill>
                <a:srgbClr val="FFFFFF"/>
              </a:solidFill>
              <a:effectLst>
                <a:outerShdw blurRad="38100" dist="38100" dir="2700000" algn="tl">
                  <a:srgbClr val="000000"/>
                </a:outerShdw>
              </a:effectLst>
              <a:latin typeface="SimHei" charset="0"/>
              <a:cs typeface="Arial" charset="0"/>
            </a:endParaRPr>
          </a:p>
          <a:p>
            <a:pPr algn="ctr">
              <a:defRPr/>
            </a:pPr>
            <a:r>
              <a:rPr lang="zh-CN" altLang="en-US" sz="3400" b="1">
                <a:solidFill>
                  <a:srgbClr val="FFFFFF"/>
                </a:solidFill>
                <a:effectLst>
                  <a:outerShdw blurRad="38100" dist="38100" dir="2700000" algn="tl">
                    <a:srgbClr val="000000"/>
                  </a:outerShdw>
                </a:effectLst>
                <a:latin typeface="SimHei" charset="0"/>
                <a:ea typeface="SimHei" charset="0"/>
                <a:cs typeface="SimHei" charset="0"/>
              </a:rPr>
              <a:t>你是否百分百肯定相信基督必得着永生</a:t>
            </a:r>
            <a:r>
              <a:rPr lang="en-US" altLang="zh-CN" sz="3400" b="1">
                <a:solidFill>
                  <a:srgbClr val="FFFFFF"/>
                </a:solidFill>
                <a:effectLst>
                  <a:outerShdw blurRad="38100" dist="38100" dir="2700000" algn="tl">
                    <a:srgbClr val="000000"/>
                  </a:outerShdw>
                </a:effectLst>
                <a:latin typeface="SimHei" charset="0"/>
                <a:cs typeface="Arial" charset="0"/>
              </a:rPr>
              <a:t>?</a:t>
            </a:r>
            <a:r>
              <a:rPr lang="en-US" altLang="zh-CN" sz="2800" b="1">
                <a:solidFill>
                  <a:srgbClr val="FFFFFF"/>
                </a:solidFill>
                <a:effectLst>
                  <a:outerShdw blurRad="38100" dist="38100" dir="2700000" algn="tl">
                    <a:srgbClr val="000000"/>
                  </a:outerShdw>
                </a:effectLst>
                <a:latin typeface="Arial" charset="0"/>
                <a:cs typeface="Arial" charset="0"/>
              </a:rPr>
              <a:t> </a:t>
            </a:r>
            <a:endParaRPr lang="en-US" sz="2800" b="1">
              <a:solidFill>
                <a:srgbClr val="FFFFFF"/>
              </a:solidFill>
              <a:effectLst>
                <a:outerShdw blurRad="38100" dist="38100" dir="2700000" algn="tl">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7924800" y="57150"/>
            <a:ext cx="11255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108-109</a:t>
            </a:r>
          </a:p>
        </p:txBody>
      </p:sp>
      <p:sp>
        <p:nvSpPr>
          <p:cNvPr id="21510" name="Text Box 6"/>
          <p:cNvSpPr txBox="1">
            <a:spLocks noChangeArrowheads="1"/>
          </p:cNvSpPr>
          <p:nvPr/>
        </p:nvSpPr>
        <p:spPr bwMode="auto">
          <a:xfrm>
            <a:off x="0" y="571500"/>
            <a:ext cx="4343400" cy="6324600"/>
          </a:xfrm>
          <a:prstGeom prst="rect">
            <a:avLst/>
          </a:prstGeom>
          <a:gradFill rotWithShape="1">
            <a:gsLst>
              <a:gs pos="0">
                <a:srgbClr val="FFCC99"/>
              </a:gs>
              <a:gs pos="100000">
                <a:srgbClr val="FFFFFF"/>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solidFill>
                  <a:schemeClr val="bg2"/>
                </a:solidFill>
                <a:latin typeface="SimHei" charset="0"/>
                <a:ea typeface="SimHei" charset="0"/>
                <a:cs typeface="SimHei" charset="0"/>
              </a:rPr>
              <a:t>外在证据</a:t>
            </a:r>
            <a:endParaRPr lang="zh-CN" altLang="en-US"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初期教会传统一致同意第四本福音书的作者乃是约翰，西庇太的儿子，雅各的兄弟，基督的门徒。</a:t>
            </a:r>
          </a:p>
          <a:p>
            <a:pPr algn="ctr" eaLnBrk="1" hangingPunct="1"/>
            <a:endParaRPr lang="en-US" altLang="zh-CN" sz="2200" b="1">
              <a:solidFill>
                <a:schemeClr val="bg2"/>
              </a:solidFill>
              <a:latin typeface="SimHei" charset="0"/>
              <a:ea typeface="SimHei" charset="0"/>
              <a:cs typeface="SimHei" charset="0"/>
            </a:endParaRPr>
          </a:p>
          <a:p>
            <a:pPr algn="ctr" eaLnBrk="1" hangingPunct="1">
              <a:buFont typeface="Wingdings" charset="0"/>
              <a:buChar char="§"/>
            </a:pPr>
            <a:r>
              <a:rPr lang="zh-CN" altLang="en-US" sz="2200" b="1">
                <a:solidFill>
                  <a:schemeClr val="bg2"/>
                </a:solidFill>
                <a:latin typeface="SimHei" charset="0"/>
                <a:ea typeface="SimHei" charset="0"/>
                <a:cs typeface="SimHei" charset="0"/>
              </a:rPr>
              <a:t>爱任纽最早见证约翰为作者。</a:t>
            </a:r>
          </a:p>
          <a:p>
            <a:pPr algn="ctr" eaLnBrk="1" hangingPunct="1">
              <a:buFont typeface="Wingdings" charset="0"/>
              <a:buChar char="§"/>
            </a:pPr>
            <a:r>
              <a:rPr lang="zh-CN" altLang="en-US" sz="2200" b="1">
                <a:solidFill>
                  <a:schemeClr val="bg2"/>
                </a:solidFill>
                <a:latin typeface="SimHei" charset="0"/>
                <a:ea typeface="SimHei" charset="0"/>
                <a:cs typeface="SimHei" charset="0"/>
              </a:rPr>
              <a:t>安提阿的提阿非罗</a:t>
            </a:r>
            <a:endParaRPr lang="en-US" altLang="zh-CN" sz="2200" b="1">
              <a:solidFill>
                <a:schemeClr val="bg2"/>
              </a:solidFill>
              <a:latin typeface="SimHei" charset="0"/>
              <a:ea typeface="SimHei" charset="0"/>
              <a:cs typeface="SimHei" charset="0"/>
            </a:endParaRPr>
          </a:p>
          <a:p>
            <a:pPr algn="ctr" eaLnBrk="1" hangingPunct="1">
              <a:buFont typeface="Wingdings" charset="0"/>
              <a:buChar char="§"/>
            </a:pPr>
            <a:r>
              <a:rPr lang="zh-CN" altLang="en-US" sz="2200" b="1">
                <a:solidFill>
                  <a:schemeClr val="bg2"/>
                </a:solidFill>
                <a:latin typeface="SimHei" charset="0"/>
                <a:ea typeface="SimHei" charset="0"/>
                <a:cs typeface="SimHei" charset="0"/>
              </a:rPr>
              <a:t>特土良</a:t>
            </a:r>
          </a:p>
          <a:p>
            <a:pPr algn="ctr" eaLnBrk="1" hangingPunct="1">
              <a:buFont typeface="Wingdings" charset="0"/>
              <a:buChar char="§"/>
            </a:pPr>
            <a:r>
              <a:rPr lang="zh-CN" altLang="en-US" sz="2200" b="1">
                <a:solidFill>
                  <a:schemeClr val="bg2"/>
                </a:solidFill>
                <a:latin typeface="SimHei" charset="0"/>
                <a:ea typeface="SimHei" charset="0"/>
                <a:cs typeface="SimHei" charset="0"/>
              </a:rPr>
              <a:t>亚历山大的革利免</a:t>
            </a:r>
          </a:p>
          <a:p>
            <a:pPr algn="ctr" eaLnBrk="1" hangingPunct="1">
              <a:buFont typeface="Wingdings" charset="0"/>
              <a:buChar char="§"/>
            </a:pPr>
            <a:r>
              <a:rPr lang="zh-CN" altLang="en-US" sz="2200" b="1">
                <a:solidFill>
                  <a:schemeClr val="bg2"/>
                </a:solidFill>
                <a:latin typeface="SimHei" charset="0"/>
                <a:ea typeface="SimHei" charset="0"/>
                <a:cs typeface="SimHei" charset="0"/>
              </a:rPr>
              <a:t>俄利根</a:t>
            </a:r>
            <a:endParaRPr lang="en-US" altLang="zh-CN" sz="2200" b="1">
              <a:solidFill>
                <a:schemeClr val="bg2"/>
              </a:solidFill>
              <a:latin typeface="SimHei" charset="0"/>
              <a:ea typeface="SimHei" charset="0"/>
              <a:cs typeface="SimHei" charset="0"/>
            </a:endParaRPr>
          </a:p>
          <a:p>
            <a:pPr algn="ctr" eaLnBrk="1" hangingPunct="1"/>
            <a:endParaRPr lang="en-US" altLang="zh-CN"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尽管有上述的明证，有一些学者仍然倡议另外四名可能性极其微小，甚至于不可能的“约翰”：</a:t>
            </a:r>
            <a:r>
              <a:rPr lang="en-US" altLang="zh-CN" sz="2200" b="1">
                <a:solidFill>
                  <a:schemeClr val="bg2"/>
                </a:solidFill>
                <a:latin typeface="SimHei" charset="0"/>
                <a:ea typeface="SimHei" charset="0"/>
                <a:cs typeface="SimHei" charset="0"/>
              </a:rPr>
              <a:t>(1)</a:t>
            </a:r>
            <a:r>
              <a:rPr lang="zh-CN" altLang="en-US" sz="2200" b="1">
                <a:solidFill>
                  <a:schemeClr val="bg2"/>
                </a:solidFill>
                <a:latin typeface="SimHei" charset="0"/>
                <a:ea typeface="SimHei" charset="0"/>
                <a:cs typeface="SimHei" charset="0"/>
              </a:rPr>
              <a:t>施洗约翰，</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(2)</a:t>
            </a:r>
            <a:r>
              <a:rPr lang="zh-CN" altLang="en-US" sz="2200" b="1">
                <a:solidFill>
                  <a:schemeClr val="bg2"/>
                </a:solidFill>
                <a:latin typeface="SimHei" charset="0"/>
                <a:ea typeface="SimHei" charset="0"/>
                <a:cs typeface="SimHei" charset="0"/>
              </a:rPr>
              <a:t>彼得的父亲约翰，</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(3)</a:t>
            </a:r>
            <a:r>
              <a:rPr lang="zh-CN" altLang="en-US" sz="2200" b="1">
                <a:solidFill>
                  <a:schemeClr val="bg2"/>
                </a:solidFill>
                <a:latin typeface="SimHei" charset="0"/>
                <a:ea typeface="SimHei" charset="0"/>
                <a:cs typeface="SimHei" charset="0"/>
              </a:rPr>
              <a:t>约翰马可，</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(4)</a:t>
            </a:r>
            <a:r>
              <a:rPr lang="zh-CN" altLang="en-US" sz="2200" b="1">
                <a:solidFill>
                  <a:schemeClr val="bg2"/>
                </a:solidFill>
                <a:latin typeface="SimHei" charset="0"/>
                <a:ea typeface="SimHei" charset="0"/>
                <a:cs typeface="SimHei" charset="0"/>
              </a:rPr>
              <a:t>公会的约翰</a:t>
            </a:r>
            <a:endParaRPr lang="en-US" sz="2200" b="1">
              <a:solidFill>
                <a:schemeClr val="bg2"/>
              </a:solidFill>
              <a:latin typeface="SimHei" charset="0"/>
              <a:ea typeface="SimHei" charset="0"/>
              <a:cs typeface="SimHei" charset="0"/>
            </a:endParaRPr>
          </a:p>
        </p:txBody>
      </p:sp>
      <p:sp>
        <p:nvSpPr>
          <p:cNvPr id="21511" name="Text Box 7"/>
          <p:cNvSpPr txBox="1">
            <a:spLocks noChangeArrowheads="1"/>
          </p:cNvSpPr>
          <p:nvPr/>
        </p:nvSpPr>
        <p:spPr bwMode="auto">
          <a:xfrm>
            <a:off x="4318000" y="571500"/>
            <a:ext cx="4826000" cy="6286500"/>
          </a:xfrm>
          <a:prstGeom prst="rect">
            <a:avLst/>
          </a:prstGeom>
          <a:gradFill rotWithShape="1">
            <a:gsLst>
              <a:gs pos="0">
                <a:srgbClr val="FFCC99"/>
              </a:gs>
              <a:gs pos="31000">
                <a:srgbClr val="FFCC99"/>
              </a:gs>
              <a:gs pos="100000">
                <a:srgbClr val="FFFFFF"/>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solidFill>
                  <a:schemeClr val="bg2"/>
                </a:solidFill>
                <a:latin typeface="SimHei" charset="0"/>
                <a:ea typeface="SimHei" charset="0"/>
                <a:cs typeface="SimHei" charset="0"/>
              </a:rPr>
              <a:t>内在证据</a:t>
            </a:r>
            <a:endParaRPr lang="zh-CN" altLang="en-US"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尽管福音书本身没有署名其作者 ，然而书中的证据仍然指向使徒约翰。</a:t>
            </a:r>
          </a:p>
          <a:p>
            <a:pPr algn="ctr" eaLnBrk="1" hangingPunct="1"/>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基于作者对旧约的认识，他显然是一名犹太人。</a:t>
            </a:r>
          </a:p>
          <a:p>
            <a:pPr algn="ctr" eaLnBrk="1" hangingPunct="1">
              <a:buFont typeface="Wingdings" charset="0"/>
              <a:buNone/>
            </a:pPr>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他也对巴勒斯坦地及圣殿十分熟悉；这圣殿很可能早在福音书成书的约</a:t>
            </a:r>
            <a:r>
              <a:rPr lang="en-US" altLang="zh-CN" sz="2200" b="1">
                <a:solidFill>
                  <a:schemeClr val="bg2"/>
                </a:solidFill>
                <a:latin typeface="SimHei" charset="0"/>
                <a:ea typeface="SimHei" charset="0"/>
                <a:cs typeface="SimHei" charset="0"/>
              </a:rPr>
              <a:t>20</a:t>
            </a:r>
            <a:r>
              <a:rPr lang="zh-CN" altLang="en-US" sz="2200" b="1">
                <a:solidFill>
                  <a:schemeClr val="bg2"/>
                </a:solidFill>
                <a:latin typeface="SimHei" charset="0"/>
                <a:ea typeface="SimHei" charset="0"/>
                <a:cs typeface="SimHei" charset="0"/>
              </a:rPr>
              <a:t>年前就被毁了。</a:t>
            </a:r>
          </a:p>
          <a:p>
            <a:pPr algn="ctr" eaLnBrk="1" hangingPunct="1">
              <a:buFont typeface="Wingdings" charset="0"/>
              <a:buNone/>
            </a:pPr>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作者见证了只向彼得、雅各和约翰显现的基督登山变相的荣耀。既然彼得被具名提起</a:t>
            </a:r>
            <a:r>
              <a:rPr lang="en-US" altLang="zh-CN" sz="2200" b="1">
                <a:solidFill>
                  <a:schemeClr val="bg2"/>
                </a:solidFill>
                <a:latin typeface="SimHei" charset="0"/>
                <a:ea typeface="SimHei" charset="0"/>
                <a:cs typeface="SimHei" charset="0"/>
              </a:rPr>
              <a:t>(1:42)</a:t>
            </a:r>
            <a:r>
              <a:rPr lang="zh-CN" altLang="en-US" sz="2200" b="1">
                <a:solidFill>
                  <a:schemeClr val="bg2"/>
                </a:solidFill>
                <a:latin typeface="SimHei" charset="0"/>
                <a:ea typeface="SimHei" charset="0"/>
                <a:cs typeface="SimHei" charset="0"/>
              </a:rPr>
              <a:t>，而约翰的兄弟雅各又于</a:t>
            </a:r>
            <a:r>
              <a:rPr lang="en-US" altLang="zh-CN" sz="2200" b="1">
                <a:solidFill>
                  <a:schemeClr val="bg2"/>
                </a:solidFill>
                <a:latin typeface="SimHei" charset="0"/>
                <a:ea typeface="SimHei" charset="0"/>
                <a:cs typeface="SimHei" charset="0"/>
              </a:rPr>
              <a:t>44AD</a:t>
            </a:r>
            <a:r>
              <a:rPr lang="zh-CN" altLang="en-US" sz="2200" b="1">
                <a:solidFill>
                  <a:schemeClr val="bg2"/>
                </a:solidFill>
                <a:latin typeface="SimHei" charset="0"/>
                <a:ea typeface="SimHei" charset="0"/>
                <a:cs typeface="SimHei" charset="0"/>
              </a:rPr>
              <a:t>在希律手下殉道（徒</a:t>
            </a:r>
            <a:r>
              <a:rPr lang="en-US" altLang="zh-CN" sz="2200" b="1">
                <a:solidFill>
                  <a:schemeClr val="bg2"/>
                </a:solidFill>
                <a:latin typeface="SimHei" charset="0"/>
                <a:ea typeface="SimHei" charset="0"/>
                <a:cs typeface="SimHei" charset="0"/>
              </a:rPr>
              <a:t>12:2</a:t>
            </a:r>
            <a:r>
              <a:rPr lang="zh-CN" altLang="en-US" sz="2200" b="1">
                <a:solidFill>
                  <a:schemeClr val="bg2"/>
                </a:solidFill>
                <a:latin typeface="SimHei" charset="0"/>
                <a:ea typeface="SimHei" charset="0"/>
                <a:cs typeface="SimHei" charset="0"/>
              </a:rPr>
              <a:t>），推算下来，作者就必然是约翰了。</a:t>
            </a:r>
            <a:r>
              <a:rPr lang="en-US" altLang="zh-CN" b="1">
                <a:solidFill>
                  <a:schemeClr val="bg2"/>
                </a:solidFill>
                <a:latin typeface="SimHei" charset="0"/>
                <a:cs typeface="Arial" charset="0"/>
              </a:rPr>
              <a:t> </a:t>
            </a:r>
          </a:p>
        </p:txBody>
      </p:sp>
      <p:sp>
        <p:nvSpPr>
          <p:cNvPr id="174084" name="Rectangle 1030"/>
          <p:cNvSpPr>
            <a:spLocks noGrp="1" noChangeArrowheads="1"/>
          </p:cNvSpPr>
          <p:nvPr>
            <p:ph type="title" idx="4294967295"/>
          </p:nvPr>
        </p:nvSpPr>
        <p:spPr>
          <a:xfrm>
            <a:off x="4114800" y="0"/>
            <a:ext cx="957263" cy="55403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SimHei" charset="0"/>
                <a:ea typeface="SimHei" charset="0"/>
                <a:cs typeface="SimHei" charset="0"/>
              </a:rPr>
              <a:t>作者</a:t>
            </a:r>
            <a:endParaRPr lang="en-US" sz="3000" b="1">
              <a:solidFill>
                <a:schemeClr val="bg2"/>
              </a:solidFill>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1"/>
                                        </p:tgtEl>
                                        <p:attrNameLst>
                                          <p:attrName>style.visibility</p:attrName>
                                        </p:attrNameLst>
                                      </p:cBhvr>
                                      <p:to>
                                        <p:strVal val="visible"/>
                                      </p:to>
                                    </p:set>
                                    <p:anim calcmode="lin" valueType="num">
                                      <p:cBhvr additive="base">
                                        <p:cTn id="13" dur="500" fill="hold"/>
                                        <p:tgtEl>
                                          <p:spTgt spid="21511"/>
                                        </p:tgtEl>
                                        <p:attrNameLst>
                                          <p:attrName>ppt_x</p:attrName>
                                        </p:attrNameLst>
                                      </p:cBhvr>
                                      <p:tavLst>
                                        <p:tav tm="0">
                                          <p:val>
                                            <p:strVal val="1+#ppt_w/2"/>
                                          </p:val>
                                        </p:tav>
                                        <p:tav tm="100000">
                                          <p:val>
                                            <p:strVal val="#ppt_x"/>
                                          </p:val>
                                        </p:tav>
                                      </p:tavLst>
                                    </p:anim>
                                    <p:anim calcmode="lin" valueType="num">
                                      <p:cBhvr additive="base">
                                        <p:cTn id="14"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autoUpdateAnimBg="0"/>
      <p:bldP spid="21511"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calendar-full.jpg"/>
          <p:cNvPicPr>
            <a:picLocks noChangeAspect="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Text Box 2"/>
          <p:cNvSpPr txBox="1">
            <a:spLocks noChangeArrowheads="1"/>
          </p:cNvSpPr>
          <p:nvPr/>
        </p:nvSpPr>
        <p:spPr bwMode="auto">
          <a:xfrm>
            <a:off x="574833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95</a:t>
            </a:r>
          </a:p>
          <a:p>
            <a:pPr algn="ctr" eaLnBrk="1" hangingPunct="1"/>
            <a:r>
              <a:rPr lang="zh-CN" altLang="en-US" sz="3600" b="1">
                <a:latin typeface="SimHei" charset="0"/>
                <a:ea typeface="SimHei" charset="0"/>
                <a:cs typeface="SimHei" charset="0"/>
              </a:rPr>
              <a:t>约翰之死</a:t>
            </a:r>
            <a:endParaRPr lang="en-US" b="1">
              <a:latin typeface="SimHei" charset="0"/>
              <a:ea typeface="SimHei" charset="0"/>
              <a:cs typeface="SimHei" charset="0"/>
            </a:endParaRPr>
          </a:p>
        </p:txBody>
      </p:sp>
      <p:sp>
        <p:nvSpPr>
          <p:cNvPr id="176131" name="Text Box 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109</a:t>
            </a:r>
          </a:p>
        </p:txBody>
      </p:sp>
      <p:sp>
        <p:nvSpPr>
          <p:cNvPr id="161796" name="Text Box 4"/>
          <p:cNvSpPr txBox="1">
            <a:spLocks noChangeArrowheads="1"/>
          </p:cNvSpPr>
          <p:nvPr/>
        </p:nvSpPr>
        <p:spPr bwMode="auto">
          <a:xfrm rot="-4202986">
            <a:off x="7214393" y="3412332"/>
            <a:ext cx="1833563"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第二世纪</a:t>
            </a:r>
            <a:endParaRPr lang="en-US" sz="3200" b="1">
              <a:latin typeface="Arial" charset="0"/>
              <a:cs typeface="Arial" charset="0"/>
            </a:endParaRPr>
          </a:p>
        </p:txBody>
      </p:sp>
      <p:sp>
        <p:nvSpPr>
          <p:cNvPr id="161797" name="Text Box 5"/>
          <p:cNvSpPr txBox="1">
            <a:spLocks noChangeArrowheads="1"/>
          </p:cNvSpPr>
          <p:nvPr/>
        </p:nvSpPr>
        <p:spPr bwMode="auto">
          <a:xfrm rot="-4030363">
            <a:off x="5297487" y="3217863"/>
            <a:ext cx="2244725"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第一世纪末</a:t>
            </a:r>
            <a:endParaRPr lang="en-US" sz="3200" b="1">
              <a:latin typeface="Arial" charset="0"/>
              <a:cs typeface="Arial" charset="0"/>
            </a:endParaRPr>
          </a:p>
        </p:txBody>
      </p:sp>
      <p:sp>
        <p:nvSpPr>
          <p:cNvPr id="161798" name="Text Box 6"/>
          <p:cNvSpPr txBox="1">
            <a:spLocks noChangeArrowheads="1"/>
          </p:cNvSpPr>
          <p:nvPr/>
        </p:nvSpPr>
        <p:spPr bwMode="auto">
          <a:xfrm rot="-4037095">
            <a:off x="1715293" y="3075782"/>
            <a:ext cx="2659063"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Hei" charset="0"/>
                <a:ea typeface="SimHei" charset="0"/>
                <a:cs typeface="SimHei" charset="0"/>
              </a:rPr>
              <a:t>主後</a:t>
            </a:r>
            <a:r>
              <a:rPr lang="en-US" altLang="zh-CN" sz="3200" b="1">
                <a:latin typeface="SimHei" charset="0"/>
                <a:cs typeface="Arial" charset="0"/>
              </a:rPr>
              <a:t>70</a:t>
            </a:r>
            <a:r>
              <a:rPr lang="zh-CN" altLang="en-US" sz="3200" b="1">
                <a:latin typeface="SimHei" charset="0"/>
                <a:ea typeface="SimHei" charset="0"/>
                <a:cs typeface="SimHei" charset="0"/>
              </a:rPr>
              <a:t>年之前</a:t>
            </a:r>
            <a:endParaRPr lang="en-US" sz="3200" b="1">
              <a:latin typeface="SimHei" charset="0"/>
              <a:ea typeface="SimHei" charset="0"/>
              <a:cs typeface="SimHei" charset="0"/>
            </a:endParaRPr>
          </a:p>
        </p:txBody>
      </p:sp>
      <p:sp>
        <p:nvSpPr>
          <p:cNvPr id="161799" name="Text Box 7"/>
          <p:cNvSpPr txBox="1">
            <a:spLocks noChangeArrowheads="1"/>
          </p:cNvSpPr>
          <p:nvPr/>
        </p:nvSpPr>
        <p:spPr bwMode="auto">
          <a:xfrm>
            <a:off x="0" y="685800"/>
            <a:ext cx="9144000" cy="830263"/>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约翰福音的写作日期较比其作者更难以确定。</a:t>
            </a:r>
          </a:p>
          <a:p>
            <a:pPr algn="ctr" eaLnBrk="1" hangingPunct="1"/>
            <a:r>
              <a:rPr lang="zh-CN" altLang="en-US" b="1">
                <a:solidFill>
                  <a:schemeClr val="bg2"/>
                </a:solidFill>
                <a:latin typeface="SimHei" charset="0"/>
                <a:ea typeface="SimHei" charset="0"/>
                <a:cs typeface="SimHei" charset="0"/>
              </a:rPr>
              <a:t>基本上有</a:t>
            </a:r>
            <a:r>
              <a:rPr lang="en-US" altLang="zh-CN" b="1">
                <a:solidFill>
                  <a:schemeClr val="bg2"/>
                </a:solidFill>
                <a:latin typeface="SimHei" charset="0"/>
                <a:ea typeface="SimHei" charset="0"/>
                <a:cs typeface="SimHei" charset="0"/>
              </a:rPr>
              <a:t>3</a:t>
            </a:r>
            <a:r>
              <a:rPr lang="zh-CN" altLang="en-US" b="1">
                <a:solidFill>
                  <a:schemeClr val="bg2"/>
                </a:solidFill>
                <a:latin typeface="SimHei" charset="0"/>
                <a:ea typeface="SimHei" charset="0"/>
                <a:cs typeface="SimHei" charset="0"/>
              </a:rPr>
              <a:t>段时间是可能的写作日期</a:t>
            </a:r>
            <a:r>
              <a:rPr lang="en-US" altLang="zh-CN" b="1">
                <a:solidFill>
                  <a:schemeClr val="bg2"/>
                </a:solidFill>
                <a:latin typeface="SimHei" charset="0"/>
                <a:cs typeface="Arial" charset="0"/>
              </a:rPr>
              <a:t>: </a:t>
            </a:r>
            <a:endParaRPr lang="en-US" b="1">
              <a:solidFill>
                <a:schemeClr val="bg2"/>
              </a:solidFill>
              <a:latin typeface="SimHei" charset="0"/>
              <a:cs typeface="Arial" charset="0"/>
            </a:endParaRPr>
          </a:p>
        </p:txBody>
      </p:sp>
      <p:sp>
        <p:nvSpPr>
          <p:cNvPr id="176136" name="Rectangle 8"/>
          <p:cNvSpPr>
            <a:spLocks noGrp="1" noChangeArrowheads="1"/>
          </p:cNvSpPr>
          <p:nvPr>
            <p:ph type="title" idx="4294967295"/>
          </p:nvPr>
        </p:nvSpPr>
        <p:spPr>
          <a:xfrm>
            <a:off x="4114800" y="0"/>
            <a:ext cx="957263" cy="55403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SimHei" charset="0"/>
                <a:ea typeface="SimHei" charset="0"/>
                <a:cs typeface="SimHei" charset="0"/>
              </a:rPr>
              <a:t>日期</a:t>
            </a:r>
            <a:endParaRPr lang="en-US" sz="3000" b="1">
              <a:solidFill>
                <a:schemeClr val="bg2"/>
              </a:solidFill>
              <a:effectLst/>
              <a:latin typeface="SimHei" charset="0"/>
              <a:ea typeface="SimHei" charset="0"/>
              <a:cs typeface="SimHei" charset="0"/>
            </a:endParaRPr>
          </a:p>
        </p:txBody>
      </p:sp>
      <p:sp>
        <p:nvSpPr>
          <p:cNvPr id="176137"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anchor="ctr"/>
          <a:lstStyle/>
          <a:p>
            <a:endParaRPr lang="en-US">
              <a:latin typeface="Arial" charset="0"/>
              <a:cs typeface="Arial" charset="0"/>
            </a:endParaRPr>
          </a:p>
        </p:txBody>
      </p:sp>
      <p:sp>
        <p:nvSpPr>
          <p:cNvPr id="176138" name="Text Box 10"/>
          <p:cNvSpPr txBox="1">
            <a:spLocks noChangeArrowheads="1"/>
          </p:cNvSpPr>
          <p:nvPr/>
        </p:nvSpPr>
        <p:spPr bwMode="auto">
          <a:xfrm>
            <a:off x="-38100"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33</a:t>
            </a:r>
          </a:p>
          <a:p>
            <a:pPr algn="ctr" eaLnBrk="1" hangingPunct="1"/>
            <a:r>
              <a:rPr lang="zh-CN" altLang="en-US" sz="3600" b="1">
                <a:latin typeface="SimHei" charset="0"/>
                <a:ea typeface="SimHei" charset="0"/>
                <a:cs typeface="SimHei" charset="0"/>
              </a:rPr>
              <a:t>基督之死</a:t>
            </a:r>
            <a:endParaRPr lang="en-US" b="1">
              <a:latin typeface="SimHei" charset="0"/>
              <a:ea typeface="SimHei" charset="0"/>
              <a:cs typeface="SimHei" charset="0"/>
            </a:endParaRPr>
          </a:p>
        </p:txBody>
      </p:sp>
      <p:sp>
        <p:nvSpPr>
          <p:cNvPr id="176139" name="Text Box 11"/>
          <p:cNvSpPr txBox="1">
            <a:spLocks noChangeArrowheads="1"/>
          </p:cNvSpPr>
          <p:nvPr/>
        </p:nvSpPr>
        <p:spPr bwMode="auto">
          <a:xfrm>
            <a:off x="222408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70</a:t>
            </a:r>
          </a:p>
          <a:p>
            <a:pPr algn="ctr" eaLnBrk="1" hangingPunct="1"/>
            <a:r>
              <a:rPr lang="zh-CN" altLang="en-US" sz="3600" b="1">
                <a:latin typeface="SimHei" charset="0"/>
                <a:ea typeface="SimHei" charset="0"/>
                <a:cs typeface="SimHei" charset="0"/>
              </a:rPr>
              <a:t>圣殿被毁</a:t>
            </a:r>
            <a:endParaRPr lang="en-US" b="1">
              <a:latin typeface="SimHei" charset="0"/>
              <a:ea typeface="SimHei" charset="0"/>
              <a:cs typeface="SimHei"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FFFFFF"/>
              </a:solidFill>
            </a:endParaRPr>
          </a:p>
        </p:txBody>
      </p:sp>
      <p:graphicFrame>
        <p:nvGraphicFramePr>
          <p:cNvPr id="140374" name="Group 1110"/>
          <p:cNvGraphicFramePr>
            <a:graphicFrameLocks noGrp="1"/>
          </p:cNvGraphicFramePr>
          <p:nvPr/>
        </p:nvGraphicFramePr>
        <p:xfrm>
          <a:off x="0" y="685800"/>
          <a:ext cx="9144000" cy="6242248"/>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rPr>
                        <a:t>道成肉身赐世人永生</a:t>
                      </a:r>
                      <a:endParaRPr kumimoji="0" lang="en-US" sz="20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的神性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神儿子的启示</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神子装备</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门徒</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神子受难</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与复活</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神子的</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足够性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前言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C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道成肉身</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被接受的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被拒绝的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楼房里</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（无神迹）</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最后的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29</a:t>
                      </a:r>
                      <a:r>
                        <a:rPr kumimoji="0" lang="zh-CN" altLang="en-US" sz="2000" b="1" i="0" u="none" strike="noStrike" cap="none" normalizeH="0" baseline="0">
                          <a:ln>
                            <a:noFill/>
                          </a:ln>
                          <a:solidFill>
                            <a:schemeClr val="bg2"/>
                          </a:solidFill>
                          <a:effectLst/>
                          <a:latin typeface="SimHei" charset="0"/>
                          <a:ea typeface="SimHei" charset="0"/>
                          <a:cs typeface="SimHei" charset="0"/>
                        </a:rPr>
                        <a:t>年秋天至</a:t>
                      </a:r>
                      <a:br>
                        <a:rPr kumimoji="0" lang="en-US" altLang="ja-JP" sz="2000" b="1" i="0" u="none" strike="noStrike" cap="none" normalizeH="0" baseline="0">
                          <a:ln>
                            <a:noFill/>
                          </a:ln>
                          <a:solidFill>
                            <a:schemeClr val="bg2"/>
                          </a:solidFill>
                          <a:effectLst/>
                          <a:latin typeface="SimHei" charset="0"/>
                          <a:ea typeface="ＭＳ Ｐゴシック" charset="0"/>
                          <a:cs typeface="Times" charset="0"/>
                        </a:rPr>
                      </a:b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30</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星期一</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 </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星期四</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星期五</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至</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星期日</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endParaRPr kumimoji="0" lang="en-US" sz="2000" b="0" i="0" u="none" strike="noStrike" cap="none" normalizeH="0" baseline="0">
                        <a:ln>
                          <a:noFill/>
                        </a:ln>
                        <a:solidFill>
                          <a:srgbClr val="000000"/>
                        </a:solidFill>
                        <a:effectLst/>
                        <a:latin typeface="Arial"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2"/>
                          </a:solidFill>
                          <a:effectLst/>
                          <a:latin typeface="SimHei" charset="0"/>
                          <a:ea typeface="SimHei" charset="0"/>
                          <a:cs typeface="SimHei" charset="0"/>
                        </a:rPr>
                        <a:t>以弗所 </a:t>
                      </a:r>
                      <a:r>
                        <a:rPr kumimoji="0" lang="en-US" sz="1900" b="1" i="0" u="none" strike="noStrike" cap="none" normalizeH="0" baseline="0">
                          <a:ln>
                            <a:noFill/>
                          </a:ln>
                          <a:solidFill>
                            <a:srgbClr val="000000"/>
                          </a:solidFill>
                          <a:effectLst/>
                          <a:latin typeface="Arial" charset="0"/>
                          <a:ea typeface="ＭＳ Ｐゴシック" charset="0"/>
                          <a:cs typeface="Times" charset="0"/>
                        </a:rPr>
                        <a:t>(</a:t>
                      </a:r>
                      <a:r>
                        <a:rPr kumimoji="0" lang="zh-CN" altLang="en-US" sz="1800" b="1" i="0" u="none" strike="noStrike" cap="none" normalizeH="0" baseline="0">
                          <a:ln>
                            <a:noFill/>
                          </a:ln>
                          <a:solidFill>
                            <a:schemeClr val="bg2"/>
                          </a:solidFill>
                          <a:effectLst/>
                          <a:latin typeface="SimHei" charset="0"/>
                          <a:ea typeface="SimHei" charset="0"/>
                          <a:cs typeface="SimHei" charset="0"/>
                        </a:rPr>
                        <a:t>主後</a:t>
                      </a:r>
                      <a:r>
                        <a:rPr kumimoji="0" lang="en-US" altLang="ja-JP" sz="1800" b="1" i="0" u="none" strike="noStrike" cap="none" normalizeH="0" baseline="0">
                          <a:ln>
                            <a:noFill/>
                          </a:ln>
                          <a:solidFill>
                            <a:srgbClr val="000000"/>
                          </a:solidFill>
                          <a:effectLst/>
                          <a:latin typeface="Arial" charset="0"/>
                          <a:ea typeface="ＭＳ Ｐゴシック" charset="0"/>
                          <a:cs typeface="Times" charset="0"/>
                        </a:rPr>
                        <a:t>65-69</a:t>
                      </a:r>
                      <a:r>
                        <a:rPr kumimoji="0" lang="zh-CN" altLang="en-US" sz="1800" b="1" i="0" u="none" strike="noStrike" cap="none" normalizeH="0" baseline="0">
                          <a:ln>
                            <a:noFill/>
                          </a:ln>
                          <a:solidFill>
                            <a:schemeClr val="bg2"/>
                          </a:solidFill>
                          <a:effectLst/>
                          <a:latin typeface="SimHei" charset="0"/>
                          <a:ea typeface="SimHei" charset="0"/>
                          <a:cs typeface="SimHei" charset="0"/>
                        </a:rPr>
                        <a:t>年</a:t>
                      </a:r>
                      <a:r>
                        <a:rPr kumimoji="0" lang="en-US" altLang="ja-JP" sz="1900" b="1" i="0" u="none" strike="noStrike" cap="none" normalizeH="0" baseline="0">
                          <a:ln>
                            <a:noFill/>
                          </a:ln>
                          <a:solidFill>
                            <a:srgbClr val="000000"/>
                          </a:solidFill>
                          <a:effectLst/>
                          <a:latin typeface="Arial" charset="0"/>
                          <a:ea typeface="ＭＳ Ｐゴシック" charset="0"/>
                          <a:cs typeface="Times" charset="0"/>
                        </a:rPr>
                        <a:t>)</a:t>
                      </a:r>
                      <a:endParaRPr kumimoji="0" lang="en-US" sz="1900" b="1"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a:effectLst/>
                <a:latin typeface="SimHei" charset="0"/>
                <a:ea typeface="SimHei" charset="0"/>
                <a:cs typeface="SimHei" charset="0"/>
              </a:rPr>
              <a:t>约翰福音概览</a:t>
            </a:r>
            <a:endParaRPr lang="en-US" sz="5400">
              <a:effectLst/>
              <a:latin typeface="SimHei" charset="0"/>
              <a:ea typeface="SimHei" charset="0"/>
              <a:cs typeface="SimHei" charset="0"/>
            </a:endParaRPr>
          </a:p>
        </p:txBody>
      </p:sp>
      <p:sp>
        <p:nvSpPr>
          <p:cNvPr id="204836" name="Text Box 3"/>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107</a:t>
            </a:r>
          </a:p>
        </p:txBody>
      </p:sp>
    </p:spTree>
    <p:extLst>
      <p:ext uri="{BB962C8B-B14F-4D97-AF65-F5344CB8AC3E}">
        <p14:creationId xmlns:p14="http://schemas.microsoft.com/office/powerpoint/2010/main" val="27822227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026" descr="Herods 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zh-CN" altLang="en-US" sz="4000" b="1">
                <a:latin typeface="SimHei" charset="0"/>
                <a:ea typeface="SimHei" charset="0"/>
                <a:cs typeface="SimHei" charset="0"/>
              </a:rPr>
              <a:t>圣殿之存在直至主後</a:t>
            </a:r>
            <a:r>
              <a:rPr lang="en-US" altLang="ja-JP" sz="4000" b="1">
                <a:latin typeface="SimHei" charset="0"/>
                <a:ea typeface="SimHei" charset="0"/>
                <a:cs typeface="SimHei" charset="0"/>
              </a:rPr>
              <a:t>70</a:t>
            </a:r>
            <a:r>
              <a:rPr lang="zh-CN" altLang="en-US" sz="4000" b="1">
                <a:latin typeface="SimHei" charset="0"/>
                <a:ea typeface="SimHei" charset="0"/>
                <a:cs typeface="SimHei" charset="0"/>
              </a:rPr>
              <a:t>年</a:t>
            </a:r>
            <a:endParaRPr lang="en-US" sz="4000" b="1">
              <a:latin typeface="SimHei" charset="0"/>
              <a:ea typeface="SimHei" charset="0"/>
              <a:cs typeface="SimHei"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3657600" y="152400"/>
            <a:ext cx="5486400" cy="1066800"/>
          </a:xfrm>
        </p:spPr>
        <p:txBody>
          <a:bodyPr/>
          <a:lstStyle/>
          <a:p>
            <a:pPr eaLnBrk="1" hangingPunct="1">
              <a:defRPr/>
            </a:pPr>
            <a:r>
              <a:rPr lang="zh-CN" altLang="en-US" sz="4800">
                <a:solidFill>
                  <a:schemeClr val="bg1"/>
                </a:solidFill>
                <a:latin typeface="SimHei" charset="0"/>
                <a:ea typeface="SimHei" charset="0"/>
                <a:cs typeface="SimHei" charset="0"/>
              </a:rPr>
              <a:t>安东尼亚城堡</a:t>
            </a:r>
            <a:endParaRPr lang="en-US" sz="4800">
              <a:solidFill>
                <a:schemeClr val="bg1"/>
              </a:solidFill>
              <a:latin typeface="SimHei" charset="0"/>
              <a:ea typeface="SimHei" charset="0"/>
              <a:cs typeface="SimHei" charset="0"/>
            </a:endParaRPr>
          </a:p>
        </p:txBody>
      </p:sp>
      <p:pic>
        <p:nvPicPr>
          <p:cNvPr id="180226" name="Picture 3" descr="antonia fortr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7"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Siege Righ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4" name="Picture 3" descr="Siege Lef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800100"/>
          </a:xfrm>
        </p:spPr>
        <p:txBody>
          <a:bodyPr/>
          <a:lstStyle/>
          <a:p>
            <a:pPr algn="l" eaLnBrk="1" hangingPunct="1">
              <a:defRPr/>
            </a:pPr>
            <a:r>
              <a:rPr lang="zh-CN" altLang="en-US" sz="4000" b="1">
                <a:solidFill>
                  <a:schemeClr val="hlink"/>
                </a:solidFill>
                <a:latin typeface="SimHei" charset="0"/>
                <a:ea typeface="SimHei" charset="0"/>
                <a:cs typeface="SimHei" charset="0"/>
              </a:rPr>
              <a:t>圣殿被攻击</a:t>
            </a:r>
            <a:r>
              <a:rPr lang="en-US" altLang="ja-JP" sz="4000" b="1">
                <a:solidFill>
                  <a:schemeClr val="hlink"/>
                </a:solidFill>
                <a:latin typeface="SimHei" charset="0"/>
                <a:ea typeface="SimHei" charset="0"/>
                <a:cs typeface="SimHei" charset="0"/>
              </a:rPr>
              <a:t> </a:t>
            </a:r>
            <a:endParaRPr lang="en-US" sz="4000">
              <a:latin typeface="SimHei" charset="0"/>
              <a:ea typeface="SimHei" charset="0"/>
              <a:cs typeface="SimHei"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82277" name="Text Box 7"/>
          <p:cNvSpPr txBox="1">
            <a:spLocks noChangeArrowheads="1"/>
          </p:cNvSpPr>
          <p:nvPr/>
        </p:nvSpPr>
        <p:spPr bwMode="auto">
          <a:xfrm>
            <a:off x="685800" y="4419600"/>
            <a:ext cx="803275" cy="46196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latin typeface="SimHei" charset="0"/>
                <a:ea typeface="SimHei" charset="0"/>
                <a:cs typeface="SimHei" charset="0"/>
              </a:rPr>
              <a:t>羊池</a:t>
            </a:r>
            <a:endParaRPr lang="en-US" b="1">
              <a:latin typeface="SimHei" charset="0"/>
              <a:ea typeface="SimHei" charset="0"/>
              <a:cs typeface="SimHei" charset="0"/>
            </a:endParaRPr>
          </a:p>
        </p:txBody>
      </p:sp>
      <p:sp>
        <p:nvSpPr>
          <p:cNvPr id="2" name="Rectangle 4"/>
          <p:cNvSpPr>
            <a:spLocks noChangeArrowheads="1"/>
          </p:cNvSpPr>
          <p:nvPr/>
        </p:nvSpPr>
        <p:spPr bwMode="auto">
          <a:xfrm>
            <a:off x="152400" y="1066800"/>
            <a:ext cx="4648200" cy="495300"/>
          </a:xfrm>
          <a:prstGeom prst="rect">
            <a:avLst/>
          </a:prstGeom>
          <a:noFill/>
          <a:ln w="9525">
            <a:noFill/>
            <a:miter lim="800000"/>
            <a:headEnd/>
            <a:tailEnd/>
          </a:ln>
        </p:spPr>
        <p:txBody>
          <a:bodyPr lIns="92075" tIns="46038" rIns="92075" bIns="46038" anchor="ctr"/>
          <a:lstStyle/>
          <a:p>
            <a:pPr>
              <a:defRPr/>
            </a:pP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主後</a:t>
            </a:r>
            <a:r>
              <a:rPr lang="en-US" altLang="ja-JP" sz="3600" b="1">
                <a:solidFill>
                  <a:schemeClr val="hlink"/>
                </a:solidFill>
                <a:effectLst>
                  <a:outerShdw blurRad="38100" dist="38100" dir="2700000" algn="tl">
                    <a:srgbClr val="000000"/>
                  </a:outerShdw>
                </a:effectLst>
                <a:latin typeface="SimHei" charset="0"/>
                <a:ea typeface="SimHei" charset="0"/>
                <a:cs typeface="SimHei" charset="0"/>
              </a:rPr>
              <a:t>70</a:t>
            </a: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年</a:t>
            </a:r>
            <a:r>
              <a:rPr lang="en-US" altLang="zh-CN" sz="3600" b="1">
                <a:solidFill>
                  <a:schemeClr val="hlink"/>
                </a:solidFill>
                <a:effectLst>
                  <a:outerShdw blurRad="38100" dist="38100" dir="2700000" algn="tl">
                    <a:srgbClr val="000000"/>
                  </a:outerShdw>
                </a:effectLst>
                <a:latin typeface="SimHei" charset="0"/>
                <a:ea typeface="SimHei" charset="0"/>
                <a:cs typeface="SimHei" charset="0"/>
              </a:rPr>
              <a:t>9</a:t>
            </a: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月</a:t>
            </a:r>
            <a:endParaRPr lang="en-US" sz="3600" b="1">
              <a:solidFill>
                <a:schemeClr val="hlink"/>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74638"/>
            <a:ext cx="3733800" cy="2316162"/>
          </a:xfrm>
        </p:spPr>
        <p:txBody>
          <a:bodyPr/>
          <a:lstStyle/>
          <a:p>
            <a:pPr eaLnBrk="1" hangingPunct="1"/>
            <a:r>
              <a:rPr lang="zh-CN" altLang="en-US" sz="5000">
                <a:solidFill>
                  <a:schemeClr val="bg1"/>
                </a:solidFill>
                <a:latin typeface="SimHei" charset="0"/>
                <a:ea typeface="SimHei" charset="0"/>
                <a:cs typeface="SimHei" charset="0"/>
              </a:rPr>
              <a:t>以色列池</a:t>
            </a:r>
            <a:endParaRPr lang="en-US" sz="5000">
              <a:solidFill>
                <a:schemeClr val="bg1"/>
              </a:solidFill>
              <a:latin typeface="SimHei" charset="0"/>
              <a:ea typeface="SimHei" charset="0"/>
              <a:cs typeface="SimHei" charset="0"/>
            </a:endParaRPr>
          </a:p>
        </p:txBody>
      </p:sp>
      <p:pic>
        <p:nvPicPr>
          <p:cNvPr id="184323" name="Picture 3" descr="the pool of isre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Text Box 4"/>
          <p:cNvSpPr txBox="1">
            <a:spLocks noChangeArrowheads="1"/>
          </p:cNvSpPr>
          <p:nvPr/>
        </p:nvSpPr>
        <p:spPr bwMode="auto">
          <a:xfrm>
            <a:off x="304800" y="3124200"/>
            <a:ext cx="3902075" cy="12001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a:solidFill>
                  <a:schemeClr val="bg1"/>
                </a:solidFill>
                <a:latin typeface="SimHei" charset="0"/>
                <a:ea typeface="SimHei" charset="0"/>
                <a:cs typeface="SimHei" charset="0"/>
              </a:rPr>
              <a:t>(</a:t>
            </a:r>
            <a:r>
              <a:rPr lang="zh-CN" altLang="en-US" sz="3600">
                <a:solidFill>
                  <a:schemeClr val="bg1"/>
                </a:solidFill>
                <a:latin typeface="SimHei" charset="0"/>
                <a:ea typeface="SimHei" charset="0"/>
                <a:cs typeface="SimHei" charset="0"/>
              </a:rPr>
              <a:t>羊池在</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毕士大</a:t>
            </a:r>
            <a:r>
              <a:rPr lang="zh-CN" altLang="en-US" sz="3600">
                <a:solidFill>
                  <a:schemeClr val="bg1"/>
                </a:solidFill>
                <a:latin typeface="SimHei" charset="0"/>
                <a:ea typeface="SimHei" charset="0"/>
                <a:cs typeface="SimHei" charset="0"/>
              </a:rPr>
              <a:t>池以南</a:t>
            </a:r>
            <a:r>
              <a:rPr lang="en-US" altLang="ja-JP" sz="3600">
                <a:solidFill>
                  <a:schemeClr val="bg1"/>
                </a:solidFill>
                <a:latin typeface="SimHei" charset="0"/>
                <a:ea typeface="SimHei" charset="0"/>
                <a:cs typeface="SimHei" charset="0"/>
              </a:rPr>
              <a:t>)</a:t>
            </a:r>
            <a:endParaRPr lang="en-US" sz="3600">
              <a:solidFill>
                <a:schemeClr val="bg1"/>
              </a:solidFill>
              <a:latin typeface="SimHei" charset="0"/>
              <a:ea typeface="SimHei" charset="0"/>
              <a:cs typeface="SimHei"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6370" name="Picture 5" descr="John 5 Bethesda Pool in Movie on 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133600" y="0"/>
            <a:ext cx="5105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a:t>
            </a:r>
            <a:endParaRPr lang="en-US" b="1" dirty="0">
              <a:solidFill>
                <a:srgbClr val="000099"/>
              </a:solidFill>
              <a:effectLst>
                <a:outerShdw blurRad="38100" dist="38100" dir="2700000" algn="tl">
                  <a:srgbClr val="DDDDDD"/>
                </a:outerShdw>
              </a:effectLst>
              <a:latin typeface="Calibri"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rgbClr val="000099"/>
          </a:solidFill>
          <a:ln w="9525">
            <a:noFill/>
            <a:miter lim="800000"/>
            <a:headEnd/>
            <a:tailEnd/>
          </a:ln>
        </p:spPr>
        <p:txBody>
          <a:bodyPr lIns="92075" tIns="46038" rIns="92075" bIns="46038" anchor="ctr"/>
          <a:lstStyle/>
          <a:p>
            <a:pPr algn="ctr">
              <a:spcBef>
                <a:spcPct val="20000"/>
              </a:spcBef>
              <a:buClr>
                <a:schemeClr val="accent2"/>
              </a:buClr>
              <a:buSzPct val="80000"/>
              <a:buFont typeface="Wingdings" charset="0"/>
              <a:buNone/>
              <a:defRPr/>
            </a:pPr>
            <a:r>
              <a:rPr lang="ja-JP" altLang="en-US" sz="3200" b="1" dirty="0">
                <a:solidFill>
                  <a:schemeClr val="bg1"/>
                </a:solidFill>
                <a:effectLst>
                  <a:outerShdw blurRad="38100" dist="38100" dir="2700000" algn="tl">
                    <a:srgbClr val="000000"/>
                  </a:outerShdw>
                </a:effectLst>
                <a:latin typeface="SimHei" charset="0"/>
                <a:ea typeface="SimHei" charset="0"/>
              </a:rPr>
              <a:t>“</a:t>
            </a:r>
            <a:r>
              <a:rPr lang="zh-CN" altLang="en-US" sz="3600" b="1" dirty="0">
                <a:solidFill>
                  <a:schemeClr val="bg1"/>
                </a:solidFill>
                <a:effectLst>
                  <a:outerShdw blurRad="38100" dist="38100" dir="2700000" algn="tl">
                    <a:srgbClr val="000000"/>
                  </a:outerShdw>
                </a:effectLst>
                <a:latin typeface="SimHei" charset="0"/>
                <a:ea typeface="SimHei" charset="0"/>
              </a:rPr>
              <a:t>在耶路撒冷、靠近羊门有一个池子 </a:t>
            </a:r>
            <a:r>
              <a:rPr lang="en-US" sz="3600" b="1" dirty="0">
                <a:solidFill>
                  <a:schemeClr val="bg1"/>
                </a:solidFill>
                <a:effectLst>
                  <a:outerShdw blurRad="38100" dist="38100" dir="2700000" algn="tl">
                    <a:srgbClr val="000000"/>
                  </a:outerShdw>
                </a:effectLst>
                <a:latin typeface="SimHei" charset="0"/>
                <a:ea typeface="SimHei" charset="0"/>
              </a:rPr>
              <a:t>…</a:t>
            </a:r>
            <a:r>
              <a:rPr lang="zh-CN" altLang="en-US" sz="3600" b="1" dirty="0">
                <a:solidFill>
                  <a:schemeClr val="bg1"/>
                </a:solidFill>
                <a:effectLst>
                  <a:outerShdw blurRad="38100" dist="38100" dir="2700000" algn="tl">
                    <a:srgbClr val="000000"/>
                  </a:outerShdw>
                </a:effectLst>
                <a:latin typeface="SimHei" charset="0"/>
                <a:ea typeface="SimHei" charset="0"/>
                <a:cs typeface="SimHei" charset="0"/>
              </a:rPr>
              <a:t>叫作毕士大</a:t>
            </a:r>
            <a:r>
              <a:rPr lang="en-US" altLang="ja-JP" sz="3600" b="1" dirty="0">
                <a:solidFill>
                  <a:schemeClr val="bg1"/>
                </a:solidFill>
                <a:effectLst>
                  <a:outerShdw blurRad="38100" dist="38100" dir="2700000" algn="tl">
                    <a:srgbClr val="000000"/>
                  </a:outerShdw>
                </a:effectLst>
                <a:latin typeface="SimHei" charset="0"/>
                <a:ea typeface="SimHei" charset="0"/>
                <a:cs typeface="SimHei" charset="0"/>
              </a:rPr>
              <a:t>…</a:t>
            </a:r>
            <a:r>
              <a:rPr lang="en-US" altLang="ja-JP" sz="3200" b="1" dirty="0">
                <a:solidFill>
                  <a:schemeClr val="bg1"/>
                </a:solidFill>
                <a:effectLst>
                  <a:outerShdw blurRad="38100" dist="38100" dir="2700000" algn="tl">
                    <a:srgbClr val="000000"/>
                  </a:outerShdw>
                </a:effectLst>
                <a:latin typeface="SimHei" charset="0"/>
                <a:ea typeface="SimHei" charset="0"/>
                <a:cs typeface="SimHei" charset="0"/>
              </a:rPr>
              <a:t>”</a:t>
            </a:r>
          </a:p>
          <a:p>
            <a:pPr algn="r">
              <a:spcBef>
                <a:spcPct val="20000"/>
              </a:spcBef>
              <a:buClr>
                <a:schemeClr val="accent2"/>
              </a:buClr>
              <a:buSzPct val="80000"/>
              <a:buFont typeface="Wingdings" charset="0"/>
              <a:buNone/>
              <a:defRPr/>
            </a:pPr>
            <a:r>
              <a:rPr lang="zh-CN" altLang="en-US" sz="2800" b="1" dirty="0">
                <a:solidFill>
                  <a:schemeClr val="bg1"/>
                </a:solidFill>
                <a:effectLst>
                  <a:outerShdw blurRad="38100" dist="38100" dir="2700000" algn="tl">
                    <a:srgbClr val="000000"/>
                  </a:outerShdw>
                </a:effectLst>
                <a:latin typeface="SimHei" charset="0"/>
                <a:ea typeface="SimHei" charset="0"/>
                <a:cs typeface="SimHei" charset="0"/>
              </a:rPr>
              <a:t>约翰福音</a:t>
            </a:r>
            <a:r>
              <a:rPr lang="en-US" altLang="ja-JP" sz="2800" b="1" dirty="0">
                <a:solidFill>
                  <a:schemeClr val="bg1"/>
                </a:solidFill>
                <a:effectLst>
                  <a:outerShdw blurRad="38100" dist="38100" dir="2700000" algn="tl">
                    <a:srgbClr val="000000"/>
                  </a:outerShdw>
                </a:effectLst>
                <a:latin typeface="SimHei" charset="0"/>
                <a:ea typeface="SimHei" charset="0"/>
                <a:cs typeface="SimHei" charset="0"/>
              </a:rPr>
              <a:t> 5:2</a:t>
            </a:r>
            <a:endParaRPr lang="en-US" sz="2800" b="1" dirty="0">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7945">
                                            <p:txEl>
                                              <p:pRg st="0" end="0"/>
                                            </p:txEl>
                                          </p:spTgt>
                                        </p:tgtEl>
                                        <p:attrNameLst>
                                          <p:attrName>style.visibility</p:attrName>
                                        </p:attrNameLst>
                                      </p:cBhvr>
                                      <p:to>
                                        <p:strVal val="visible"/>
                                      </p:to>
                                    </p:set>
                                    <p:anim calcmode="lin" valueType="num">
                                      <p:cBhvr>
                                        <p:cTn id="21"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67945">
                                            <p:txEl>
                                              <p:pRg st="0" end="0"/>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8417" name="Picture 6" descr="Bethesda p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413"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5" name="Rectangle 9"/>
          <p:cNvSpPr>
            <a:spLocks noChangeArrowheads="1"/>
          </p:cNvSpPr>
          <p:nvPr/>
        </p:nvSpPr>
        <p:spPr bwMode="auto">
          <a:xfrm>
            <a:off x="1143000" y="5105400"/>
            <a:ext cx="8001000" cy="1752600"/>
          </a:xfrm>
          <a:prstGeom prst="rect">
            <a:avLst/>
          </a:prstGeom>
          <a:solidFill>
            <a:schemeClr val="tx1"/>
          </a:solidFill>
          <a:ln w="9525">
            <a:noFill/>
            <a:miter lim="800000"/>
            <a:headEnd/>
            <a:tailEnd/>
          </a:ln>
        </p:spPr>
        <p:txBody>
          <a:bodyPr lIns="92075" tIns="46038" rIns="92075" bIns="46038" anchor="ctr"/>
          <a:lstStyle/>
          <a:p>
            <a:pPr algn="ctr">
              <a:spcBef>
                <a:spcPct val="20000"/>
              </a:spcBef>
              <a:buClr>
                <a:schemeClr val="accent2"/>
              </a:buClr>
              <a:buSzPct val="80000"/>
              <a:buFont typeface="Wingdings" charset="0"/>
              <a:buNone/>
              <a:defRPr/>
            </a:pPr>
            <a:r>
              <a:rPr lang="zh-CN" altLang="en-US" sz="3600" b="1" dirty="0">
                <a:solidFill>
                  <a:schemeClr val="bg1"/>
                </a:solidFill>
                <a:latin typeface="SimHei" charset="0"/>
                <a:ea typeface="SimHei" charset="0"/>
                <a:cs typeface="SimHei" charset="0"/>
              </a:rPr>
              <a:t>在耶路撒冷、靠近羊门有一个池子 </a:t>
            </a:r>
            <a:r>
              <a:rPr lang="en-US" sz="3600" b="1" dirty="0">
                <a:solidFill>
                  <a:schemeClr val="bg1"/>
                </a:solidFill>
                <a:latin typeface="SimHei" charset="0"/>
                <a:ea typeface="SimHei" charset="0"/>
              </a:rPr>
              <a:t>…</a:t>
            </a:r>
            <a:r>
              <a:rPr lang="zh-CN" altLang="en-US" sz="3600" b="1" dirty="0">
                <a:solidFill>
                  <a:schemeClr val="bg1"/>
                </a:solidFill>
                <a:latin typeface="SimHei" charset="0"/>
                <a:ea typeface="SimHei" charset="0"/>
                <a:cs typeface="SimHei" charset="0"/>
              </a:rPr>
              <a:t>叫作毕士大</a:t>
            </a:r>
            <a:r>
              <a:rPr lang="en-US" altLang="ja-JP" sz="3600" b="1" dirty="0">
                <a:solidFill>
                  <a:schemeClr val="bg1"/>
                </a:solidFill>
                <a:latin typeface="SimHei" charset="0"/>
                <a:ea typeface="SimHei" charset="0"/>
                <a:cs typeface="SimHei" charset="0"/>
              </a:rPr>
              <a:t>…”</a:t>
            </a:r>
          </a:p>
          <a:p>
            <a:pPr algn="r">
              <a:spcBef>
                <a:spcPct val="20000"/>
              </a:spcBef>
              <a:buClr>
                <a:schemeClr val="accent2"/>
              </a:buClr>
              <a:buSzPct val="80000"/>
              <a:buFont typeface="Wingdings" charset="0"/>
              <a:buNone/>
              <a:defRPr/>
            </a:pPr>
            <a:r>
              <a:rPr lang="zh-CN" altLang="en-US" sz="2800" b="1" dirty="0">
                <a:solidFill>
                  <a:schemeClr val="bg1"/>
                </a:solidFill>
                <a:latin typeface="SimHei" charset="0"/>
                <a:ea typeface="SimHei" charset="0"/>
                <a:cs typeface="SimHei" charset="0"/>
              </a:rPr>
              <a:t>约翰福音</a:t>
            </a:r>
            <a:r>
              <a:rPr lang="en-US" altLang="ja-JP" sz="2800" b="1" dirty="0">
                <a:solidFill>
                  <a:schemeClr val="bg1"/>
                </a:solidFill>
                <a:latin typeface="SimHei" charset="0"/>
                <a:ea typeface="SimHei" charset="0"/>
                <a:cs typeface="SimHei" charset="0"/>
              </a:rPr>
              <a:t> 5:2</a:t>
            </a:r>
            <a:endParaRPr lang="en-US" sz="2800" b="1" dirty="0">
              <a:solidFill>
                <a:schemeClr val="bg1"/>
              </a:solidFill>
              <a:latin typeface="Arial" charset="0"/>
              <a:cs typeface="Arial" charset="0"/>
            </a:endParaRPr>
          </a:p>
        </p:txBody>
      </p:sp>
      <p:sp>
        <p:nvSpPr>
          <p:cNvPr id="7" name="Rectangle 2"/>
          <p:cNvSpPr>
            <a:spLocks noGrp="1" noChangeArrowheads="1"/>
          </p:cNvSpPr>
          <p:nvPr>
            <p:ph type="ctrTitle"/>
          </p:nvPr>
        </p:nvSpPr>
        <p:spPr>
          <a:xfrm>
            <a:off x="304800" y="0"/>
            <a:ext cx="3962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a:t>
            </a:r>
            <a:endParaRPr lang="en-US" b="1" dirty="0">
              <a:solidFill>
                <a:srgbClr val="000099"/>
              </a:solidFill>
              <a:effectLst>
                <a:outerShdw blurRad="38100" dist="38100" dir="2700000" algn="tl">
                  <a:srgbClr val="DDDDDD"/>
                </a:outerShdw>
              </a:effectLst>
              <a:latin typeface="Calibri"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nodeType="afterGroup">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par>
                          <p:cTn id="29" fill="hold" nodeType="afterGroup">
                            <p:stCondLst>
                              <p:cond delay="1500"/>
                            </p:stCondLst>
                            <p:childTnLst>
                              <p:par>
                                <p:cTn id="30" presetID="53"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5" grpId="0" build="p"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subTitle" idx="1"/>
          </p:nvPr>
        </p:nvSpPr>
        <p:spPr/>
        <p:txBody>
          <a:bodyPr/>
          <a:lstStyle/>
          <a:p>
            <a:pPr eaLnBrk="1" hangingPunct="1">
              <a:buFont typeface="Wingdings" charset="0"/>
              <a:buNone/>
            </a:pPr>
            <a:endParaRPr lang="en-US">
              <a:solidFill>
                <a:srgbClr val="898989"/>
              </a:solidFill>
              <a:latin typeface="Arial" charset="0"/>
              <a:ea typeface="ＭＳ Ｐゴシック" charset="0"/>
              <a:cs typeface="Arial" charset="0"/>
            </a:endParaRPr>
          </a:p>
        </p:txBody>
      </p:sp>
      <p:pic>
        <p:nvPicPr>
          <p:cNvPr id="190467" name="Picture 3" descr="Bethesda 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469" name="Picture 9" descr="Pools of Bethes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
        <p:nvSpPr>
          <p:cNvPr id="168964" name="Rectangle 4"/>
          <p:cNvSpPr>
            <a:spLocks noGrp="1" noChangeArrowheads="1"/>
          </p:cNvSpPr>
          <p:nvPr>
            <p:ph type="ctrTitle"/>
          </p:nvPr>
        </p:nvSpPr>
        <p:spPr>
          <a:xfrm>
            <a:off x="228600" y="152400"/>
            <a:ext cx="5029200" cy="990600"/>
          </a:xfrm>
          <a:solidFill>
            <a:srgbClr val="FFFFFF"/>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毕士大池遗址</a:t>
            </a:r>
            <a:endParaRPr lang="en-US" b="1" dirty="0">
              <a:solidFill>
                <a:srgbClr val="000099"/>
              </a:solidFill>
              <a:effectLst>
                <a:outerShdw blurRad="38100" dist="38100" dir="2700000" algn="tl">
                  <a:srgbClr val="DDDDDD"/>
                </a:outerShdw>
              </a:effectLst>
              <a:latin typeface="Calibri"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FF"/>
                </a:solidFill>
                <a:latin typeface="SimHei" charset="0"/>
                <a:ea typeface="SimHei" charset="0"/>
                <a:cs typeface="SimHei" charset="0"/>
              </a:rPr>
              <a:t>新约综览</a:t>
            </a:r>
            <a:r>
              <a:rPr lang="en-US" altLang="ja-JP"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历史</a:t>
            </a:r>
            <a:r>
              <a:rPr lang="en-US" altLang="ja-JP" sz="4000" b="1" dirty="0">
                <a:solidFill>
                  <a:srgbClr val="FFFFFF"/>
                </a:solidFill>
                <a:latin typeface="SimHei" charset="0"/>
                <a:ea typeface="SimHei" charset="0"/>
                <a:cs typeface="SimHei" charset="0"/>
              </a:rPr>
              <a:t>)</a:t>
            </a:r>
            <a:endParaRPr lang="en-US" sz="4000" b="1" dirty="0">
              <a:solidFill>
                <a:srgbClr val="FFFFFF"/>
              </a:solidFill>
              <a:latin typeface="SimHei" charset="0"/>
              <a:ea typeface="SimHei" charset="0"/>
              <a:cs typeface="SimHei"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马太</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约翰</a:t>
            </a:r>
            <a:endParaRPr lang="en-US" sz="160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3538" name="Picture 2" descr="34 R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8" y="827088"/>
            <a:ext cx="9380538" cy="564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Text Box 3"/>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110</a:t>
            </a:r>
          </a:p>
        </p:txBody>
      </p:sp>
      <p:sp>
        <p:nvSpPr>
          <p:cNvPr id="169988" name="Text Box 4"/>
          <p:cNvSpPr txBox="1">
            <a:spLocks noChangeArrowheads="1"/>
          </p:cNvSpPr>
          <p:nvPr/>
        </p:nvSpPr>
        <p:spPr bwMode="auto">
          <a:xfrm>
            <a:off x="304800" y="334963"/>
            <a:ext cx="4038600" cy="1231900"/>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a:solidFill>
                  <a:schemeClr val="bg2"/>
                </a:solidFill>
                <a:latin typeface="SimHei" charset="0"/>
                <a:ea typeface="SimHei" charset="0"/>
                <a:cs typeface="SimHei" charset="0"/>
              </a:rPr>
              <a:t>写作地点</a:t>
            </a:r>
            <a:endParaRPr lang="zh-CN" altLang="en-US" sz="4000" b="1">
              <a:solidFill>
                <a:schemeClr val="bg2"/>
              </a:solidFill>
              <a:latin typeface="SimHei" charset="0"/>
              <a:ea typeface="SimHei" charset="0"/>
              <a:cs typeface="SimHei" charset="0"/>
            </a:endParaRPr>
          </a:p>
          <a:p>
            <a:pPr algn="ctr" eaLnBrk="1" hangingPunct="1"/>
            <a:r>
              <a:rPr lang="zh-CN" altLang="en-US" sz="3400" b="1">
                <a:solidFill>
                  <a:schemeClr val="bg2"/>
                </a:solidFill>
                <a:latin typeface="SimHei" charset="0"/>
                <a:ea typeface="SimHei" charset="0"/>
                <a:cs typeface="SimHei" charset="0"/>
              </a:rPr>
              <a:t>约翰写于以弗所</a:t>
            </a:r>
            <a:r>
              <a:rPr lang="zh-CN" altLang="en-US" sz="3200" b="1">
                <a:solidFill>
                  <a:schemeClr val="bg2"/>
                </a:solidFill>
                <a:latin typeface="Times" charset="0"/>
                <a:ea typeface="SimSun" charset="0"/>
                <a:cs typeface="SimSun" charset="0"/>
              </a:rPr>
              <a:t>  </a:t>
            </a:r>
          </a:p>
        </p:txBody>
      </p:sp>
      <p:sp>
        <p:nvSpPr>
          <p:cNvPr id="169989" name="Text Box 5"/>
          <p:cNvSpPr txBox="1">
            <a:spLocks noChangeArrowheads="1"/>
          </p:cNvSpPr>
          <p:nvPr/>
        </p:nvSpPr>
        <p:spPr bwMode="auto">
          <a:xfrm>
            <a:off x="3810000" y="4038600"/>
            <a:ext cx="4267200" cy="2278063"/>
          </a:xfrm>
          <a:prstGeom prst="rect">
            <a:avLst/>
          </a:prstGeom>
          <a:solidFill>
            <a:srgbClr val="C1FFFF"/>
          </a:solidFill>
          <a:ln>
            <a:noFill/>
          </a:ln>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dirty="0">
                <a:solidFill>
                  <a:schemeClr val="bg2"/>
                </a:solidFill>
                <a:latin typeface="SimHei" charset="0"/>
                <a:ea typeface="SimHei" charset="0"/>
                <a:cs typeface="SimHei" charset="0"/>
              </a:rPr>
              <a:t>读者</a:t>
            </a:r>
            <a:endParaRPr lang="zh-CN" altLang="en-US" sz="4000" b="1" dirty="0">
              <a:solidFill>
                <a:schemeClr val="bg2"/>
              </a:solidFill>
              <a:latin typeface="SimHei" charset="0"/>
              <a:ea typeface="SimHei" charset="0"/>
              <a:cs typeface="SimHei" charset="0"/>
            </a:endParaRPr>
          </a:p>
          <a:p>
            <a:pPr algn="ctr" eaLnBrk="1" hangingPunct="1"/>
            <a:r>
              <a:rPr lang="zh-CN" altLang="en-US" sz="3400" b="1" dirty="0">
                <a:solidFill>
                  <a:schemeClr val="bg2"/>
                </a:solidFill>
                <a:latin typeface="SimHei" charset="0"/>
                <a:ea typeface="SimHei" charset="0"/>
                <a:cs typeface="SimHei" charset="0"/>
              </a:rPr>
              <a:t>第一批读者很可能是约翰所处的以弗所当地的外邦人</a:t>
            </a:r>
          </a:p>
        </p:txBody>
      </p:sp>
      <p:sp>
        <p:nvSpPr>
          <p:cNvPr id="169990" name="Line 6"/>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9" name="Text Box 7"/>
          <p:cNvSpPr txBox="1">
            <a:spLocks noChangeArrowheads="1"/>
          </p:cNvSpPr>
          <p:nvPr/>
        </p:nvSpPr>
        <p:spPr bwMode="auto">
          <a:xfrm>
            <a:off x="5486400" y="939224"/>
            <a:ext cx="3581400" cy="584776"/>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b="1" dirty="0">
                <a:latin typeface="Arial" charset="0"/>
                <a:cs typeface="Arial" charset="0"/>
              </a:rPr>
              <a:t>罗马帝国</a:t>
            </a:r>
            <a:endParaRPr lang="en-US" sz="3200" b="1" dirty="0">
              <a:latin typeface="Arial" charset="0"/>
              <a:cs typeface="Arial" charset="0"/>
            </a:endParaRPr>
          </a:p>
        </p:txBody>
      </p:sp>
      <p:sp>
        <p:nvSpPr>
          <p:cNvPr id="169991" name="Freeform 7"/>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169992" name="Freeform 8"/>
          <p:cNvSpPr>
            <a:spLocks/>
          </p:cNvSpPr>
          <p:nvPr/>
        </p:nvSpPr>
        <p:spPr bwMode="auto">
          <a:xfrm>
            <a:off x="5802313" y="133350"/>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 calcmode="lin" valueType="num">
                                      <p:cBhvr additive="base">
                                        <p:cTn id="7" dur="500" fill="hold"/>
                                        <p:tgtEl>
                                          <p:spTgt spid="169988"/>
                                        </p:tgtEl>
                                        <p:attrNameLst>
                                          <p:attrName>ppt_x</p:attrName>
                                        </p:attrNameLst>
                                      </p:cBhvr>
                                      <p:tavLst>
                                        <p:tav tm="0">
                                          <p:val>
                                            <p:strVal val="0-#ppt_w/2"/>
                                          </p:val>
                                        </p:tav>
                                        <p:tav tm="100000">
                                          <p:val>
                                            <p:strVal val="#ppt_x"/>
                                          </p:val>
                                        </p:tav>
                                      </p:tavLst>
                                    </p:anim>
                                    <p:anim calcmode="lin" valueType="num">
                                      <p:cBhvr additive="base">
                                        <p:cTn id="8"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9990"/>
                                        </p:tgtEl>
                                        <p:attrNameLst>
                                          <p:attrName>style.visibility</p:attrName>
                                        </p:attrNameLst>
                                      </p:cBhvr>
                                      <p:to>
                                        <p:strVal val="visible"/>
                                      </p:to>
                                    </p:set>
                                    <p:anim calcmode="lin" valueType="num">
                                      <p:cBhvr>
                                        <p:cTn id="13" dur="500" fill="hold"/>
                                        <p:tgtEl>
                                          <p:spTgt spid="169990"/>
                                        </p:tgtEl>
                                        <p:attrNameLst>
                                          <p:attrName>ppt_w</p:attrName>
                                        </p:attrNameLst>
                                      </p:cBhvr>
                                      <p:tavLst>
                                        <p:tav tm="0">
                                          <p:val>
                                            <p:fltVal val="0"/>
                                          </p:val>
                                        </p:tav>
                                        <p:tav tm="100000">
                                          <p:val>
                                            <p:strVal val="#ppt_w"/>
                                          </p:val>
                                        </p:tav>
                                      </p:tavLst>
                                    </p:anim>
                                    <p:anim calcmode="lin" valueType="num">
                                      <p:cBhvr>
                                        <p:cTn id="14" dur="500" fill="hold"/>
                                        <p:tgtEl>
                                          <p:spTgt spid="16999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9991"/>
                                        </p:tgtEl>
                                        <p:attrNameLst>
                                          <p:attrName>style.visibility</p:attrName>
                                        </p:attrNameLst>
                                      </p:cBhvr>
                                      <p:to>
                                        <p:strVal val="visible"/>
                                      </p:to>
                                    </p:set>
                                    <p:animEffect transition="in" filter="wipe(down)">
                                      <p:cBhvr>
                                        <p:cTn id="19" dur="3000"/>
                                        <p:tgtEl>
                                          <p:spTgt spid="169991"/>
                                        </p:tgtEl>
                                      </p:cBhvr>
                                    </p:animEffect>
                                  </p:childTnLst>
                                </p:cTn>
                              </p:par>
                            </p:childTnLst>
                          </p:cTn>
                        </p:par>
                        <p:par>
                          <p:cTn id="20" fill="hold" nodeType="afterGroup">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69992"/>
                                        </p:tgtEl>
                                        <p:attrNameLst>
                                          <p:attrName>style.visibility</p:attrName>
                                        </p:attrNameLst>
                                      </p:cBhvr>
                                      <p:to>
                                        <p:strVal val="visible"/>
                                      </p:to>
                                    </p:set>
                                    <p:animEffect transition="in" filter="wipe(up)">
                                      <p:cBhvr>
                                        <p:cTn id="23" dur="3000"/>
                                        <p:tgtEl>
                                          <p:spTgt spid="1699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9989"/>
                                        </p:tgtEl>
                                        <p:attrNameLst>
                                          <p:attrName>style.visibility</p:attrName>
                                        </p:attrNameLst>
                                      </p:cBhvr>
                                      <p:to>
                                        <p:strVal val="visible"/>
                                      </p:to>
                                    </p:set>
                                    <p:anim calcmode="lin" valueType="num">
                                      <p:cBhvr additive="base">
                                        <p:cTn id="28" dur="500" fill="hold"/>
                                        <p:tgtEl>
                                          <p:spTgt spid="169989"/>
                                        </p:tgtEl>
                                        <p:attrNameLst>
                                          <p:attrName>ppt_x</p:attrName>
                                        </p:attrNameLst>
                                      </p:cBhvr>
                                      <p:tavLst>
                                        <p:tav tm="0">
                                          <p:val>
                                            <p:strVal val="0-#ppt_w/2"/>
                                          </p:val>
                                        </p:tav>
                                        <p:tav tm="100000">
                                          <p:val>
                                            <p:strVal val="#ppt_x"/>
                                          </p:val>
                                        </p:tav>
                                      </p:tavLst>
                                    </p:anim>
                                    <p:anim calcmode="lin" valueType="num">
                                      <p:cBhvr additive="base">
                                        <p:cTn id="29"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autoUpdateAnimBg="0"/>
      <p:bldP spid="169990" grpId="0" animBg="1"/>
      <p:bldP spid="169991" grpId="0" animBg="1"/>
      <p:bldP spid="16999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p>
            <a:endParaRPr lang="en-US"/>
          </a:p>
        </p:txBody>
      </p:sp>
      <p:sp>
        <p:nvSpPr>
          <p:cNvPr id="195586" name="Text Box 3"/>
          <p:cNvSpPr txBox="1">
            <a:spLocks noChangeArrowheads="1"/>
          </p:cNvSpPr>
          <p:nvPr/>
        </p:nvSpPr>
        <p:spPr bwMode="auto">
          <a:xfrm>
            <a:off x="8458200" y="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110</a:t>
            </a:r>
          </a:p>
        </p:txBody>
      </p:sp>
      <p:sp>
        <p:nvSpPr>
          <p:cNvPr id="195587" name="Text Box 4"/>
          <p:cNvSpPr txBox="1">
            <a:spLocks noChangeArrowheads="1"/>
          </p:cNvSpPr>
          <p:nvPr/>
        </p:nvSpPr>
        <p:spPr bwMode="auto">
          <a:xfrm>
            <a:off x="838200" y="1447800"/>
            <a:ext cx="7467600" cy="41544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b="1">
                <a:latin typeface="SimHei" charset="0"/>
                <a:ea typeface="SimHei" charset="0"/>
                <a:cs typeface="SimHei" charset="0"/>
              </a:rPr>
              <a:t>约翰明明记录的目的是为传福音：证明耶稣是弥赛亚并神的儿子，好让非信徒藉着福音书所记载的神迹信服耶稣的神性，从而相信他，得到永生。（约</a:t>
            </a:r>
            <a:r>
              <a:rPr lang="en-US" altLang="zh-CN" sz="4400" b="1">
                <a:latin typeface="SimHei" charset="0"/>
                <a:ea typeface="SimHei" charset="0"/>
                <a:cs typeface="SimHei" charset="0"/>
              </a:rPr>
              <a:t>20:31</a:t>
            </a:r>
            <a:r>
              <a:rPr lang="zh-CN" altLang="en-US" sz="4400" b="1">
                <a:latin typeface="SimHei" charset="0"/>
                <a:ea typeface="SimHei" charset="0"/>
                <a:cs typeface="SimHei" charset="0"/>
              </a:rPr>
              <a:t>）</a:t>
            </a:r>
            <a:endParaRPr lang="en-US" sz="4400" b="1">
              <a:latin typeface="SimHei" charset="0"/>
              <a:ea typeface="SimHei" charset="0"/>
              <a:cs typeface="SimHei" charset="0"/>
            </a:endParaRPr>
          </a:p>
        </p:txBody>
      </p:sp>
      <p:sp>
        <p:nvSpPr>
          <p:cNvPr id="119813" name="Rectangle 1029"/>
          <p:cNvSpPr>
            <a:spLocks noGrp="1" noChangeArrowheads="1"/>
          </p:cNvSpPr>
          <p:nvPr>
            <p:ph type="title" idx="4294967295"/>
          </p:nvPr>
        </p:nvSpPr>
        <p:spPr>
          <a:xfrm>
            <a:off x="3048000" y="381000"/>
            <a:ext cx="2659063" cy="830263"/>
          </a:xfrm>
          <a:solidFill>
            <a:schemeClr val="folHlink"/>
          </a:solidFill>
        </p:spPr>
        <p:txBody>
          <a:bodyPr wrap="none" lIns="91440" tIns="45720" rIns="91440" bIns="45720" anchor="t">
            <a:spAutoFit/>
          </a:bodyPr>
          <a:lstStyle/>
          <a:p>
            <a:pPr eaLnBrk="1" hangingPunct="1">
              <a:defRPr/>
            </a:pPr>
            <a:r>
              <a:rPr lang="zh-CN" altLang="en-US" sz="4800" b="1">
                <a:solidFill>
                  <a:schemeClr val="bg2"/>
                </a:solidFill>
                <a:effectLst>
                  <a:outerShdw blurRad="38100" dist="38100" dir="2700000" algn="tl">
                    <a:srgbClr val="FFFFFF"/>
                  </a:outerShdw>
                </a:effectLst>
                <a:latin typeface="SimHei" charset="0"/>
                <a:ea typeface="SimHei" charset="0"/>
                <a:cs typeface="SimHei" charset="0"/>
              </a:rPr>
              <a:t>写作背景</a:t>
            </a:r>
            <a:endParaRPr lang="en-US" sz="4800" b="1">
              <a:solidFill>
                <a:schemeClr val="bg2"/>
              </a:solidFill>
              <a:effectLst/>
              <a:latin typeface="SimHei" charset="0"/>
              <a:ea typeface="SimHei" charset="0"/>
            </a:endParaRPr>
          </a:p>
        </p:txBody>
      </p:sp>
    </p:spTree>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3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6094</TotalTime>
  <Words>9998</Words>
  <Application>Microsoft Macintosh PowerPoint</Application>
  <PresentationFormat>On-screen Show (4:3)</PresentationFormat>
  <Paragraphs>1971</Paragraphs>
  <Slides>324</Slides>
  <Notes>273</Notes>
  <HiddenSlides>11</HiddenSlides>
  <MMClips>0</MMClips>
  <ScaleCrop>false</ScaleCrop>
  <HeadingPairs>
    <vt:vector size="8" baseType="variant">
      <vt:variant>
        <vt:lpstr>Fonts Used</vt:lpstr>
      </vt:variant>
      <vt:variant>
        <vt:i4>37</vt:i4>
      </vt:variant>
      <vt:variant>
        <vt:lpstr>Theme</vt:lpstr>
      </vt:variant>
      <vt:variant>
        <vt:i4>36</vt:i4>
      </vt:variant>
      <vt:variant>
        <vt:lpstr>Embedded OLE Servers</vt:lpstr>
      </vt:variant>
      <vt:variant>
        <vt:i4>1</vt:i4>
      </vt:variant>
      <vt:variant>
        <vt:lpstr>Slide Titles</vt:lpstr>
      </vt:variant>
      <vt:variant>
        <vt:i4>324</vt:i4>
      </vt:variant>
    </vt:vector>
  </HeadingPairs>
  <TitlesOfParts>
    <vt:vector size="398" baseType="lpstr">
      <vt:lpstr>26</vt:lpstr>
      <vt:lpstr>BONES</vt:lpstr>
      <vt:lpstr>Crass</vt:lpstr>
      <vt:lpstr>DejaVu Sans</vt:lpstr>
      <vt:lpstr>KaiTi</vt:lpstr>
      <vt:lpstr>MS Gothic</vt:lpstr>
      <vt:lpstr>MS Mincho</vt:lpstr>
      <vt:lpstr>ＭＳ Ｐゴシック</vt:lpstr>
      <vt:lpstr>ＭＳ Ｐゴシック</vt:lpstr>
      <vt:lpstr>Osaka</vt:lpstr>
      <vt:lpstr>新細明體</vt:lpstr>
      <vt:lpstr>Sand</vt:lpstr>
      <vt:lpstr>SimHei</vt:lpstr>
      <vt:lpstr>SimSun</vt:lpstr>
      <vt:lpstr>SimSun</vt:lpstr>
      <vt:lpstr>华文细黑</vt:lpstr>
      <vt:lpstr>TEXT</vt:lpstr>
      <vt:lpstr>書法家簡中圓體</vt:lpstr>
      <vt:lpstr>書法家簡魏碑</vt:lpstr>
      <vt:lpstr>细圆</vt:lpstr>
      <vt:lpstr>隶变</vt:lpstr>
      <vt:lpstr>Arial</vt:lpstr>
      <vt:lpstr>Arial Black</vt:lpstr>
      <vt:lpstr>Arial Narrow</vt:lpstr>
      <vt:lpstr>Bwgrki</vt:lpstr>
      <vt:lpstr>Bwhebb</vt:lpstr>
      <vt:lpstr>Calibri</vt:lpstr>
      <vt:lpstr>Comic Sans MS</vt:lpstr>
      <vt:lpstr>Cooper Black</vt:lpstr>
      <vt:lpstr>Geneva</vt:lpstr>
      <vt:lpstr>Helvetica</vt:lpstr>
      <vt:lpstr>Lucida Handwriting</vt:lpstr>
      <vt:lpstr>Monotype Sorts</vt:lpstr>
      <vt:lpstr>Tahoma</vt:lpstr>
      <vt:lpstr>Times</vt:lpstr>
      <vt:lpstr>Times New Roman</vt:lpstr>
      <vt:lpstr>Wingdings</vt:lpstr>
      <vt:lpstr>Soaring</vt:lpstr>
      <vt:lpstr>1_Default Design</vt:lpstr>
      <vt:lpstr>Office Theme</vt:lpstr>
      <vt:lpstr>1_Office Theme</vt:lpstr>
      <vt:lpstr>3_Beam</vt:lpstr>
      <vt:lpstr>5_Default Design</vt:lpstr>
      <vt:lpstr>Beam</vt:lpstr>
      <vt:lpstr>2_Blank Presentation</vt:lpstr>
      <vt:lpstr>Blank Presentation</vt:lpstr>
      <vt:lpstr>1_Beam</vt:lpstr>
      <vt:lpstr>blstripc.ppt - Blue Stripes</vt:lpstr>
      <vt:lpstr>7_Default Design</vt:lpstr>
      <vt:lpstr>Default Design</vt:lpstr>
      <vt:lpstr>3_Blank Presentation</vt:lpstr>
      <vt:lpstr>5_Soaring</vt:lpstr>
      <vt:lpstr>49_Blank Presentation</vt:lpstr>
      <vt:lpstr>4_Office Theme</vt:lpstr>
      <vt:lpstr>14_Default Design</vt:lpstr>
      <vt:lpstr>3_Soaring</vt:lpstr>
      <vt:lpstr>5_Blank Presentation</vt:lpstr>
      <vt:lpstr>7_Soaring</vt:lpstr>
      <vt:lpstr>4_Blank Presentation</vt:lpstr>
      <vt:lpstr>5_Office Theme</vt:lpstr>
      <vt:lpstr>2_Office Theme</vt:lpstr>
      <vt:lpstr>3_Office Theme</vt:lpstr>
      <vt:lpstr>6_Office Theme</vt:lpstr>
      <vt:lpstr>9_Office Theme</vt:lpstr>
      <vt:lpstr>7_Office Theme</vt:lpstr>
      <vt:lpstr>8_Office Theme</vt:lpstr>
      <vt:lpstr>1_Soaring</vt:lpstr>
      <vt:lpstr>4_Soaring</vt:lpstr>
      <vt:lpstr>10_Office Theme</vt:lpstr>
      <vt:lpstr>1_Blank Presentation</vt:lpstr>
      <vt:lpstr>2_Default Design</vt:lpstr>
      <vt:lpstr>Mountain</vt:lpstr>
      <vt:lpstr>5_Orbit</vt:lpstr>
      <vt:lpstr>Clip</vt:lpstr>
      <vt:lpstr>约翰福音</vt:lpstr>
      <vt:lpstr>关键字</vt:lpstr>
      <vt:lpstr>关键节</vt:lpstr>
      <vt:lpstr>摘要陈述</vt:lpstr>
      <vt:lpstr>John Kingdom Statement</vt:lpstr>
      <vt:lpstr>Covenant in John</vt:lpstr>
      <vt:lpstr>Redemption in John</vt:lpstr>
      <vt:lpstr>Jesus in John (Messianic Prophecy) </vt:lpstr>
      <vt:lpstr>约翰福音概览</vt:lpstr>
      <vt:lpstr>PowerPoint Presentation</vt:lpstr>
      <vt:lpstr>I believe in Jesus 1/6</vt:lpstr>
      <vt:lpstr>I believe in Jesus 2/6</vt:lpstr>
      <vt:lpstr>I believe in Jesus 3/6</vt:lpstr>
      <vt:lpstr>I believe in Jesus 4/6</vt:lpstr>
      <vt:lpstr>I believe in Jesus 5/6</vt:lpstr>
      <vt:lpstr>I believe in Jesus 5/6</vt:lpstr>
      <vt:lpstr>现在让我们</vt:lpstr>
      <vt:lpstr>符类福音</vt:lpstr>
      <vt:lpstr>马太最先完成福音的指标</vt:lpstr>
      <vt:lpstr>外证1:  优西比乌的见证(第四世纪)</vt:lpstr>
      <vt:lpstr>外证1:  优西比乌的见证(第四世纪)</vt:lpstr>
      <vt:lpstr>外界指标#2:  AD45 的 古本手卷</vt:lpstr>
      <vt:lpstr>外界指标#3:  在新约的第一排位</vt:lpstr>
      <vt:lpstr>Irenaeus  AD 180</vt:lpstr>
      <vt:lpstr>清理历史</vt:lpstr>
      <vt:lpstr>Luke’s Key Word &amp; Verse</vt:lpstr>
      <vt:lpstr>路加－使徒行传乃出自同一作者</vt:lpstr>
      <vt:lpstr>优先次序</vt:lpstr>
      <vt:lpstr>我们的异象是 …</vt:lpstr>
      <vt:lpstr>对圣经的攻击</vt:lpstr>
      <vt:lpstr>Attacks Continue</vt:lpstr>
      <vt:lpstr>回答那些批评家</vt:lpstr>
      <vt:lpstr>PowerPoint Presentation</vt:lpstr>
      <vt:lpstr>新约文学内容</vt:lpstr>
      <vt:lpstr>老普林尼 (主後 111-113)</vt:lpstr>
      <vt:lpstr>罗马历史学家</vt:lpstr>
      <vt:lpstr>罗马历史学家</vt:lpstr>
      <vt:lpstr>其他早期非基督徒的历史学家也提及耶稣基督…</vt:lpstr>
      <vt:lpstr>现存异教徒的文献 对 新约的文献</vt:lpstr>
      <vt:lpstr>约瑟夫的重要性</vt:lpstr>
      <vt:lpstr>约瑟夫叙述的文献</vt:lpstr>
      <vt:lpstr>长细的引述 (两个版本)</vt:lpstr>
      <vt:lpstr>究竟耶稣是谁？</vt:lpstr>
      <vt:lpstr>布朗通过“历史学家”Leigh Teabing…， 对于耶稣的看法</vt:lpstr>
      <vt:lpstr>早期的基督徒对于相信耶稣究竟有什么的看法？</vt:lpstr>
      <vt:lpstr>PowerPoint Presentation</vt:lpstr>
      <vt:lpstr>那些“相信耶稣只是一个普通人”的基督徒 是否会为主殉道? 绝不可能!</vt:lpstr>
      <vt:lpstr>Perpetua 为主殉道 (主後203年)</vt:lpstr>
      <vt:lpstr>依肋内 (Irenaeus) 主後180年</vt:lpstr>
      <vt:lpstr>依肋内 (Irenaeus) 主後180年</vt:lpstr>
      <vt:lpstr>“对主耶稣基督的描述”</vt:lpstr>
      <vt:lpstr>每一位福音书作者都有:</vt:lpstr>
      <vt:lpstr>四个个别的素描 …</vt:lpstr>
      <vt:lpstr>构成四福音…</vt:lpstr>
      <vt:lpstr>四福音的听众…</vt:lpstr>
      <vt:lpstr>…对耶稣的描述…</vt:lpstr>
      <vt:lpstr>耶稣基督的信息…</vt:lpstr>
      <vt:lpstr>奇怪的形容词…</vt:lpstr>
      <vt:lpstr>对观福音书: “共同参考”</vt:lpstr>
      <vt:lpstr>独特的题材…</vt:lpstr>
      <vt:lpstr>约翰福音: 信息的总结</vt:lpstr>
      <vt:lpstr>6 GREAT TRUTHS </vt:lpstr>
      <vt:lpstr>上帝如何对我们说话?</vt:lpstr>
      <vt:lpstr>神怎么与我们勾通？</vt:lpstr>
      <vt:lpstr>LOGOS （希腊文：道）</vt:lpstr>
      <vt:lpstr>Hebrews 1:1-2</vt:lpstr>
      <vt:lpstr>确切的开端</vt:lpstr>
      <vt:lpstr>约翰福音1:2</vt:lpstr>
      <vt:lpstr>约翰福音1:3</vt:lpstr>
      <vt:lpstr>耶 稣用 地 上 的 尘 土 造 人 ，(约 1:3; 创世记. 2:7).</vt:lpstr>
      <vt:lpstr>耶稣`创造亚当和夏 (约 1:3; 创世记2:21-23)</vt:lpstr>
      <vt:lpstr>约翰福音1:4, 5, 9</vt:lpstr>
      <vt:lpstr>… 写作日期是?</vt:lpstr>
      <vt:lpstr>现在… 完成这幅图画 …</vt:lpstr>
      <vt:lpstr>PowerPoint Presentation</vt:lpstr>
      <vt:lpstr>钥字 相信</vt:lpstr>
      <vt:lpstr>约翰福音20:31不同版本差异之处</vt:lpstr>
      <vt:lpstr>关键字</vt:lpstr>
      <vt:lpstr>Key Word</vt:lpstr>
      <vt:lpstr>Key Word</vt:lpstr>
      <vt:lpstr>Key Word</vt:lpstr>
      <vt:lpstr>Key Word</vt:lpstr>
      <vt:lpstr>Key Word</vt:lpstr>
      <vt:lpstr>Key Word</vt:lpstr>
      <vt:lpstr>Key Word</vt:lpstr>
      <vt:lpstr>"相信" • 约翰</vt:lpstr>
      <vt:lpstr>摘要陈述</vt:lpstr>
      <vt:lpstr>作者</vt:lpstr>
      <vt:lpstr>日期</vt:lpstr>
      <vt:lpstr>圣殿之存在直至主後70年</vt:lpstr>
      <vt:lpstr>安东尼亚城堡</vt:lpstr>
      <vt:lpstr>圣殿被攻击 </vt:lpstr>
      <vt:lpstr>以色列池</vt:lpstr>
      <vt:lpstr>毕士大池</vt:lpstr>
      <vt:lpstr>毕士大池</vt:lpstr>
      <vt:lpstr>毕士大池遗址</vt:lpstr>
      <vt:lpstr>新约综览 (历史)</vt:lpstr>
      <vt:lpstr>PowerPoint Presentation</vt:lpstr>
      <vt:lpstr>写作背景</vt:lpstr>
      <vt:lpstr>标记是对生命至关重要</vt:lpstr>
      <vt:lpstr>神的爱</vt:lpstr>
      <vt:lpstr>约翰记载的神迹</vt:lpstr>
      <vt:lpstr>约翰记载的神迹</vt:lpstr>
      <vt:lpstr>约翰福音概览</vt:lpstr>
      <vt:lpstr>综论</vt:lpstr>
      <vt:lpstr>优先次序</vt:lpstr>
      <vt:lpstr>约翰福音</vt:lpstr>
      <vt:lpstr>神圣的准则</vt:lpstr>
      <vt:lpstr>下一年的优先次序</vt:lpstr>
      <vt:lpstr>约翰福音:写作风格的独特处</vt:lpstr>
      <vt:lpstr>约翰福音:写作风格的独特处</vt:lpstr>
      <vt:lpstr>基督事工的持续时间</vt:lpstr>
      <vt:lpstr>约翰福音:写作风格的独特处</vt:lpstr>
      <vt:lpstr>写作目的</vt:lpstr>
      <vt:lpstr>我们的问题:魔鬼</vt:lpstr>
      <vt:lpstr>PowerPoint Presentation</vt:lpstr>
      <vt:lpstr>约翰福音里十大“我是”的声明</vt:lpstr>
      <vt:lpstr>  在约翰福音里的“时候”</vt:lpstr>
      <vt:lpstr>Slides on  约翰 1</vt:lpstr>
      <vt:lpstr>耶稣一直就是神</vt:lpstr>
      <vt:lpstr>PowerPoint Presentation</vt:lpstr>
      <vt:lpstr>在尼西亚会议发生了什么事  (公元 325)?</vt:lpstr>
      <vt:lpstr>阿里乌斯的异端教义</vt:lpstr>
      <vt:lpstr>阿里乌斯教∶反对者与争论点 </vt:lpstr>
      <vt:lpstr>尼西亚信经 (公元 325)</vt:lpstr>
      <vt:lpstr>阿里乌斯教义的争议与三位一体论</vt:lpstr>
      <vt:lpstr>阿里乌斯教的复甦</vt:lpstr>
      <vt:lpstr>在尼西亚会议到底发生了什么？</vt:lpstr>
      <vt:lpstr>第一世纪门徒对于神的信仰</vt:lpstr>
      <vt:lpstr>尼西亚会议之前已经有门徒坚信基督是神</vt:lpstr>
      <vt:lpstr>唯独基督是光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1–12章的大纲</vt:lpstr>
      <vt:lpstr>Slides on  约翰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约翰 3</vt:lpstr>
      <vt:lpstr>PowerPoint Presentation</vt:lpstr>
      <vt:lpstr>约翰 3:5 的诠释</vt:lpstr>
      <vt:lpstr>Slides on  约翰 4</vt:lpstr>
      <vt:lpstr>耶稣在犹太全地及撒玛利亚</vt:lpstr>
      <vt:lpstr>Slides on  约翰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1–17章的大纲</vt:lpstr>
      <vt:lpstr>13–21章的大纲</vt:lpstr>
      <vt:lpstr>耶稣在加利利</vt:lpstr>
      <vt:lpstr>约翰的论点</vt:lpstr>
      <vt:lpstr>约翰福音中七个神迹的重要性</vt:lpstr>
      <vt:lpstr>什麽是“相信”基督？</vt:lpstr>
      <vt:lpstr>“我 实 实 在 在 的 告 诉 你 们 ， 那 听 我 话 、 又 信 差 我 来 者 的 ， 就 有 永 生 ； 不 至 於 定 罪 ， 是 已 经 出 死 入 生 了 。”  (约翰 5:24 CUVS)</vt:lpstr>
      <vt:lpstr>Slides on  约翰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约翰 7</vt:lpstr>
      <vt:lpstr>Slides on  约翰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“我是世上的光”</vt:lpstr>
      <vt:lpstr>Slides on  约翰 9</vt:lpstr>
      <vt:lpstr>Slides on  约翰 10</vt:lpstr>
      <vt:lpstr>Slides on  约翰 11</vt:lpstr>
      <vt:lpstr>PowerPoint Presentation</vt:lpstr>
      <vt:lpstr>PowerPoint Presentation</vt:lpstr>
      <vt:lpstr>耶稣使拉撒路复活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 马利亚 和 马大 (约翰 11)</vt:lpstr>
      <vt:lpstr>马大 (约翰 11)</vt:lpstr>
      <vt:lpstr>马利亚 (约翰 11)</vt:lpstr>
      <vt:lpstr>马利亚 和 马大 (约翰 11)</vt:lpstr>
      <vt:lpstr>马大和马利亚的对比   约翰 11</vt:lpstr>
      <vt:lpstr>马大和马利亚的对比   约翰 11</vt:lpstr>
      <vt:lpstr>那个献上真哪哒香膏的女人是抹大拉的马利亚吗?</vt:lpstr>
      <vt:lpstr>四福音 •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506</cp:revision>
  <dcterms:created xsi:type="dcterms:W3CDTF">2003-01-02T11:27:30Z</dcterms:created>
  <dcterms:modified xsi:type="dcterms:W3CDTF">2018-09-14T07:16:01Z</dcterms:modified>
</cp:coreProperties>
</file>