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6.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7.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8.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9.xml" ContentType="application/vnd.openxmlformats-officedocument.theme+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theme/theme10.xml" ContentType="application/vnd.openxmlformats-officedocument.theme+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theme/theme11.xml" ContentType="application/vnd.openxmlformats-officedocument.theme+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theme/theme12.xml" ContentType="application/vnd.openxmlformats-officedocument.theme+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theme/theme13.xml" ContentType="application/vnd.openxmlformats-officedocument.theme+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theme/theme14.xml" ContentType="application/vnd.openxmlformats-officedocument.theme+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theme/theme15.xml" ContentType="application/vnd.openxmlformats-officedocument.theme+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theme/theme16.xml" ContentType="application/vnd.openxmlformats-officedocument.theme+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theme/theme17.xml" ContentType="application/vnd.openxmlformats-officedocument.theme+xml"/>
  <Override PartName="/ppt/slideLayouts/slideLayout205.xml" ContentType="application/vnd.openxmlformats-officedocument.presentationml.slideLayout+xml"/>
  <Override PartName="/ppt/theme/theme18.xml" ContentType="application/vnd.openxmlformats-officedocument.theme+xml"/>
  <Override PartName="/ppt/slideLayouts/slideLayout206.xml" ContentType="application/vnd.openxmlformats-officedocument.presentationml.slideLayout+xml"/>
  <Override PartName="/ppt/theme/theme19.xml" ContentType="application/vnd.openxmlformats-officedocument.theme+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theme/theme20.xml" ContentType="application/vnd.openxmlformats-officedocument.theme+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theme/theme21.xml" ContentType="application/vnd.openxmlformats-officedocument.theme+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theme/theme22.xml" ContentType="application/vnd.openxmlformats-officedocument.theme+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theme/theme23.xml" ContentType="application/vnd.openxmlformats-officedocument.theme+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theme/theme24.xml" ContentType="application/vnd.openxmlformats-officedocument.theme+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theme/theme25.xml" ContentType="application/vnd.openxmlformats-officedocument.theme+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theme/theme26.xml" ContentType="application/vnd.openxmlformats-officedocument.theme+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theme/theme27.xml" ContentType="application/vnd.openxmlformats-officedocument.theme+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theme/theme28.xml" ContentType="application/vnd.openxmlformats-officedocument.theme+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theme/theme29.xml" ContentType="application/vnd.openxmlformats-officedocument.theme+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theme/theme30.xml" ContentType="application/vnd.openxmlformats-officedocument.theme+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theme/theme31.xml" ContentType="application/vnd.openxmlformats-officedocument.theme+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theme/theme32.xml" ContentType="application/vnd.openxmlformats-officedocument.theme+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theme/theme33.xml" ContentType="application/vnd.openxmlformats-officedocument.theme+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theme/theme34.xml" ContentType="application/vnd.openxmlformats-officedocument.theme+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theme/theme35.xml" ContentType="application/vnd.openxmlformats-officedocument.theme+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theme/theme36.xml" ContentType="application/vnd.openxmlformats-officedocument.theme+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theme/theme37.xml" ContentType="application/vnd.openxmlformats-officedocument.theme+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theme/theme38.xml" ContentType="application/vnd.openxmlformats-officedocument.theme+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theme/theme39.xml" ContentType="application/vnd.openxmlformats-officedocument.theme+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theme/theme40.xml" ContentType="application/vnd.openxmlformats-officedocument.theme+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theme/theme41.xml" ContentType="application/vnd.openxmlformats-officedocument.theme+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theme/theme42.xml" ContentType="application/vnd.openxmlformats-officedocument.theme+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theme/theme43.xml" ContentType="application/vnd.openxmlformats-officedocument.theme+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theme/theme44.xml" ContentType="application/vnd.openxmlformats-officedocument.theme+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theme/theme45.xml" ContentType="application/vnd.openxmlformats-officedocument.theme+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theme/theme46.xml" ContentType="application/vnd.openxmlformats-officedocument.theme+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theme/theme47.xml" ContentType="application/vnd.openxmlformats-officedocument.theme+xml"/>
  <Override PartName="/ppt/theme/theme4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theme/themeOverride1.xml" ContentType="application/vnd.openxmlformats-officedocument.themeOverr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7" r:id="rId2"/>
    <p:sldMasterId id="2147483701" r:id="rId3"/>
    <p:sldMasterId id="2147483713" r:id="rId4"/>
    <p:sldMasterId id="2147483725" r:id="rId5"/>
    <p:sldMasterId id="2147483737" r:id="rId6"/>
    <p:sldMasterId id="2147483751" r:id="rId7"/>
    <p:sldMasterId id="2147483779" r:id="rId8"/>
    <p:sldMasterId id="2147483832" r:id="rId9"/>
    <p:sldMasterId id="2147483858" r:id="rId10"/>
    <p:sldMasterId id="2147483882" r:id="rId11"/>
    <p:sldMasterId id="2147483920" r:id="rId12"/>
    <p:sldMasterId id="2147483934" r:id="rId13"/>
    <p:sldMasterId id="2147483947" r:id="rId14"/>
    <p:sldMasterId id="2147483959" r:id="rId15"/>
    <p:sldMasterId id="2147483972" r:id="rId16"/>
    <p:sldMasterId id="2147484009" r:id="rId17"/>
    <p:sldMasterId id="2147484033" r:id="rId18"/>
    <p:sldMasterId id="2147484035" r:id="rId19"/>
    <p:sldMasterId id="2147484037" r:id="rId20"/>
    <p:sldMasterId id="2147484049" r:id="rId21"/>
    <p:sldMasterId id="2147484062" r:id="rId22"/>
    <p:sldMasterId id="2147484074" r:id="rId23"/>
    <p:sldMasterId id="2147484087" r:id="rId24"/>
    <p:sldMasterId id="2147484100" r:id="rId25"/>
    <p:sldMasterId id="2147484112" r:id="rId26"/>
    <p:sldMasterId id="2147484124" r:id="rId27"/>
    <p:sldMasterId id="2147484136" r:id="rId28"/>
    <p:sldMasterId id="2147484148" r:id="rId29"/>
    <p:sldMasterId id="2147484160" r:id="rId30"/>
    <p:sldMasterId id="2147484197" r:id="rId31"/>
    <p:sldMasterId id="2147484211" r:id="rId32"/>
    <p:sldMasterId id="2147484224" r:id="rId33"/>
    <p:sldMasterId id="2147484236" r:id="rId34"/>
    <p:sldMasterId id="2147484250" r:id="rId35"/>
    <p:sldMasterId id="2147484262" r:id="rId36"/>
    <p:sldMasterId id="2147484274" r:id="rId37"/>
    <p:sldMasterId id="2147484286" r:id="rId38"/>
    <p:sldMasterId id="2147484298" r:id="rId39"/>
    <p:sldMasterId id="2147484310" r:id="rId40"/>
    <p:sldMasterId id="2147484358" r:id="rId41"/>
    <p:sldMasterId id="2147484370" r:id="rId42"/>
    <p:sldMasterId id="2147484406" r:id="rId43"/>
    <p:sldMasterId id="2147484419" r:id="rId44"/>
    <p:sldMasterId id="2147484432" r:id="rId45"/>
    <p:sldMasterId id="2147484444" r:id="rId46"/>
    <p:sldMasterId id="2147484456" r:id="rId47"/>
  </p:sldMasterIdLst>
  <p:notesMasterIdLst>
    <p:notesMasterId r:id="rId336"/>
  </p:notesMasterIdLst>
  <p:sldIdLst>
    <p:sldId id="339" r:id="rId48"/>
    <p:sldId id="579" r:id="rId49"/>
    <p:sldId id="580" r:id="rId50"/>
    <p:sldId id="581" r:id="rId51"/>
    <p:sldId id="257" r:id="rId52"/>
    <p:sldId id="258" r:id="rId53"/>
    <p:sldId id="259" r:id="rId54"/>
    <p:sldId id="260" r:id="rId55"/>
    <p:sldId id="261" r:id="rId56"/>
    <p:sldId id="262" r:id="rId57"/>
    <p:sldId id="263" r:id="rId58"/>
    <p:sldId id="264" r:id="rId59"/>
    <p:sldId id="265" r:id="rId60"/>
    <p:sldId id="266" r:id="rId61"/>
    <p:sldId id="267" r:id="rId62"/>
    <p:sldId id="268" r:id="rId63"/>
    <p:sldId id="269" r:id="rId64"/>
    <p:sldId id="270" r:id="rId65"/>
    <p:sldId id="271" r:id="rId66"/>
    <p:sldId id="612" r:id="rId67"/>
    <p:sldId id="273" r:id="rId68"/>
    <p:sldId id="343" r:id="rId69"/>
    <p:sldId id="277" r:id="rId70"/>
    <p:sldId id="278" r:id="rId71"/>
    <p:sldId id="279" r:id="rId72"/>
    <p:sldId id="280" r:id="rId73"/>
    <p:sldId id="281" r:id="rId74"/>
    <p:sldId id="282" r:id="rId75"/>
    <p:sldId id="283" r:id="rId76"/>
    <p:sldId id="284" r:id="rId77"/>
    <p:sldId id="285" r:id="rId78"/>
    <p:sldId id="286" r:id="rId79"/>
    <p:sldId id="287" r:id="rId80"/>
    <p:sldId id="288" r:id="rId81"/>
    <p:sldId id="289" r:id="rId82"/>
    <p:sldId id="290" r:id="rId83"/>
    <p:sldId id="291" r:id="rId84"/>
    <p:sldId id="292" r:id="rId85"/>
    <p:sldId id="293" r:id="rId86"/>
    <p:sldId id="294" r:id="rId87"/>
    <p:sldId id="295" r:id="rId88"/>
    <p:sldId id="296" r:id="rId89"/>
    <p:sldId id="297" r:id="rId90"/>
    <p:sldId id="298" r:id="rId91"/>
    <p:sldId id="299" r:id="rId92"/>
    <p:sldId id="300" r:id="rId93"/>
    <p:sldId id="301" r:id="rId94"/>
    <p:sldId id="302" r:id="rId95"/>
    <p:sldId id="303" r:id="rId96"/>
    <p:sldId id="304" r:id="rId97"/>
    <p:sldId id="305" r:id="rId98"/>
    <p:sldId id="306" r:id="rId99"/>
    <p:sldId id="613" r:id="rId100"/>
    <p:sldId id="308" r:id="rId101"/>
    <p:sldId id="582" r:id="rId102"/>
    <p:sldId id="583" r:id="rId103"/>
    <p:sldId id="584" r:id="rId104"/>
    <p:sldId id="636" r:id="rId105"/>
    <p:sldId id="637" r:id="rId106"/>
    <p:sldId id="638" r:id="rId107"/>
    <p:sldId id="639" r:id="rId108"/>
    <p:sldId id="640" r:id="rId109"/>
    <p:sldId id="641" r:id="rId110"/>
    <p:sldId id="642" r:id="rId111"/>
    <p:sldId id="643" r:id="rId112"/>
    <p:sldId id="644" r:id="rId113"/>
    <p:sldId id="645" r:id="rId114"/>
    <p:sldId id="646" r:id="rId115"/>
    <p:sldId id="647" r:id="rId116"/>
    <p:sldId id="585" r:id="rId117"/>
    <p:sldId id="309" r:id="rId118"/>
    <p:sldId id="543" r:id="rId119"/>
    <p:sldId id="349" r:id="rId120"/>
    <p:sldId id="350" r:id="rId121"/>
    <p:sldId id="351" r:id="rId122"/>
    <p:sldId id="352" r:id="rId123"/>
    <p:sldId id="353" r:id="rId124"/>
    <p:sldId id="354" r:id="rId125"/>
    <p:sldId id="355" r:id="rId126"/>
    <p:sldId id="356" r:id="rId127"/>
    <p:sldId id="357" r:id="rId128"/>
    <p:sldId id="358" r:id="rId129"/>
    <p:sldId id="359" r:id="rId130"/>
    <p:sldId id="360" r:id="rId131"/>
    <p:sldId id="361" r:id="rId132"/>
    <p:sldId id="362" r:id="rId133"/>
    <p:sldId id="363" r:id="rId134"/>
    <p:sldId id="364" r:id="rId135"/>
    <p:sldId id="365" r:id="rId136"/>
    <p:sldId id="366" r:id="rId137"/>
    <p:sldId id="367" r:id="rId138"/>
    <p:sldId id="614" r:id="rId139"/>
    <p:sldId id="615" r:id="rId140"/>
    <p:sldId id="649" r:id="rId141"/>
    <p:sldId id="650" r:id="rId142"/>
    <p:sldId id="651" r:id="rId143"/>
    <p:sldId id="576" r:id="rId144"/>
    <p:sldId id="577" r:id="rId145"/>
    <p:sldId id="578" r:id="rId146"/>
    <p:sldId id="376" r:id="rId147"/>
    <p:sldId id="575" r:id="rId148"/>
    <p:sldId id="378" r:id="rId149"/>
    <p:sldId id="310" r:id="rId150"/>
    <p:sldId id="574" r:id="rId151"/>
    <p:sldId id="312" r:id="rId152"/>
    <p:sldId id="313" r:id="rId153"/>
    <p:sldId id="314" r:id="rId154"/>
    <p:sldId id="379" r:id="rId155"/>
    <p:sldId id="380" r:id="rId156"/>
    <p:sldId id="381" r:id="rId157"/>
    <p:sldId id="315" r:id="rId158"/>
    <p:sldId id="382" r:id="rId159"/>
    <p:sldId id="383" r:id="rId160"/>
    <p:sldId id="544" r:id="rId161"/>
    <p:sldId id="385" r:id="rId162"/>
    <p:sldId id="386" r:id="rId163"/>
    <p:sldId id="387" r:id="rId164"/>
    <p:sldId id="388" r:id="rId165"/>
    <p:sldId id="389" r:id="rId166"/>
    <p:sldId id="390" r:id="rId167"/>
    <p:sldId id="391" r:id="rId168"/>
    <p:sldId id="392" r:id="rId169"/>
    <p:sldId id="393" r:id="rId170"/>
    <p:sldId id="394" r:id="rId171"/>
    <p:sldId id="395" r:id="rId172"/>
    <p:sldId id="396" r:id="rId173"/>
    <p:sldId id="397" r:id="rId174"/>
    <p:sldId id="398" r:id="rId175"/>
    <p:sldId id="399" r:id="rId176"/>
    <p:sldId id="400" r:id="rId177"/>
    <p:sldId id="616" r:id="rId178"/>
    <p:sldId id="617" r:id="rId179"/>
    <p:sldId id="586" r:id="rId180"/>
    <p:sldId id="587" r:id="rId181"/>
    <p:sldId id="316" r:id="rId182"/>
    <p:sldId id="317" r:id="rId183"/>
    <p:sldId id="318" r:id="rId184"/>
    <p:sldId id="588" r:id="rId185"/>
    <p:sldId id="545" r:id="rId186"/>
    <p:sldId id="407" r:id="rId187"/>
    <p:sldId id="408" r:id="rId188"/>
    <p:sldId id="409" r:id="rId189"/>
    <p:sldId id="410" r:id="rId190"/>
    <p:sldId id="411" r:id="rId191"/>
    <p:sldId id="412" r:id="rId192"/>
    <p:sldId id="413" r:id="rId193"/>
    <p:sldId id="414" r:id="rId194"/>
    <p:sldId id="415" r:id="rId195"/>
    <p:sldId id="416" r:id="rId196"/>
    <p:sldId id="417" r:id="rId197"/>
    <p:sldId id="418" r:id="rId198"/>
    <p:sldId id="419" r:id="rId199"/>
    <p:sldId id="420" r:id="rId200"/>
    <p:sldId id="421" r:id="rId201"/>
    <p:sldId id="618" r:id="rId202"/>
    <p:sldId id="619" r:id="rId203"/>
    <p:sldId id="424" r:id="rId204"/>
    <p:sldId id="425" r:id="rId205"/>
    <p:sldId id="426" r:id="rId206"/>
    <p:sldId id="427" r:id="rId207"/>
    <p:sldId id="648" r:id="rId208"/>
    <p:sldId id="546" r:id="rId209"/>
    <p:sldId id="429" r:id="rId210"/>
    <p:sldId id="430" r:id="rId211"/>
    <p:sldId id="431" r:id="rId212"/>
    <p:sldId id="432" r:id="rId213"/>
    <p:sldId id="433" r:id="rId214"/>
    <p:sldId id="434" r:id="rId215"/>
    <p:sldId id="435" r:id="rId216"/>
    <p:sldId id="436" r:id="rId217"/>
    <p:sldId id="437" r:id="rId218"/>
    <p:sldId id="438" r:id="rId219"/>
    <p:sldId id="439" r:id="rId220"/>
    <p:sldId id="440" r:id="rId221"/>
    <p:sldId id="441" r:id="rId222"/>
    <p:sldId id="442" r:id="rId223"/>
    <p:sldId id="443" r:id="rId224"/>
    <p:sldId id="444" r:id="rId225"/>
    <p:sldId id="445" r:id="rId226"/>
    <p:sldId id="446" r:id="rId227"/>
    <p:sldId id="447" r:id="rId228"/>
    <p:sldId id="448" r:id="rId229"/>
    <p:sldId id="620" r:id="rId230"/>
    <p:sldId id="621" r:id="rId231"/>
    <p:sldId id="547" r:id="rId232"/>
    <p:sldId id="452" r:id="rId233"/>
    <p:sldId id="453" r:id="rId234"/>
    <p:sldId id="454" r:id="rId235"/>
    <p:sldId id="455" r:id="rId236"/>
    <p:sldId id="456" r:id="rId237"/>
    <p:sldId id="457" r:id="rId238"/>
    <p:sldId id="458" r:id="rId239"/>
    <p:sldId id="459" r:id="rId240"/>
    <p:sldId id="460" r:id="rId241"/>
    <p:sldId id="461" r:id="rId242"/>
    <p:sldId id="622" r:id="rId243"/>
    <p:sldId id="623" r:id="rId244"/>
    <p:sldId id="548" r:id="rId245"/>
    <p:sldId id="465" r:id="rId246"/>
    <p:sldId id="466" r:id="rId247"/>
    <p:sldId id="467" r:id="rId248"/>
    <p:sldId id="468" r:id="rId249"/>
    <p:sldId id="469" r:id="rId250"/>
    <p:sldId id="470" r:id="rId251"/>
    <p:sldId id="471" r:id="rId252"/>
    <p:sldId id="472" r:id="rId253"/>
    <p:sldId id="624" r:id="rId254"/>
    <p:sldId id="625" r:id="rId255"/>
    <p:sldId id="589" r:id="rId256"/>
    <p:sldId id="542" r:id="rId257"/>
    <p:sldId id="549" r:id="rId258"/>
    <p:sldId id="478" r:id="rId259"/>
    <p:sldId id="479" r:id="rId260"/>
    <p:sldId id="480" r:id="rId261"/>
    <p:sldId id="481" r:id="rId262"/>
    <p:sldId id="482" r:id="rId263"/>
    <p:sldId id="483" r:id="rId264"/>
    <p:sldId id="484" r:id="rId265"/>
    <p:sldId id="485" r:id="rId266"/>
    <p:sldId id="486" r:id="rId267"/>
    <p:sldId id="487" r:id="rId268"/>
    <p:sldId id="488" r:id="rId269"/>
    <p:sldId id="489" r:id="rId270"/>
    <p:sldId id="490" r:id="rId271"/>
    <p:sldId id="491" r:id="rId272"/>
    <p:sldId id="492" r:id="rId273"/>
    <p:sldId id="493" r:id="rId274"/>
    <p:sldId id="626" r:id="rId275"/>
    <p:sldId id="627" r:id="rId276"/>
    <p:sldId id="550" r:id="rId277"/>
    <p:sldId id="497" r:id="rId278"/>
    <p:sldId id="498" r:id="rId279"/>
    <p:sldId id="499" r:id="rId280"/>
    <p:sldId id="500" r:id="rId281"/>
    <p:sldId id="501" r:id="rId282"/>
    <p:sldId id="502" r:id="rId283"/>
    <p:sldId id="503" r:id="rId284"/>
    <p:sldId id="504" r:id="rId285"/>
    <p:sldId id="505" r:id="rId286"/>
    <p:sldId id="506" r:id="rId287"/>
    <p:sldId id="507" r:id="rId288"/>
    <p:sldId id="508" r:id="rId289"/>
    <p:sldId id="509" r:id="rId290"/>
    <p:sldId id="510" r:id="rId291"/>
    <p:sldId id="511" r:id="rId292"/>
    <p:sldId id="512" r:id="rId293"/>
    <p:sldId id="513" r:id="rId294"/>
    <p:sldId id="514" r:id="rId295"/>
    <p:sldId id="628" r:id="rId296"/>
    <p:sldId id="629" r:id="rId297"/>
    <p:sldId id="590" r:id="rId298"/>
    <p:sldId id="551" r:id="rId299"/>
    <p:sldId id="519" r:id="rId300"/>
    <p:sldId id="520" r:id="rId301"/>
    <p:sldId id="521" r:id="rId302"/>
    <p:sldId id="522" r:id="rId303"/>
    <p:sldId id="523" r:id="rId304"/>
    <p:sldId id="524" r:id="rId305"/>
    <p:sldId id="525" r:id="rId306"/>
    <p:sldId id="526" r:id="rId307"/>
    <p:sldId id="527" r:id="rId308"/>
    <p:sldId id="528" r:id="rId309"/>
    <p:sldId id="529" r:id="rId310"/>
    <p:sldId id="530" r:id="rId311"/>
    <p:sldId id="531" r:id="rId312"/>
    <p:sldId id="532" r:id="rId313"/>
    <p:sldId id="533" r:id="rId314"/>
    <p:sldId id="534" r:id="rId315"/>
    <p:sldId id="535" r:id="rId316"/>
    <p:sldId id="536" r:id="rId317"/>
    <p:sldId id="630" r:id="rId318"/>
    <p:sldId id="631" r:id="rId319"/>
    <p:sldId id="635" r:id="rId320"/>
    <p:sldId id="325" r:id="rId321"/>
    <p:sldId id="326" r:id="rId322"/>
    <p:sldId id="327" r:id="rId323"/>
    <p:sldId id="328" r:id="rId324"/>
    <p:sldId id="329" r:id="rId325"/>
    <p:sldId id="330" r:id="rId326"/>
    <p:sldId id="331" r:id="rId327"/>
    <p:sldId id="332" r:id="rId328"/>
    <p:sldId id="333" r:id="rId329"/>
    <p:sldId id="632" r:id="rId330"/>
    <p:sldId id="633" r:id="rId331"/>
    <p:sldId id="336" r:id="rId332"/>
    <p:sldId id="540" r:id="rId333"/>
    <p:sldId id="321" r:id="rId334"/>
    <p:sldId id="592" r:id="rId33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p:cViewPr varScale="1">
        <p:scale>
          <a:sx n="97" d="100"/>
          <a:sy n="97" d="100"/>
        </p:scale>
        <p:origin x="-120" y="-824"/>
      </p:cViewPr>
      <p:guideLst>
        <p:guide orient="horz" pos="2160"/>
        <p:guide pos="2880"/>
      </p:guideLst>
    </p:cSldViewPr>
  </p:slideViewPr>
  <p:notesTextViewPr>
    <p:cViewPr>
      <p:scale>
        <a:sx n="1" d="1"/>
        <a:sy n="1" d="1"/>
      </p:scale>
      <p:origin x="0" y="0"/>
    </p:cViewPr>
  </p:notesTextViewPr>
  <p:sorterViewPr>
    <p:cViewPr varScale="1">
      <p:scale>
        <a:sx n="100" d="100"/>
        <a:sy n="100" d="100"/>
      </p:scale>
      <p:origin x="0" y="3576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70.xml"/><Relationship Id="rId299" Type="http://schemas.openxmlformats.org/officeDocument/2006/relationships/slide" Target="slides/slide252.xml"/><Relationship Id="rId21" Type="http://schemas.openxmlformats.org/officeDocument/2006/relationships/slideMaster" Target="slideMasters/slideMaster21.xml"/><Relationship Id="rId63" Type="http://schemas.openxmlformats.org/officeDocument/2006/relationships/slide" Target="slides/slide16.xml"/><Relationship Id="rId159" Type="http://schemas.openxmlformats.org/officeDocument/2006/relationships/slide" Target="slides/slide112.xml"/><Relationship Id="rId324" Type="http://schemas.openxmlformats.org/officeDocument/2006/relationships/slide" Target="slides/slide277.xml"/><Relationship Id="rId170" Type="http://schemas.openxmlformats.org/officeDocument/2006/relationships/slide" Target="slides/slide123.xml"/><Relationship Id="rId226" Type="http://schemas.openxmlformats.org/officeDocument/2006/relationships/slide" Target="slides/slide179.xml"/><Relationship Id="rId268" Type="http://schemas.openxmlformats.org/officeDocument/2006/relationships/slide" Target="slides/slide221.xml"/><Relationship Id="rId32" Type="http://schemas.openxmlformats.org/officeDocument/2006/relationships/slideMaster" Target="slideMasters/slideMaster32.xml"/><Relationship Id="rId74" Type="http://schemas.openxmlformats.org/officeDocument/2006/relationships/slide" Target="slides/slide27.xml"/><Relationship Id="rId128" Type="http://schemas.openxmlformats.org/officeDocument/2006/relationships/slide" Target="slides/slide81.xml"/><Relationship Id="rId335" Type="http://schemas.openxmlformats.org/officeDocument/2006/relationships/slide" Target="slides/slide288.xml"/><Relationship Id="rId5" Type="http://schemas.openxmlformats.org/officeDocument/2006/relationships/slideMaster" Target="slideMasters/slideMaster5.xml"/><Relationship Id="rId181" Type="http://schemas.openxmlformats.org/officeDocument/2006/relationships/slide" Target="slides/slide134.xml"/><Relationship Id="rId237" Type="http://schemas.openxmlformats.org/officeDocument/2006/relationships/slide" Target="slides/slide190.xml"/><Relationship Id="rId279" Type="http://schemas.openxmlformats.org/officeDocument/2006/relationships/slide" Target="slides/slide232.xml"/><Relationship Id="rId43" Type="http://schemas.openxmlformats.org/officeDocument/2006/relationships/slideMaster" Target="slideMasters/slideMaster43.xml"/><Relationship Id="rId139" Type="http://schemas.openxmlformats.org/officeDocument/2006/relationships/slide" Target="slides/slide92.xml"/><Relationship Id="rId290" Type="http://schemas.openxmlformats.org/officeDocument/2006/relationships/slide" Target="slides/slide243.xml"/><Relationship Id="rId304" Type="http://schemas.openxmlformats.org/officeDocument/2006/relationships/slide" Target="slides/slide257.xml"/><Relationship Id="rId85" Type="http://schemas.openxmlformats.org/officeDocument/2006/relationships/slide" Target="slides/slide38.xml"/><Relationship Id="rId150" Type="http://schemas.openxmlformats.org/officeDocument/2006/relationships/slide" Target="slides/slide103.xml"/><Relationship Id="rId192" Type="http://schemas.openxmlformats.org/officeDocument/2006/relationships/slide" Target="slides/slide145.xml"/><Relationship Id="rId206" Type="http://schemas.openxmlformats.org/officeDocument/2006/relationships/slide" Target="slides/slide159.xml"/><Relationship Id="rId248" Type="http://schemas.openxmlformats.org/officeDocument/2006/relationships/slide" Target="slides/slide201.xml"/><Relationship Id="rId12" Type="http://schemas.openxmlformats.org/officeDocument/2006/relationships/slideMaster" Target="slideMasters/slideMaster12.xml"/><Relationship Id="rId108" Type="http://schemas.openxmlformats.org/officeDocument/2006/relationships/slide" Target="slides/slide61.xml"/><Relationship Id="rId315" Type="http://schemas.openxmlformats.org/officeDocument/2006/relationships/slide" Target="slides/slide268.xml"/><Relationship Id="rId54" Type="http://schemas.openxmlformats.org/officeDocument/2006/relationships/slide" Target="slides/slide7.xml"/><Relationship Id="rId96" Type="http://schemas.openxmlformats.org/officeDocument/2006/relationships/slide" Target="slides/slide49.xml"/><Relationship Id="rId161" Type="http://schemas.openxmlformats.org/officeDocument/2006/relationships/slide" Target="slides/slide114.xml"/><Relationship Id="rId217" Type="http://schemas.openxmlformats.org/officeDocument/2006/relationships/slide" Target="slides/slide170.xml"/><Relationship Id="rId259" Type="http://schemas.openxmlformats.org/officeDocument/2006/relationships/slide" Target="slides/slide212.xml"/><Relationship Id="rId23" Type="http://schemas.openxmlformats.org/officeDocument/2006/relationships/slideMaster" Target="slideMasters/slideMaster23.xml"/><Relationship Id="rId119" Type="http://schemas.openxmlformats.org/officeDocument/2006/relationships/slide" Target="slides/slide72.xml"/><Relationship Id="rId270" Type="http://schemas.openxmlformats.org/officeDocument/2006/relationships/slide" Target="slides/slide223.xml"/><Relationship Id="rId326" Type="http://schemas.openxmlformats.org/officeDocument/2006/relationships/slide" Target="slides/slide279.xml"/><Relationship Id="rId65" Type="http://schemas.openxmlformats.org/officeDocument/2006/relationships/slide" Target="slides/slide18.xml"/><Relationship Id="rId130" Type="http://schemas.openxmlformats.org/officeDocument/2006/relationships/slide" Target="slides/slide83.xml"/><Relationship Id="rId172" Type="http://schemas.openxmlformats.org/officeDocument/2006/relationships/slide" Target="slides/slide125.xml"/><Relationship Id="rId228" Type="http://schemas.openxmlformats.org/officeDocument/2006/relationships/slide" Target="slides/slide181.xml"/><Relationship Id="rId281" Type="http://schemas.openxmlformats.org/officeDocument/2006/relationships/slide" Target="slides/slide234.xml"/><Relationship Id="rId337" Type="http://schemas.openxmlformats.org/officeDocument/2006/relationships/presProps" Target="presProps.xml"/><Relationship Id="rId34" Type="http://schemas.openxmlformats.org/officeDocument/2006/relationships/slideMaster" Target="slideMasters/slideMaster34.xml"/><Relationship Id="rId76" Type="http://schemas.openxmlformats.org/officeDocument/2006/relationships/slide" Target="slides/slide29.xml"/><Relationship Id="rId141" Type="http://schemas.openxmlformats.org/officeDocument/2006/relationships/slide" Target="slides/slide94.xml"/><Relationship Id="rId7" Type="http://schemas.openxmlformats.org/officeDocument/2006/relationships/slideMaster" Target="slideMasters/slideMaster7.xml"/><Relationship Id="rId183" Type="http://schemas.openxmlformats.org/officeDocument/2006/relationships/slide" Target="slides/slide136.xml"/><Relationship Id="rId239" Type="http://schemas.openxmlformats.org/officeDocument/2006/relationships/slide" Target="slides/slide192.xml"/><Relationship Id="rId250" Type="http://schemas.openxmlformats.org/officeDocument/2006/relationships/slide" Target="slides/slide203.xml"/><Relationship Id="rId292" Type="http://schemas.openxmlformats.org/officeDocument/2006/relationships/slide" Target="slides/slide245.xml"/><Relationship Id="rId306" Type="http://schemas.openxmlformats.org/officeDocument/2006/relationships/slide" Target="slides/slide259.xml"/><Relationship Id="rId45" Type="http://schemas.openxmlformats.org/officeDocument/2006/relationships/slideMaster" Target="slideMasters/slideMaster45.xml"/><Relationship Id="rId87" Type="http://schemas.openxmlformats.org/officeDocument/2006/relationships/slide" Target="slides/slide40.xml"/><Relationship Id="rId110" Type="http://schemas.openxmlformats.org/officeDocument/2006/relationships/slide" Target="slides/slide63.xml"/><Relationship Id="rId152" Type="http://schemas.openxmlformats.org/officeDocument/2006/relationships/slide" Target="slides/slide105.xml"/><Relationship Id="rId173" Type="http://schemas.openxmlformats.org/officeDocument/2006/relationships/slide" Target="slides/slide126.xml"/><Relationship Id="rId194" Type="http://schemas.openxmlformats.org/officeDocument/2006/relationships/slide" Target="slides/slide147.xml"/><Relationship Id="rId208" Type="http://schemas.openxmlformats.org/officeDocument/2006/relationships/slide" Target="slides/slide161.xml"/><Relationship Id="rId229" Type="http://schemas.openxmlformats.org/officeDocument/2006/relationships/slide" Target="slides/slide182.xml"/><Relationship Id="rId240" Type="http://schemas.openxmlformats.org/officeDocument/2006/relationships/slide" Target="slides/slide193.xml"/><Relationship Id="rId261" Type="http://schemas.openxmlformats.org/officeDocument/2006/relationships/slide" Target="slides/slide214.xml"/><Relationship Id="rId14" Type="http://schemas.openxmlformats.org/officeDocument/2006/relationships/slideMaster" Target="slideMasters/slideMaster14.xml"/><Relationship Id="rId35" Type="http://schemas.openxmlformats.org/officeDocument/2006/relationships/slideMaster" Target="slideMasters/slideMaster35.xml"/><Relationship Id="rId56" Type="http://schemas.openxmlformats.org/officeDocument/2006/relationships/slide" Target="slides/slide9.xml"/><Relationship Id="rId77" Type="http://schemas.openxmlformats.org/officeDocument/2006/relationships/slide" Target="slides/slide30.xml"/><Relationship Id="rId100" Type="http://schemas.openxmlformats.org/officeDocument/2006/relationships/slide" Target="slides/slide53.xml"/><Relationship Id="rId282" Type="http://schemas.openxmlformats.org/officeDocument/2006/relationships/slide" Target="slides/slide235.xml"/><Relationship Id="rId317" Type="http://schemas.openxmlformats.org/officeDocument/2006/relationships/slide" Target="slides/slide270.xml"/><Relationship Id="rId338" Type="http://schemas.openxmlformats.org/officeDocument/2006/relationships/viewProps" Target="viewProps.xml"/><Relationship Id="rId8" Type="http://schemas.openxmlformats.org/officeDocument/2006/relationships/slideMaster" Target="slideMasters/slideMaster8.xml"/><Relationship Id="rId98" Type="http://schemas.openxmlformats.org/officeDocument/2006/relationships/slide" Target="slides/slide51.xml"/><Relationship Id="rId121" Type="http://schemas.openxmlformats.org/officeDocument/2006/relationships/slide" Target="slides/slide74.xml"/><Relationship Id="rId142" Type="http://schemas.openxmlformats.org/officeDocument/2006/relationships/slide" Target="slides/slide95.xml"/><Relationship Id="rId163" Type="http://schemas.openxmlformats.org/officeDocument/2006/relationships/slide" Target="slides/slide116.xml"/><Relationship Id="rId184" Type="http://schemas.openxmlformats.org/officeDocument/2006/relationships/slide" Target="slides/slide137.xml"/><Relationship Id="rId219" Type="http://schemas.openxmlformats.org/officeDocument/2006/relationships/slide" Target="slides/slide172.xml"/><Relationship Id="rId230" Type="http://schemas.openxmlformats.org/officeDocument/2006/relationships/slide" Target="slides/slide183.xml"/><Relationship Id="rId251" Type="http://schemas.openxmlformats.org/officeDocument/2006/relationships/slide" Target="slides/slide204.xml"/><Relationship Id="rId25" Type="http://schemas.openxmlformats.org/officeDocument/2006/relationships/slideMaster" Target="slideMasters/slideMaster25.xml"/><Relationship Id="rId46" Type="http://schemas.openxmlformats.org/officeDocument/2006/relationships/slideMaster" Target="slideMasters/slideMaster46.xml"/><Relationship Id="rId67" Type="http://schemas.openxmlformats.org/officeDocument/2006/relationships/slide" Target="slides/slide20.xml"/><Relationship Id="rId272" Type="http://schemas.openxmlformats.org/officeDocument/2006/relationships/slide" Target="slides/slide225.xml"/><Relationship Id="rId293" Type="http://schemas.openxmlformats.org/officeDocument/2006/relationships/slide" Target="slides/slide246.xml"/><Relationship Id="rId307" Type="http://schemas.openxmlformats.org/officeDocument/2006/relationships/slide" Target="slides/slide260.xml"/><Relationship Id="rId328" Type="http://schemas.openxmlformats.org/officeDocument/2006/relationships/slide" Target="slides/slide281.xml"/><Relationship Id="rId88" Type="http://schemas.openxmlformats.org/officeDocument/2006/relationships/slide" Target="slides/slide41.xml"/><Relationship Id="rId111" Type="http://schemas.openxmlformats.org/officeDocument/2006/relationships/slide" Target="slides/slide64.xml"/><Relationship Id="rId132" Type="http://schemas.openxmlformats.org/officeDocument/2006/relationships/slide" Target="slides/slide85.xml"/><Relationship Id="rId153" Type="http://schemas.openxmlformats.org/officeDocument/2006/relationships/slide" Target="slides/slide106.xml"/><Relationship Id="rId174" Type="http://schemas.openxmlformats.org/officeDocument/2006/relationships/slide" Target="slides/slide127.xml"/><Relationship Id="rId195" Type="http://schemas.openxmlformats.org/officeDocument/2006/relationships/slide" Target="slides/slide148.xml"/><Relationship Id="rId209" Type="http://schemas.openxmlformats.org/officeDocument/2006/relationships/slide" Target="slides/slide162.xml"/><Relationship Id="rId220" Type="http://schemas.openxmlformats.org/officeDocument/2006/relationships/slide" Target="slides/slide173.xml"/><Relationship Id="rId241" Type="http://schemas.openxmlformats.org/officeDocument/2006/relationships/slide" Target="slides/slide194.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 Target="slides/slide10.xml"/><Relationship Id="rId262" Type="http://schemas.openxmlformats.org/officeDocument/2006/relationships/slide" Target="slides/slide215.xml"/><Relationship Id="rId283" Type="http://schemas.openxmlformats.org/officeDocument/2006/relationships/slide" Target="slides/slide236.xml"/><Relationship Id="rId318" Type="http://schemas.openxmlformats.org/officeDocument/2006/relationships/slide" Target="slides/slide271.xml"/><Relationship Id="rId339" Type="http://schemas.openxmlformats.org/officeDocument/2006/relationships/theme" Target="theme/theme1.xml"/><Relationship Id="rId78" Type="http://schemas.openxmlformats.org/officeDocument/2006/relationships/slide" Target="slides/slide31.xml"/><Relationship Id="rId99" Type="http://schemas.openxmlformats.org/officeDocument/2006/relationships/slide" Target="slides/slide52.xml"/><Relationship Id="rId101" Type="http://schemas.openxmlformats.org/officeDocument/2006/relationships/slide" Target="slides/slide54.xml"/><Relationship Id="rId122" Type="http://schemas.openxmlformats.org/officeDocument/2006/relationships/slide" Target="slides/slide75.xml"/><Relationship Id="rId143" Type="http://schemas.openxmlformats.org/officeDocument/2006/relationships/slide" Target="slides/slide96.xml"/><Relationship Id="rId164" Type="http://schemas.openxmlformats.org/officeDocument/2006/relationships/slide" Target="slides/slide117.xml"/><Relationship Id="rId185" Type="http://schemas.openxmlformats.org/officeDocument/2006/relationships/slide" Target="slides/slide138.xml"/><Relationship Id="rId9" Type="http://schemas.openxmlformats.org/officeDocument/2006/relationships/slideMaster" Target="slideMasters/slideMaster9.xml"/><Relationship Id="rId210" Type="http://schemas.openxmlformats.org/officeDocument/2006/relationships/slide" Target="slides/slide163.xml"/><Relationship Id="rId26" Type="http://schemas.openxmlformats.org/officeDocument/2006/relationships/slideMaster" Target="slideMasters/slideMaster26.xml"/><Relationship Id="rId231" Type="http://schemas.openxmlformats.org/officeDocument/2006/relationships/slide" Target="slides/slide184.xml"/><Relationship Id="rId252" Type="http://schemas.openxmlformats.org/officeDocument/2006/relationships/slide" Target="slides/slide205.xml"/><Relationship Id="rId273" Type="http://schemas.openxmlformats.org/officeDocument/2006/relationships/slide" Target="slides/slide226.xml"/><Relationship Id="rId294" Type="http://schemas.openxmlformats.org/officeDocument/2006/relationships/slide" Target="slides/slide247.xml"/><Relationship Id="rId308" Type="http://schemas.openxmlformats.org/officeDocument/2006/relationships/slide" Target="slides/slide261.xml"/><Relationship Id="rId329" Type="http://schemas.openxmlformats.org/officeDocument/2006/relationships/slide" Target="slides/slide282.xml"/><Relationship Id="rId47" Type="http://schemas.openxmlformats.org/officeDocument/2006/relationships/slideMaster" Target="slideMasters/slideMaster47.xml"/><Relationship Id="rId68" Type="http://schemas.openxmlformats.org/officeDocument/2006/relationships/slide" Target="slides/slide21.xml"/><Relationship Id="rId89" Type="http://schemas.openxmlformats.org/officeDocument/2006/relationships/slide" Target="slides/slide42.xml"/><Relationship Id="rId112" Type="http://schemas.openxmlformats.org/officeDocument/2006/relationships/slide" Target="slides/slide65.xml"/><Relationship Id="rId133" Type="http://schemas.openxmlformats.org/officeDocument/2006/relationships/slide" Target="slides/slide86.xml"/><Relationship Id="rId154" Type="http://schemas.openxmlformats.org/officeDocument/2006/relationships/slide" Target="slides/slide107.xml"/><Relationship Id="rId175" Type="http://schemas.openxmlformats.org/officeDocument/2006/relationships/slide" Target="slides/slide128.xml"/><Relationship Id="rId340" Type="http://schemas.openxmlformats.org/officeDocument/2006/relationships/tableStyles" Target="tableStyles.xml"/><Relationship Id="rId196" Type="http://schemas.openxmlformats.org/officeDocument/2006/relationships/slide" Target="slides/slide149.xml"/><Relationship Id="rId200" Type="http://schemas.openxmlformats.org/officeDocument/2006/relationships/slide" Target="slides/slide153.xml"/><Relationship Id="rId16" Type="http://schemas.openxmlformats.org/officeDocument/2006/relationships/slideMaster" Target="slideMasters/slideMaster16.xml"/><Relationship Id="rId221" Type="http://schemas.openxmlformats.org/officeDocument/2006/relationships/slide" Target="slides/slide174.xml"/><Relationship Id="rId242" Type="http://schemas.openxmlformats.org/officeDocument/2006/relationships/slide" Target="slides/slide195.xml"/><Relationship Id="rId263" Type="http://schemas.openxmlformats.org/officeDocument/2006/relationships/slide" Target="slides/slide216.xml"/><Relationship Id="rId284" Type="http://schemas.openxmlformats.org/officeDocument/2006/relationships/slide" Target="slides/slide237.xml"/><Relationship Id="rId319" Type="http://schemas.openxmlformats.org/officeDocument/2006/relationships/slide" Target="slides/slide272.xml"/><Relationship Id="rId37" Type="http://schemas.openxmlformats.org/officeDocument/2006/relationships/slideMaster" Target="slideMasters/slideMaster37.xml"/><Relationship Id="rId58" Type="http://schemas.openxmlformats.org/officeDocument/2006/relationships/slide" Target="slides/slide11.xml"/><Relationship Id="rId79" Type="http://schemas.openxmlformats.org/officeDocument/2006/relationships/slide" Target="slides/slide32.xml"/><Relationship Id="rId102" Type="http://schemas.openxmlformats.org/officeDocument/2006/relationships/slide" Target="slides/slide55.xml"/><Relationship Id="rId123" Type="http://schemas.openxmlformats.org/officeDocument/2006/relationships/slide" Target="slides/slide76.xml"/><Relationship Id="rId144" Type="http://schemas.openxmlformats.org/officeDocument/2006/relationships/slide" Target="slides/slide97.xml"/><Relationship Id="rId330" Type="http://schemas.openxmlformats.org/officeDocument/2006/relationships/slide" Target="slides/slide283.xml"/><Relationship Id="rId90" Type="http://schemas.openxmlformats.org/officeDocument/2006/relationships/slide" Target="slides/slide43.xml"/><Relationship Id="rId165" Type="http://schemas.openxmlformats.org/officeDocument/2006/relationships/slide" Target="slides/slide118.xml"/><Relationship Id="rId186" Type="http://schemas.openxmlformats.org/officeDocument/2006/relationships/slide" Target="slides/slide139.xml"/><Relationship Id="rId211" Type="http://schemas.openxmlformats.org/officeDocument/2006/relationships/slide" Target="slides/slide164.xml"/><Relationship Id="rId232" Type="http://schemas.openxmlformats.org/officeDocument/2006/relationships/slide" Target="slides/slide185.xml"/><Relationship Id="rId253" Type="http://schemas.openxmlformats.org/officeDocument/2006/relationships/slide" Target="slides/slide206.xml"/><Relationship Id="rId274" Type="http://schemas.openxmlformats.org/officeDocument/2006/relationships/slide" Target="slides/slide227.xml"/><Relationship Id="rId295" Type="http://schemas.openxmlformats.org/officeDocument/2006/relationships/slide" Target="slides/slide248.xml"/><Relationship Id="rId309" Type="http://schemas.openxmlformats.org/officeDocument/2006/relationships/slide" Target="slides/slide262.xml"/><Relationship Id="rId27" Type="http://schemas.openxmlformats.org/officeDocument/2006/relationships/slideMaster" Target="slideMasters/slideMaster27.xml"/><Relationship Id="rId48" Type="http://schemas.openxmlformats.org/officeDocument/2006/relationships/slide" Target="slides/slide1.xml"/><Relationship Id="rId69" Type="http://schemas.openxmlformats.org/officeDocument/2006/relationships/slide" Target="slides/slide22.xml"/><Relationship Id="rId113" Type="http://schemas.openxmlformats.org/officeDocument/2006/relationships/slide" Target="slides/slide66.xml"/><Relationship Id="rId134" Type="http://schemas.openxmlformats.org/officeDocument/2006/relationships/slide" Target="slides/slide87.xml"/><Relationship Id="rId320" Type="http://schemas.openxmlformats.org/officeDocument/2006/relationships/slide" Target="slides/slide273.xml"/><Relationship Id="rId80" Type="http://schemas.openxmlformats.org/officeDocument/2006/relationships/slide" Target="slides/slide33.xml"/><Relationship Id="rId155" Type="http://schemas.openxmlformats.org/officeDocument/2006/relationships/slide" Target="slides/slide108.xml"/><Relationship Id="rId176" Type="http://schemas.openxmlformats.org/officeDocument/2006/relationships/slide" Target="slides/slide129.xml"/><Relationship Id="rId197" Type="http://schemas.openxmlformats.org/officeDocument/2006/relationships/slide" Target="slides/slide150.xml"/><Relationship Id="rId201" Type="http://schemas.openxmlformats.org/officeDocument/2006/relationships/slide" Target="slides/slide154.xml"/><Relationship Id="rId222" Type="http://schemas.openxmlformats.org/officeDocument/2006/relationships/slide" Target="slides/slide175.xml"/><Relationship Id="rId243" Type="http://schemas.openxmlformats.org/officeDocument/2006/relationships/slide" Target="slides/slide196.xml"/><Relationship Id="rId264" Type="http://schemas.openxmlformats.org/officeDocument/2006/relationships/slide" Target="slides/slide217.xml"/><Relationship Id="rId285" Type="http://schemas.openxmlformats.org/officeDocument/2006/relationships/slide" Target="slides/slide238.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 Target="slides/slide12.xml"/><Relationship Id="rId103" Type="http://schemas.openxmlformats.org/officeDocument/2006/relationships/slide" Target="slides/slide56.xml"/><Relationship Id="rId124" Type="http://schemas.openxmlformats.org/officeDocument/2006/relationships/slide" Target="slides/slide77.xml"/><Relationship Id="rId310" Type="http://schemas.openxmlformats.org/officeDocument/2006/relationships/slide" Target="slides/slide263.xml"/><Relationship Id="rId70" Type="http://schemas.openxmlformats.org/officeDocument/2006/relationships/slide" Target="slides/slide23.xml"/><Relationship Id="rId91" Type="http://schemas.openxmlformats.org/officeDocument/2006/relationships/slide" Target="slides/slide44.xml"/><Relationship Id="rId145" Type="http://schemas.openxmlformats.org/officeDocument/2006/relationships/slide" Target="slides/slide98.xml"/><Relationship Id="rId166" Type="http://schemas.openxmlformats.org/officeDocument/2006/relationships/slide" Target="slides/slide119.xml"/><Relationship Id="rId187" Type="http://schemas.openxmlformats.org/officeDocument/2006/relationships/slide" Target="slides/slide140.xml"/><Relationship Id="rId331" Type="http://schemas.openxmlformats.org/officeDocument/2006/relationships/slide" Target="slides/slide284.xml"/><Relationship Id="rId1" Type="http://schemas.openxmlformats.org/officeDocument/2006/relationships/slideMaster" Target="slideMasters/slideMaster1.xml"/><Relationship Id="rId212" Type="http://schemas.openxmlformats.org/officeDocument/2006/relationships/slide" Target="slides/slide165.xml"/><Relationship Id="rId233" Type="http://schemas.openxmlformats.org/officeDocument/2006/relationships/slide" Target="slides/slide186.xml"/><Relationship Id="rId254" Type="http://schemas.openxmlformats.org/officeDocument/2006/relationships/slide" Target="slides/slide207.xml"/><Relationship Id="rId28" Type="http://schemas.openxmlformats.org/officeDocument/2006/relationships/slideMaster" Target="slideMasters/slideMaster28.xml"/><Relationship Id="rId49" Type="http://schemas.openxmlformats.org/officeDocument/2006/relationships/slide" Target="slides/slide2.xml"/><Relationship Id="rId114" Type="http://schemas.openxmlformats.org/officeDocument/2006/relationships/slide" Target="slides/slide67.xml"/><Relationship Id="rId275" Type="http://schemas.openxmlformats.org/officeDocument/2006/relationships/slide" Target="slides/slide228.xml"/><Relationship Id="rId296" Type="http://schemas.openxmlformats.org/officeDocument/2006/relationships/slide" Target="slides/slide249.xml"/><Relationship Id="rId300" Type="http://schemas.openxmlformats.org/officeDocument/2006/relationships/slide" Target="slides/slide253.xml"/><Relationship Id="rId60" Type="http://schemas.openxmlformats.org/officeDocument/2006/relationships/slide" Target="slides/slide13.xml"/><Relationship Id="rId81" Type="http://schemas.openxmlformats.org/officeDocument/2006/relationships/slide" Target="slides/slide34.xml"/><Relationship Id="rId135" Type="http://schemas.openxmlformats.org/officeDocument/2006/relationships/slide" Target="slides/slide88.xml"/><Relationship Id="rId156" Type="http://schemas.openxmlformats.org/officeDocument/2006/relationships/slide" Target="slides/slide109.xml"/><Relationship Id="rId177" Type="http://schemas.openxmlformats.org/officeDocument/2006/relationships/slide" Target="slides/slide130.xml"/><Relationship Id="rId198" Type="http://schemas.openxmlformats.org/officeDocument/2006/relationships/slide" Target="slides/slide151.xml"/><Relationship Id="rId321" Type="http://schemas.openxmlformats.org/officeDocument/2006/relationships/slide" Target="slides/slide274.xml"/><Relationship Id="rId202" Type="http://schemas.openxmlformats.org/officeDocument/2006/relationships/slide" Target="slides/slide155.xml"/><Relationship Id="rId223" Type="http://schemas.openxmlformats.org/officeDocument/2006/relationships/slide" Target="slides/slide176.xml"/><Relationship Id="rId244" Type="http://schemas.openxmlformats.org/officeDocument/2006/relationships/slide" Target="slides/slide197.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265" Type="http://schemas.openxmlformats.org/officeDocument/2006/relationships/slide" Target="slides/slide218.xml"/><Relationship Id="rId286" Type="http://schemas.openxmlformats.org/officeDocument/2006/relationships/slide" Target="slides/slide239.xml"/><Relationship Id="rId50" Type="http://schemas.openxmlformats.org/officeDocument/2006/relationships/slide" Target="slides/slide3.xml"/><Relationship Id="rId104" Type="http://schemas.openxmlformats.org/officeDocument/2006/relationships/slide" Target="slides/slide57.xml"/><Relationship Id="rId125" Type="http://schemas.openxmlformats.org/officeDocument/2006/relationships/slide" Target="slides/slide78.xml"/><Relationship Id="rId146" Type="http://schemas.openxmlformats.org/officeDocument/2006/relationships/slide" Target="slides/slide99.xml"/><Relationship Id="rId167" Type="http://schemas.openxmlformats.org/officeDocument/2006/relationships/slide" Target="slides/slide120.xml"/><Relationship Id="rId188" Type="http://schemas.openxmlformats.org/officeDocument/2006/relationships/slide" Target="slides/slide141.xml"/><Relationship Id="rId311" Type="http://schemas.openxmlformats.org/officeDocument/2006/relationships/slide" Target="slides/slide264.xml"/><Relationship Id="rId332" Type="http://schemas.openxmlformats.org/officeDocument/2006/relationships/slide" Target="slides/slide285.xml"/><Relationship Id="rId71" Type="http://schemas.openxmlformats.org/officeDocument/2006/relationships/slide" Target="slides/slide24.xml"/><Relationship Id="rId92" Type="http://schemas.openxmlformats.org/officeDocument/2006/relationships/slide" Target="slides/slide45.xml"/><Relationship Id="rId213" Type="http://schemas.openxmlformats.org/officeDocument/2006/relationships/slide" Target="slides/slide166.xml"/><Relationship Id="rId234" Type="http://schemas.openxmlformats.org/officeDocument/2006/relationships/slide" Target="slides/slide187.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55" Type="http://schemas.openxmlformats.org/officeDocument/2006/relationships/slide" Target="slides/slide208.xml"/><Relationship Id="rId276" Type="http://schemas.openxmlformats.org/officeDocument/2006/relationships/slide" Target="slides/slide229.xml"/><Relationship Id="rId297" Type="http://schemas.openxmlformats.org/officeDocument/2006/relationships/slide" Target="slides/slide250.xml"/><Relationship Id="rId40" Type="http://schemas.openxmlformats.org/officeDocument/2006/relationships/slideMaster" Target="slideMasters/slideMaster40.xml"/><Relationship Id="rId115" Type="http://schemas.openxmlformats.org/officeDocument/2006/relationships/slide" Target="slides/slide68.xml"/><Relationship Id="rId136" Type="http://schemas.openxmlformats.org/officeDocument/2006/relationships/slide" Target="slides/slide89.xml"/><Relationship Id="rId157" Type="http://schemas.openxmlformats.org/officeDocument/2006/relationships/slide" Target="slides/slide110.xml"/><Relationship Id="rId178" Type="http://schemas.openxmlformats.org/officeDocument/2006/relationships/slide" Target="slides/slide131.xml"/><Relationship Id="rId301" Type="http://schemas.openxmlformats.org/officeDocument/2006/relationships/slide" Target="slides/slide254.xml"/><Relationship Id="rId322" Type="http://schemas.openxmlformats.org/officeDocument/2006/relationships/slide" Target="slides/slide275.xml"/><Relationship Id="rId61" Type="http://schemas.openxmlformats.org/officeDocument/2006/relationships/slide" Target="slides/slide14.xml"/><Relationship Id="rId82" Type="http://schemas.openxmlformats.org/officeDocument/2006/relationships/slide" Target="slides/slide35.xml"/><Relationship Id="rId199" Type="http://schemas.openxmlformats.org/officeDocument/2006/relationships/slide" Target="slides/slide152.xml"/><Relationship Id="rId203" Type="http://schemas.openxmlformats.org/officeDocument/2006/relationships/slide" Target="slides/slide156.xml"/><Relationship Id="rId19" Type="http://schemas.openxmlformats.org/officeDocument/2006/relationships/slideMaster" Target="slideMasters/slideMaster19.xml"/><Relationship Id="rId224" Type="http://schemas.openxmlformats.org/officeDocument/2006/relationships/slide" Target="slides/slide177.xml"/><Relationship Id="rId245" Type="http://schemas.openxmlformats.org/officeDocument/2006/relationships/slide" Target="slides/slide198.xml"/><Relationship Id="rId266" Type="http://schemas.openxmlformats.org/officeDocument/2006/relationships/slide" Target="slides/slide219.xml"/><Relationship Id="rId287" Type="http://schemas.openxmlformats.org/officeDocument/2006/relationships/slide" Target="slides/slide240.xml"/><Relationship Id="rId30" Type="http://schemas.openxmlformats.org/officeDocument/2006/relationships/slideMaster" Target="slideMasters/slideMaster30.xml"/><Relationship Id="rId105" Type="http://schemas.openxmlformats.org/officeDocument/2006/relationships/slide" Target="slides/slide58.xml"/><Relationship Id="rId126" Type="http://schemas.openxmlformats.org/officeDocument/2006/relationships/slide" Target="slides/slide79.xml"/><Relationship Id="rId147" Type="http://schemas.openxmlformats.org/officeDocument/2006/relationships/slide" Target="slides/slide100.xml"/><Relationship Id="rId168" Type="http://schemas.openxmlformats.org/officeDocument/2006/relationships/slide" Target="slides/slide121.xml"/><Relationship Id="rId312" Type="http://schemas.openxmlformats.org/officeDocument/2006/relationships/slide" Target="slides/slide265.xml"/><Relationship Id="rId333" Type="http://schemas.openxmlformats.org/officeDocument/2006/relationships/slide" Target="slides/slide286.xml"/><Relationship Id="rId51" Type="http://schemas.openxmlformats.org/officeDocument/2006/relationships/slide" Target="slides/slide4.xml"/><Relationship Id="rId72" Type="http://schemas.openxmlformats.org/officeDocument/2006/relationships/slide" Target="slides/slide25.xml"/><Relationship Id="rId93" Type="http://schemas.openxmlformats.org/officeDocument/2006/relationships/slide" Target="slides/slide46.xml"/><Relationship Id="rId189" Type="http://schemas.openxmlformats.org/officeDocument/2006/relationships/slide" Target="slides/slide142.xml"/><Relationship Id="rId3" Type="http://schemas.openxmlformats.org/officeDocument/2006/relationships/slideMaster" Target="slideMasters/slideMaster3.xml"/><Relationship Id="rId214" Type="http://schemas.openxmlformats.org/officeDocument/2006/relationships/slide" Target="slides/slide167.xml"/><Relationship Id="rId235" Type="http://schemas.openxmlformats.org/officeDocument/2006/relationships/slide" Target="slides/slide188.xml"/><Relationship Id="rId256" Type="http://schemas.openxmlformats.org/officeDocument/2006/relationships/slide" Target="slides/slide209.xml"/><Relationship Id="rId277" Type="http://schemas.openxmlformats.org/officeDocument/2006/relationships/slide" Target="slides/slide230.xml"/><Relationship Id="rId298" Type="http://schemas.openxmlformats.org/officeDocument/2006/relationships/slide" Target="slides/slide251.xml"/><Relationship Id="rId116" Type="http://schemas.openxmlformats.org/officeDocument/2006/relationships/slide" Target="slides/slide69.xml"/><Relationship Id="rId137" Type="http://schemas.openxmlformats.org/officeDocument/2006/relationships/slide" Target="slides/slide90.xml"/><Relationship Id="rId158" Type="http://schemas.openxmlformats.org/officeDocument/2006/relationships/slide" Target="slides/slide111.xml"/><Relationship Id="rId302" Type="http://schemas.openxmlformats.org/officeDocument/2006/relationships/slide" Target="slides/slide255.xml"/><Relationship Id="rId323" Type="http://schemas.openxmlformats.org/officeDocument/2006/relationships/slide" Target="slides/slide276.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 Target="slides/slide15.xml"/><Relationship Id="rId83" Type="http://schemas.openxmlformats.org/officeDocument/2006/relationships/slide" Target="slides/slide36.xml"/><Relationship Id="rId179" Type="http://schemas.openxmlformats.org/officeDocument/2006/relationships/slide" Target="slides/slide132.xml"/><Relationship Id="rId190" Type="http://schemas.openxmlformats.org/officeDocument/2006/relationships/slide" Target="slides/slide143.xml"/><Relationship Id="rId204" Type="http://schemas.openxmlformats.org/officeDocument/2006/relationships/slide" Target="slides/slide157.xml"/><Relationship Id="rId225" Type="http://schemas.openxmlformats.org/officeDocument/2006/relationships/slide" Target="slides/slide178.xml"/><Relationship Id="rId246" Type="http://schemas.openxmlformats.org/officeDocument/2006/relationships/slide" Target="slides/slide199.xml"/><Relationship Id="rId267" Type="http://schemas.openxmlformats.org/officeDocument/2006/relationships/slide" Target="slides/slide220.xml"/><Relationship Id="rId288" Type="http://schemas.openxmlformats.org/officeDocument/2006/relationships/slide" Target="slides/slide241.xml"/><Relationship Id="rId106" Type="http://schemas.openxmlformats.org/officeDocument/2006/relationships/slide" Target="slides/slide59.xml"/><Relationship Id="rId127" Type="http://schemas.openxmlformats.org/officeDocument/2006/relationships/slide" Target="slides/slide80.xml"/><Relationship Id="rId313" Type="http://schemas.openxmlformats.org/officeDocument/2006/relationships/slide" Target="slides/slide266.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 Target="slides/slide5.xml"/><Relationship Id="rId73" Type="http://schemas.openxmlformats.org/officeDocument/2006/relationships/slide" Target="slides/slide26.xml"/><Relationship Id="rId94" Type="http://schemas.openxmlformats.org/officeDocument/2006/relationships/slide" Target="slides/slide47.xml"/><Relationship Id="rId148" Type="http://schemas.openxmlformats.org/officeDocument/2006/relationships/slide" Target="slides/slide101.xml"/><Relationship Id="rId169" Type="http://schemas.openxmlformats.org/officeDocument/2006/relationships/slide" Target="slides/slide122.xml"/><Relationship Id="rId334" Type="http://schemas.openxmlformats.org/officeDocument/2006/relationships/slide" Target="slides/slide287.xml"/><Relationship Id="rId4" Type="http://schemas.openxmlformats.org/officeDocument/2006/relationships/slideMaster" Target="slideMasters/slideMaster4.xml"/><Relationship Id="rId180" Type="http://schemas.openxmlformats.org/officeDocument/2006/relationships/slide" Target="slides/slide133.xml"/><Relationship Id="rId215" Type="http://schemas.openxmlformats.org/officeDocument/2006/relationships/slide" Target="slides/slide168.xml"/><Relationship Id="rId236" Type="http://schemas.openxmlformats.org/officeDocument/2006/relationships/slide" Target="slides/slide189.xml"/><Relationship Id="rId257" Type="http://schemas.openxmlformats.org/officeDocument/2006/relationships/slide" Target="slides/slide210.xml"/><Relationship Id="rId278" Type="http://schemas.openxmlformats.org/officeDocument/2006/relationships/slide" Target="slides/slide231.xml"/><Relationship Id="rId303" Type="http://schemas.openxmlformats.org/officeDocument/2006/relationships/slide" Target="slides/slide256.xml"/><Relationship Id="rId42" Type="http://schemas.openxmlformats.org/officeDocument/2006/relationships/slideMaster" Target="slideMasters/slideMaster42.xml"/><Relationship Id="rId84" Type="http://schemas.openxmlformats.org/officeDocument/2006/relationships/slide" Target="slides/slide37.xml"/><Relationship Id="rId138" Type="http://schemas.openxmlformats.org/officeDocument/2006/relationships/slide" Target="slides/slide91.xml"/><Relationship Id="rId191" Type="http://schemas.openxmlformats.org/officeDocument/2006/relationships/slide" Target="slides/slide144.xml"/><Relationship Id="rId205" Type="http://schemas.openxmlformats.org/officeDocument/2006/relationships/slide" Target="slides/slide158.xml"/><Relationship Id="rId247" Type="http://schemas.openxmlformats.org/officeDocument/2006/relationships/slide" Target="slides/slide200.xml"/><Relationship Id="rId107" Type="http://schemas.openxmlformats.org/officeDocument/2006/relationships/slide" Target="slides/slide60.xml"/><Relationship Id="rId289" Type="http://schemas.openxmlformats.org/officeDocument/2006/relationships/slide" Target="slides/slide242.xml"/><Relationship Id="rId11" Type="http://schemas.openxmlformats.org/officeDocument/2006/relationships/slideMaster" Target="slideMasters/slideMaster11.xml"/><Relationship Id="rId53" Type="http://schemas.openxmlformats.org/officeDocument/2006/relationships/slide" Target="slides/slide6.xml"/><Relationship Id="rId149" Type="http://schemas.openxmlformats.org/officeDocument/2006/relationships/slide" Target="slides/slide102.xml"/><Relationship Id="rId314" Type="http://schemas.openxmlformats.org/officeDocument/2006/relationships/slide" Target="slides/slide267.xml"/><Relationship Id="rId95" Type="http://schemas.openxmlformats.org/officeDocument/2006/relationships/slide" Target="slides/slide48.xml"/><Relationship Id="rId160" Type="http://schemas.openxmlformats.org/officeDocument/2006/relationships/slide" Target="slides/slide113.xml"/><Relationship Id="rId216" Type="http://schemas.openxmlformats.org/officeDocument/2006/relationships/slide" Target="slides/slide169.xml"/><Relationship Id="rId258" Type="http://schemas.openxmlformats.org/officeDocument/2006/relationships/slide" Target="slides/slide211.xml"/><Relationship Id="rId22" Type="http://schemas.openxmlformats.org/officeDocument/2006/relationships/slideMaster" Target="slideMasters/slideMaster22.xml"/><Relationship Id="rId64" Type="http://schemas.openxmlformats.org/officeDocument/2006/relationships/slide" Target="slides/slide17.xml"/><Relationship Id="rId118" Type="http://schemas.openxmlformats.org/officeDocument/2006/relationships/slide" Target="slides/slide71.xml"/><Relationship Id="rId325" Type="http://schemas.openxmlformats.org/officeDocument/2006/relationships/slide" Target="slides/slide278.xml"/><Relationship Id="rId171" Type="http://schemas.openxmlformats.org/officeDocument/2006/relationships/slide" Target="slides/slide124.xml"/><Relationship Id="rId227" Type="http://schemas.openxmlformats.org/officeDocument/2006/relationships/slide" Target="slides/slide180.xml"/><Relationship Id="rId269" Type="http://schemas.openxmlformats.org/officeDocument/2006/relationships/slide" Target="slides/slide222.xml"/><Relationship Id="rId33" Type="http://schemas.openxmlformats.org/officeDocument/2006/relationships/slideMaster" Target="slideMasters/slideMaster33.xml"/><Relationship Id="rId129" Type="http://schemas.openxmlformats.org/officeDocument/2006/relationships/slide" Target="slides/slide82.xml"/><Relationship Id="rId280" Type="http://schemas.openxmlformats.org/officeDocument/2006/relationships/slide" Target="slides/slide233.xml"/><Relationship Id="rId336" Type="http://schemas.openxmlformats.org/officeDocument/2006/relationships/notesMaster" Target="notesMasters/notesMaster1.xml"/><Relationship Id="rId75" Type="http://schemas.openxmlformats.org/officeDocument/2006/relationships/slide" Target="slides/slide28.xml"/><Relationship Id="rId140" Type="http://schemas.openxmlformats.org/officeDocument/2006/relationships/slide" Target="slides/slide93.xml"/><Relationship Id="rId182" Type="http://schemas.openxmlformats.org/officeDocument/2006/relationships/slide" Target="slides/slide135.xml"/><Relationship Id="rId6" Type="http://schemas.openxmlformats.org/officeDocument/2006/relationships/slideMaster" Target="slideMasters/slideMaster6.xml"/><Relationship Id="rId238" Type="http://schemas.openxmlformats.org/officeDocument/2006/relationships/slide" Target="slides/slide191.xml"/><Relationship Id="rId291" Type="http://schemas.openxmlformats.org/officeDocument/2006/relationships/slide" Target="slides/slide244.xml"/><Relationship Id="rId305" Type="http://schemas.openxmlformats.org/officeDocument/2006/relationships/slide" Target="slides/slide258.xml"/><Relationship Id="rId44" Type="http://schemas.openxmlformats.org/officeDocument/2006/relationships/slideMaster" Target="slideMasters/slideMaster44.xml"/><Relationship Id="rId86" Type="http://schemas.openxmlformats.org/officeDocument/2006/relationships/slide" Target="slides/slide39.xml"/><Relationship Id="rId151" Type="http://schemas.openxmlformats.org/officeDocument/2006/relationships/slide" Target="slides/slide104.xml"/><Relationship Id="rId193" Type="http://schemas.openxmlformats.org/officeDocument/2006/relationships/slide" Target="slides/slide146.xml"/><Relationship Id="rId207" Type="http://schemas.openxmlformats.org/officeDocument/2006/relationships/slide" Target="slides/slide160.xml"/><Relationship Id="rId249" Type="http://schemas.openxmlformats.org/officeDocument/2006/relationships/slide" Target="slides/slide202.xml"/><Relationship Id="rId13" Type="http://schemas.openxmlformats.org/officeDocument/2006/relationships/slideMaster" Target="slideMasters/slideMaster13.xml"/><Relationship Id="rId109" Type="http://schemas.openxmlformats.org/officeDocument/2006/relationships/slide" Target="slides/slide62.xml"/><Relationship Id="rId260" Type="http://schemas.openxmlformats.org/officeDocument/2006/relationships/slide" Target="slides/slide213.xml"/><Relationship Id="rId316" Type="http://schemas.openxmlformats.org/officeDocument/2006/relationships/slide" Target="slides/slide269.xml"/><Relationship Id="rId55" Type="http://schemas.openxmlformats.org/officeDocument/2006/relationships/slide" Target="slides/slide8.xml"/><Relationship Id="rId97" Type="http://schemas.openxmlformats.org/officeDocument/2006/relationships/slide" Target="slides/slide50.xml"/><Relationship Id="rId120" Type="http://schemas.openxmlformats.org/officeDocument/2006/relationships/slide" Target="slides/slide73.xml"/><Relationship Id="rId162" Type="http://schemas.openxmlformats.org/officeDocument/2006/relationships/slide" Target="slides/slide115.xml"/><Relationship Id="rId218" Type="http://schemas.openxmlformats.org/officeDocument/2006/relationships/slide" Target="slides/slide171.xml"/><Relationship Id="rId271" Type="http://schemas.openxmlformats.org/officeDocument/2006/relationships/slide" Target="slides/slide224.xml"/><Relationship Id="rId24" Type="http://schemas.openxmlformats.org/officeDocument/2006/relationships/slideMaster" Target="slideMasters/slideMaster24.xml"/><Relationship Id="rId66" Type="http://schemas.openxmlformats.org/officeDocument/2006/relationships/slide" Target="slides/slide19.xml"/><Relationship Id="rId131" Type="http://schemas.openxmlformats.org/officeDocument/2006/relationships/slide" Target="slides/slide84.xml"/><Relationship Id="rId327" Type="http://schemas.openxmlformats.org/officeDocument/2006/relationships/slide" Target="slides/slide28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E00CA9A-6595-4AAE-8202-CEAE46003518}" type="datetimeFigureOut">
              <a:rPr lang="en-GB" smtClean="0"/>
              <a:t>14/09/2018</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952F513-DA63-4832-8DAE-E8D156C55A51}" type="slidenum">
              <a:rPr lang="en-GB" smtClean="0"/>
              <a:t>‹#›</a:t>
            </a:fld>
            <a:endParaRPr lang="en-GB"/>
          </a:p>
        </p:txBody>
      </p:sp>
    </p:spTree>
    <p:extLst>
      <p:ext uri="{BB962C8B-B14F-4D97-AF65-F5344CB8AC3E}">
        <p14:creationId xmlns:p14="http://schemas.microsoft.com/office/powerpoint/2010/main" val="15086097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252.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25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254.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255.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256.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257.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258.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259.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260.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261.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262.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26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264.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265.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266.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267.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268.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269.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270.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285.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286.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28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DEC73D6-EC1E-AB4E-BF15-CCF499986AF2}" type="slidenum">
              <a:rPr lang="en-US" sz="1200">
                <a:solidFill>
                  <a:prstClr val="black"/>
                </a:solidFill>
              </a:rPr>
              <a:pPr/>
              <a:t>1</a:t>
            </a:fld>
            <a:endParaRPr lang="en-US" sz="1200">
              <a:solidFill>
                <a:prstClr val="black"/>
              </a:solidFill>
            </a:endParaRPr>
          </a:p>
        </p:txBody>
      </p:sp>
      <p:sp>
        <p:nvSpPr>
          <p:cNvPr id="264194" name="Rectangle 2"/>
          <p:cNvSpPr>
            <a:spLocks noGrp="1" noRot="1" noChangeAspect="1" noChangeArrowheads="1"/>
          </p:cNvSpPr>
          <p:nvPr>
            <p:ph type="sldImg"/>
          </p:nvPr>
        </p:nvSpPr>
        <p:spPr>
          <a:solidFill>
            <a:srgbClr val="FFFFFF"/>
          </a:solidFill>
          <a:ln/>
        </p:spPr>
      </p:sp>
      <p:sp>
        <p:nvSpPr>
          <p:cNvPr id="26419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2913"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0D2EF05C-5CB0-44D9-A0B6-50BA1D0C53BF}" type="slidenum">
              <a:rPr lang="en-US" altLang="en-US" sz="1200">
                <a:solidFill>
                  <a:srgbClr val="000000"/>
                </a:solidFill>
              </a:rPr>
              <a:pPr/>
              <a:t>13</a:t>
            </a:fld>
            <a:endParaRPr lang="en-US" altLang="en-US" sz="1200">
              <a:solidFill>
                <a:srgbClr val="000000"/>
              </a:solidFill>
            </a:endParaRPr>
          </a:p>
        </p:txBody>
      </p:sp>
      <p:sp>
        <p:nvSpPr>
          <p:cNvPr id="288770" name="Rectangle 2"/>
          <p:cNvSpPr>
            <a:spLocks noGrp="1" noRot="1" noChangeAspect="1" noChangeArrowheads="1" noTextEdit="1"/>
          </p:cNvSpPr>
          <p:nvPr>
            <p:ph type="sldImg"/>
          </p:nvPr>
        </p:nvSpPr>
        <p:spPr>
          <a:ln/>
        </p:spPr>
      </p:sp>
      <p:sp>
        <p:nvSpPr>
          <p:cNvPr id="422915" name="Rectangle 3"/>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ltLang="en-US">
                <a:latin typeface="Arial" pitchFamily="34" charset="0"/>
                <a:ea typeface="ＭＳ Ｐゴシック" pitchFamily="34" charset="-128"/>
              </a:rPr>
              <a:t>Luke 15 v 8: Woman lights lamp and searches house. Many poor homes had very small windows and rooms were dark.</a:t>
            </a: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167E98D-D759-574C-A4D1-A2397BE6FA3B}" type="slidenum">
              <a:rPr lang="en-US" sz="1200">
                <a:solidFill>
                  <a:srgbClr val="000000"/>
                </a:solidFill>
              </a:rPr>
              <a:pPr eaLnBrk="1" hangingPunct="1"/>
              <a:t>161</a:t>
            </a:fld>
            <a:endParaRPr lang="en-US" sz="1200">
              <a:solidFill>
                <a:srgbClr val="000000"/>
              </a:solidFill>
            </a:endParaRPr>
          </a:p>
        </p:txBody>
      </p:sp>
      <p:sp>
        <p:nvSpPr>
          <p:cNvPr id="183298" name="Rectangle 2"/>
          <p:cNvSpPr>
            <a:spLocks noGrp="1" noRot="1" noChangeAspect="1" noChangeArrowheads="1"/>
          </p:cNvSpPr>
          <p:nvPr>
            <p:ph type="sldImg"/>
          </p:nvPr>
        </p:nvSpPr>
        <p:spPr>
          <a:solidFill>
            <a:srgbClr val="FFFFFF"/>
          </a:solidFill>
          <a:ln/>
        </p:spPr>
      </p:sp>
      <p:sp>
        <p:nvSpPr>
          <p:cNvPr id="1832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4961"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3AAC6FA4-CC1E-4A4A-B050-09ACB27D887A}" type="slidenum">
              <a:rPr lang="en-US" altLang="en-US" sz="1200">
                <a:solidFill>
                  <a:srgbClr val="000000"/>
                </a:solidFill>
              </a:rPr>
              <a:pPr/>
              <a:t>14</a:t>
            </a:fld>
            <a:endParaRPr lang="en-US" altLang="en-US" sz="1200">
              <a:solidFill>
                <a:srgbClr val="000000"/>
              </a:solidFill>
            </a:endParaRPr>
          </a:p>
        </p:txBody>
      </p:sp>
      <p:sp>
        <p:nvSpPr>
          <p:cNvPr id="290818" name="Rectangle 2"/>
          <p:cNvSpPr>
            <a:spLocks noGrp="1" noRot="1" noChangeAspect="1" noChangeArrowheads="1" noTextEdit="1"/>
          </p:cNvSpPr>
          <p:nvPr>
            <p:ph type="sldImg"/>
          </p:nvPr>
        </p:nvSpPr>
        <p:spPr>
          <a:ln/>
        </p:spPr>
      </p:sp>
      <p:sp>
        <p:nvSpPr>
          <p:cNvPr id="424963" name="Rectangle 3"/>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ltLang="en-US">
                <a:latin typeface="Arial" pitchFamily="34" charset="0"/>
                <a:ea typeface="ＭＳ Ｐゴシック" pitchFamily="34" charset="-128"/>
              </a:rPr>
              <a:t>Luke 15 v 8: Woman searches house by lamp light. </a:t>
            </a: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891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993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096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98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198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0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301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403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403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505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505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608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608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7009"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BEA3F9C2-97DD-4FFC-ACA8-9D8CD7CCEE0A}" type="slidenum">
              <a:rPr lang="en-US" altLang="en-US" sz="1200">
                <a:solidFill>
                  <a:srgbClr val="000000"/>
                </a:solidFill>
              </a:rPr>
              <a:pPr/>
              <a:t>15</a:t>
            </a:fld>
            <a:endParaRPr lang="en-US" altLang="en-US" sz="1200">
              <a:solidFill>
                <a:srgbClr val="000000"/>
              </a:solidFill>
            </a:endParaRPr>
          </a:p>
        </p:txBody>
      </p:sp>
      <p:sp>
        <p:nvSpPr>
          <p:cNvPr id="292866" name="Rectangle 2"/>
          <p:cNvSpPr>
            <a:spLocks noGrp="1" noRot="1" noChangeAspect="1" noChangeArrowheads="1" noTextEdit="1"/>
          </p:cNvSpPr>
          <p:nvPr>
            <p:ph type="sldImg"/>
          </p:nvPr>
        </p:nvSpPr>
        <p:spPr>
          <a:ln/>
        </p:spPr>
      </p:sp>
      <p:sp>
        <p:nvSpPr>
          <p:cNvPr id="427011" name="Rectangle 3"/>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ltLang="en-US">
                <a:latin typeface="Arial" pitchFamily="34" charset="0"/>
                <a:ea typeface="ＭＳ Ｐゴシック" pitchFamily="34" charset="-128"/>
              </a:rPr>
              <a:t>Luke 15 v 8: Woman continues search.</a:t>
            </a:r>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710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710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2A60F708-7CC2-E045-82A4-649AD8136A35}" type="slidenum">
              <a:rPr lang="en-US" altLang="zh-CN" smtClean="0">
                <a:solidFill>
                  <a:prstClr val="black"/>
                </a:solidFill>
              </a:rPr>
              <a:pPr>
                <a:defRPr/>
              </a:pPr>
              <a:t>185</a:t>
            </a:fld>
            <a:endParaRPr lang="en-US" altLang="zh-CN">
              <a:solidFill>
                <a:prstClr val="black"/>
              </a:solidFill>
            </a:endParaRPr>
          </a:p>
        </p:txBody>
      </p:sp>
    </p:spTree>
    <p:extLst>
      <p:ext uri="{BB962C8B-B14F-4D97-AF65-F5344CB8AC3E}">
        <p14:creationId xmlns:p14="http://schemas.microsoft.com/office/powerpoint/2010/main" val="4254800755"/>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2A60F708-7CC2-E045-82A4-649AD8136A35}" type="slidenum">
              <a:rPr lang="en-US" altLang="zh-CN" smtClean="0">
                <a:solidFill>
                  <a:prstClr val="black"/>
                </a:solidFill>
              </a:rPr>
              <a:pPr>
                <a:defRPr/>
              </a:pPr>
              <a:t>198</a:t>
            </a:fld>
            <a:endParaRPr lang="en-US" altLang="zh-CN">
              <a:solidFill>
                <a:prstClr val="black"/>
              </a:solidFill>
            </a:endParaRPr>
          </a:p>
        </p:txBody>
      </p:sp>
    </p:spTree>
    <p:extLst>
      <p:ext uri="{BB962C8B-B14F-4D97-AF65-F5344CB8AC3E}">
        <p14:creationId xmlns:p14="http://schemas.microsoft.com/office/powerpoint/2010/main" val="1163224732"/>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36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536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638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0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741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43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843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45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945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048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150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057"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272739D7-8B9E-4E57-ABDF-A592B3B5B151}" type="slidenum">
              <a:rPr lang="en-US" altLang="en-US" sz="1200">
                <a:solidFill>
                  <a:srgbClr val="000000"/>
                </a:solidFill>
              </a:rPr>
              <a:pPr/>
              <a:t>16</a:t>
            </a:fld>
            <a:endParaRPr lang="en-US" altLang="en-US" sz="1200">
              <a:solidFill>
                <a:srgbClr val="000000"/>
              </a:solidFill>
            </a:endParaRPr>
          </a:p>
        </p:txBody>
      </p:sp>
      <p:sp>
        <p:nvSpPr>
          <p:cNvPr id="294914" name="Rectangle 2"/>
          <p:cNvSpPr>
            <a:spLocks noGrp="1" noRot="1" noChangeAspect="1" noChangeArrowheads="1" noTextEdit="1"/>
          </p:cNvSpPr>
          <p:nvPr>
            <p:ph type="sldImg"/>
          </p:nvPr>
        </p:nvSpPr>
        <p:spPr>
          <a:ln/>
        </p:spPr>
      </p:sp>
      <p:sp>
        <p:nvSpPr>
          <p:cNvPr id="429059" name="Rectangle 3"/>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ltLang="en-US">
                <a:latin typeface="Arial" pitchFamily="34" charset="0"/>
                <a:ea typeface="ＭＳ Ｐゴシック" pitchFamily="34" charset="-128"/>
              </a:rPr>
              <a:t>Luke 15 v 9: Woman search is rewarded as she sees silver coin.</a:t>
            </a:r>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2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253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6881" name="Rectangle 7"/>
          <p:cNvSpPr>
            <a:spLocks noGrp="1" noChangeArrowheads="1"/>
          </p:cNvSpPr>
          <p:nvPr>
            <p:ph type="sldNum" sz="quarter" idx="5"/>
          </p:nvPr>
        </p:nvSpPr>
        <p:spPr>
          <a:noFill/>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54A688BB-22B0-40AE-A18E-8437810D848C}" type="slidenum">
              <a:rPr lang="en-US" altLang="en-US" sz="1200">
                <a:solidFill>
                  <a:srgbClr val="000000"/>
                </a:solidFill>
              </a:rPr>
              <a:pPr/>
              <a:t>210</a:t>
            </a:fld>
            <a:endParaRPr lang="en-US" altLang="en-US" sz="1200">
              <a:solidFill>
                <a:srgbClr val="000000"/>
              </a:solidFill>
            </a:endParaRPr>
          </a:p>
        </p:txBody>
      </p:sp>
      <p:sp>
        <p:nvSpPr>
          <p:cNvPr id="412674" name="Rectangle 1026"/>
          <p:cNvSpPr>
            <a:spLocks noGrp="1" noRot="1" noChangeAspect="1" noChangeArrowheads="1" noTextEdit="1"/>
          </p:cNvSpPr>
          <p:nvPr>
            <p:ph type="sldImg"/>
          </p:nvPr>
        </p:nvSpPr>
        <p:spPr>
          <a:ln/>
        </p:spPr>
      </p:sp>
      <p:sp>
        <p:nvSpPr>
          <p:cNvPr id="506883" name="Rectangle 1027"/>
          <p:cNvSpPr>
            <a:spLocks noGrp="1" noChangeArrowheads="1"/>
          </p:cNvSpPr>
          <p:nvPr>
            <p:ph type="body" idx="1"/>
          </p:nvPr>
        </p:nvSpPr>
        <p:spPr>
          <a:noFill/>
        </p:spPr>
        <p:txBody>
          <a:bodyPr/>
          <a:lstStyle/>
          <a:p>
            <a:pPr eaLnBrk="1" hangingPunct="1"/>
            <a:endParaRPr lang="en-US" altLang="en-US">
              <a:latin typeface="Arial" pitchFamily="34" charset="0"/>
              <a:ea typeface="ＭＳ Ｐゴシック" pitchFamily="34" charset="-128"/>
            </a:endParaRPr>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2A60F708-7CC2-E045-82A4-649AD8136A35}" type="slidenum">
              <a:rPr lang="en-US" altLang="zh-CN" smtClean="0">
                <a:solidFill>
                  <a:prstClr val="black"/>
                </a:solidFill>
              </a:rPr>
              <a:pPr>
                <a:defRPr/>
              </a:pPr>
              <a:t>211</a:t>
            </a:fld>
            <a:endParaRPr lang="en-US" altLang="zh-CN">
              <a:solidFill>
                <a:prstClr val="black"/>
              </a:solidFill>
            </a:endParaRPr>
          </a:p>
        </p:txBody>
      </p:sp>
    </p:spTree>
    <p:extLst>
      <p:ext uri="{BB962C8B-B14F-4D97-AF65-F5344CB8AC3E}">
        <p14:creationId xmlns:p14="http://schemas.microsoft.com/office/powerpoint/2010/main" val="44054679"/>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1105"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34F3E1E4-A2FB-4EE0-86AA-1B7DB727F0B5}" type="slidenum">
              <a:rPr lang="en-US" altLang="en-US" sz="1200">
                <a:solidFill>
                  <a:srgbClr val="000000"/>
                </a:solidFill>
              </a:rPr>
              <a:pPr/>
              <a:t>17</a:t>
            </a:fld>
            <a:endParaRPr lang="en-US" altLang="en-US" sz="1200">
              <a:solidFill>
                <a:srgbClr val="000000"/>
              </a:solidFill>
            </a:endParaRPr>
          </a:p>
        </p:txBody>
      </p:sp>
      <p:sp>
        <p:nvSpPr>
          <p:cNvPr id="296962" name="Rectangle 2"/>
          <p:cNvSpPr>
            <a:spLocks noGrp="1" noRot="1" noChangeAspect="1" noChangeArrowheads="1" noTextEdit="1"/>
          </p:cNvSpPr>
          <p:nvPr>
            <p:ph type="sldImg"/>
          </p:nvPr>
        </p:nvSpPr>
        <p:spPr>
          <a:ln/>
        </p:spPr>
      </p:sp>
      <p:sp>
        <p:nvSpPr>
          <p:cNvPr id="431107" name="Rectangle 3"/>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ltLang="en-US">
                <a:latin typeface="Arial" pitchFamily="34" charset="0"/>
                <a:ea typeface="ＭＳ Ｐゴシック" pitchFamily="34" charset="-128"/>
              </a:rPr>
              <a:t>Luke 15 v 9: Woman is full of joy as she finds coin.</a:t>
            </a:r>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891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2A60F708-7CC2-E045-82A4-649AD8136A35}" type="slidenum">
              <a:rPr lang="en-US" altLang="zh-CN" smtClean="0">
                <a:solidFill>
                  <a:prstClr val="black"/>
                </a:solidFill>
              </a:rPr>
              <a:pPr>
                <a:defRPr/>
              </a:pPr>
              <a:t>230</a:t>
            </a:fld>
            <a:endParaRPr lang="en-US" altLang="zh-CN">
              <a:solidFill>
                <a:prstClr val="black"/>
              </a:solidFill>
            </a:endParaRPr>
          </a:p>
        </p:txBody>
      </p:sp>
    </p:spTree>
    <p:extLst>
      <p:ext uri="{BB962C8B-B14F-4D97-AF65-F5344CB8AC3E}">
        <p14:creationId xmlns:p14="http://schemas.microsoft.com/office/powerpoint/2010/main" val="2273347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3153"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654FF5DD-B876-4FF4-87B4-7B89F25253BF}" type="slidenum">
              <a:rPr lang="en-US" altLang="en-US" sz="1200">
                <a:solidFill>
                  <a:srgbClr val="000000"/>
                </a:solidFill>
              </a:rPr>
              <a:pPr/>
              <a:t>18</a:t>
            </a:fld>
            <a:endParaRPr lang="en-US" altLang="en-US" sz="1200">
              <a:solidFill>
                <a:srgbClr val="000000"/>
              </a:solidFill>
            </a:endParaRPr>
          </a:p>
        </p:txBody>
      </p:sp>
      <p:sp>
        <p:nvSpPr>
          <p:cNvPr id="299010" name="Rectangle 2"/>
          <p:cNvSpPr>
            <a:spLocks noGrp="1" noRot="1" noChangeAspect="1" noChangeArrowheads="1" noTextEdit="1"/>
          </p:cNvSpPr>
          <p:nvPr>
            <p:ph type="sldImg"/>
          </p:nvPr>
        </p:nvSpPr>
        <p:spPr>
          <a:ln/>
        </p:spPr>
      </p:sp>
      <p:sp>
        <p:nvSpPr>
          <p:cNvPr id="433155" name="Rectangle 3"/>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ltLang="en-US">
                <a:latin typeface="Arial" pitchFamily="34" charset="0"/>
                <a:ea typeface="ＭＳ Ｐゴシック" pitchFamily="34" charset="-128"/>
              </a:rPr>
              <a:t>Luke 15 v 9: Woman shares her good news with neighbours and friends. </a:t>
            </a:r>
          </a:p>
        </p:txBody>
      </p:sp>
    </p:spTree>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5201"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2F4CB177-4846-4B4D-AC33-00AF0182932A}" type="slidenum">
              <a:rPr lang="en-US" altLang="en-US" sz="1200">
                <a:solidFill>
                  <a:srgbClr val="000000"/>
                </a:solidFill>
              </a:rPr>
              <a:pPr/>
              <a:t>19</a:t>
            </a:fld>
            <a:endParaRPr lang="en-US" altLang="en-US" sz="1200">
              <a:solidFill>
                <a:srgbClr val="000000"/>
              </a:solidFill>
            </a:endParaRPr>
          </a:p>
        </p:txBody>
      </p:sp>
      <p:sp>
        <p:nvSpPr>
          <p:cNvPr id="301058" name="Rectangle 2"/>
          <p:cNvSpPr>
            <a:spLocks noGrp="1" noRot="1" noChangeAspect="1" noChangeArrowheads="1" noTextEdit="1"/>
          </p:cNvSpPr>
          <p:nvPr>
            <p:ph type="sldImg"/>
          </p:nvPr>
        </p:nvSpPr>
        <p:spPr>
          <a:ln/>
        </p:spPr>
      </p:sp>
      <p:sp>
        <p:nvSpPr>
          <p:cNvPr id="435203" name="Rectangle 3"/>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ltLang="en-US">
                <a:latin typeface="Arial" pitchFamily="34" charset="0"/>
                <a:ea typeface="ＭＳ Ｐゴシック" pitchFamily="34" charset="-128"/>
              </a:rPr>
              <a:t>Luke 15 v 9: Woman celebrates her good news with neighbours and friends. </a:t>
            </a:r>
            <a:r>
              <a:rPr lang="ja-JP" altLang="en-US">
                <a:latin typeface="Arial" pitchFamily="34" charset="0"/>
                <a:ea typeface="ＭＳ Ｐゴシック" pitchFamily="34" charset="-128"/>
              </a:rPr>
              <a:t>‘</a:t>
            </a:r>
            <a:r>
              <a:rPr lang="en-US" altLang="ja-JP">
                <a:latin typeface="Arial" pitchFamily="34" charset="0"/>
                <a:ea typeface="ＭＳ Ｐゴシック" pitchFamily="34" charset="-128"/>
              </a:rPr>
              <a:t>Rejoice with me; I have found my lost coin.</a:t>
            </a:r>
            <a:r>
              <a:rPr lang="ja-JP" altLang="en-US">
                <a:latin typeface="Arial" pitchFamily="34" charset="0"/>
                <a:ea typeface="ＭＳ Ｐゴシック" pitchFamily="34" charset="-128"/>
              </a:rPr>
              <a:t>’</a:t>
            </a:r>
            <a:r>
              <a:rPr lang="en-US" altLang="ja-JP">
                <a:latin typeface="Arial" pitchFamily="34" charset="0"/>
                <a:ea typeface="ＭＳ Ｐゴシック" pitchFamily="34" charset="-128"/>
              </a:rPr>
              <a:t> </a:t>
            </a:r>
            <a:endParaRPr lang="en-US" altLang="en-US">
              <a:latin typeface="Arial" pitchFamily="34" charset="0"/>
              <a:ea typeface="ＭＳ Ｐゴシック" pitchFamily="34" charset="-128"/>
            </a:endParaRPr>
          </a:p>
        </p:txBody>
      </p:sp>
    </p:spTree>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891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993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096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98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198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0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301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2A60F708-7CC2-E045-82A4-649AD8136A35}" type="slidenum">
              <a:rPr lang="en-US" altLang="zh-CN" smtClean="0">
                <a:solidFill>
                  <a:prstClr val="black"/>
                </a:solidFill>
              </a:rPr>
              <a:pPr>
                <a:defRPr/>
              </a:pPr>
              <a:t>252</a:t>
            </a:fld>
            <a:endParaRPr lang="en-US" altLang="zh-CN">
              <a:solidFill>
                <a:prstClr val="black"/>
              </a:solidFill>
            </a:endParaRPr>
          </a:p>
        </p:txBody>
      </p:sp>
    </p:spTree>
    <p:extLst>
      <p:ext uri="{BB962C8B-B14F-4D97-AF65-F5344CB8AC3E}">
        <p14:creationId xmlns:p14="http://schemas.microsoft.com/office/powerpoint/2010/main" val="685016852"/>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297"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AB6933D1-2DEC-43B1-B444-18A81A390817}" type="slidenum">
              <a:rPr lang="en-US" altLang="en-US" sz="1200">
                <a:solidFill>
                  <a:srgbClr val="000000"/>
                </a:solidFill>
              </a:rPr>
              <a:pPr/>
              <a:t>21</a:t>
            </a:fld>
            <a:endParaRPr lang="en-US" altLang="en-US" sz="1200">
              <a:solidFill>
                <a:srgbClr val="000000"/>
              </a:solidFill>
            </a:endParaRPr>
          </a:p>
        </p:txBody>
      </p:sp>
      <p:sp>
        <p:nvSpPr>
          <p:cNvPr id="305154" name="Rectangle 2"/>
          <p:cNvSpPr>
            <a:spLocks noGrp="1" noRot="1" noChangeAspect="1" noChangeArrowheads="1" noTextEdit="1"/>
          </p:cNvSpPr>
          <p:nvPr>
            <p:ph type="sldImg"/>
          </p:nvPr>
        </p:nvSpPr>
        <p:spPr>
          <a:ln/>
        </p:spPr>
      </p:sp>
      <p:sp>
        <p:nvSpPr>
          <p:cNvPr id="439299" name="Rectangle 3"/>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ltLang="en-US">
                <a:latin typeface="Arial" pitchFamily="34" charset="0"/>
                <a:ea typeface="ＭＳ Ｐゴシック" pitchFamily="34" charset="-128"/>
              </a:rPr>
              <a:t>If you have found these images useful in teaching this story please visit www.freebibleimages.org and give us your feedback. You may also like to make a donation so we can make further Bible story images available to anyone, anywhere at any time - free of charge. </a:t>
            </a:r>
          </a:p>
        </p:txBody>
      </p:sp>
    </p:spTree>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6386" name="Text Box 2"/>
          <p:cNvSpPr txBox="1">
            <a:spLocks noGrp="1" noChangeArrowheads="1"/>
          </p:cNvSpPr>
          <p:nvPr>
            <p:ph type="body" idx="1"/>
          </p:nvPr>
        </p:nvSpPr>
        <p:spPr bwMode="auto">
          <a:xfrm>
            <a:off x="685801"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891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993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096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98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198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0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301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0193" name="Rectangle 7"/>
          <p:cNvSpPr>
            <a:spLocks noGrp="1" noChangeArrowheads="1"/>
          </p:cNvSpPr>
          <p:nvPr>
            <p:ph type="sldNum" sz="quarter" idx="5"/>
          </p:nvPr>
        </p:nvSpPr>
        <p:spPr>
          <a:noFill/>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DA29C1AD-D9DC-4469-AD5A-C4F6859256BB}" type="slidenum">
              <a:rPr lang="en-US" altLang="zh-CN" sz="1200">
                <a:solidFill>
                  <a:prstClr val="black"/>
                </a:solidFill>
              </a:rPr>
              <a:pPr/>
              <a:t>285</a:t>
            </a:fld>
            <a:endParaRPr lang="en-US" altLang="zh-CN" sz="1200">
              <a:solidFill>
                <a:prstClr val="black"/>
              </a:solidFill>
            </a:endParaRPr>
          </a:p>
        </p:txBody>
      </p:sp>
      <p:sp>
        <p:nvSpPr>
          <p:cNvPr id="106498"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520195"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zh-CN" altLang="en-US">
              <a:latin typeface="Arial" pitchFamily="34" charset="0"/>
              <a:ea typeface="ＭＳ Ｐゴシック" pitchFamily="34" charset="-128"/>
            </a:endParaRPr>
          </a:p>
        </p:txBody>
      </p:sp>
    </p:spTree>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4833" name="Rectangle 7"/>
          <p:cNvSpPr>
            <a:spLocks noGrp="1" noChangeArrowheads="1"/>
          </p:cNvSpPr>
          <p:nvPr>
            <p:ph type="sldNum" sz="quarter" idx="5"/>
          </p:nvPr>
        </p:nvSpPr>
        <p:spPr>
          <a:noFill/>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7A709D4D-DF95-4BB5-84EC-4ADF0E963CB0}" type="slidenum">
              <a:rPr lang="en-US" altLang="zh-CN" sz="1200">
                <a:solidFill>
                  <a:prstClr val="black"/>
                </a:solidFill>
              </a:rPr>
              <a:pPr/>
              <a:t>286</a:t>
            </a:fld>
            <a:endParaRPr lang="en-US" altLang="zh-CN" sz="1200">
              <a:solidFill>
                <a:prstClr val="black"/>
              </a:solidFill>
            </a:endParaRPr>
          </a:p>
        </p:txBody>
      </p:sp>
      <p:sp>
        <p:nvSpPr>
          <p:cNvPr id="104450"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504835"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zh-CN" altLang="en-US">
              <a:latin typeface="Arial" pitchFamily="34" charset="0"/>
              <a:ea typeface="ＭＳ Ｐゴシック" pitchFamily="34" charset="-128"/>
            </a:endParaRPr>
          </a:p>
        </p:txBody>
      </p:sp>
    </p:spTree>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287</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dirty="0">
              <a:latin typeface="Arial" charset="0"/>
              <a:ea typeface="ＭＳ Ｐゴシック" charset="0"/>
              <a:cs typeface="ＭＳ Ｐゴシック" charset="0"/>
            </a:endParaRPr>
          </a:p>
          <a:p>
            <a:pPr eaLnBrk="1" hangingPunct="1"/>
            <a:r>
              <a:rPr lang="en-US" dirty="0">
                <a:latin typeface="Arial" charset="0"/>
                <a:ea typeface="ＭＳ Ｐゴシック" charset="0"/>
                <a:cs typeface="ＭＳ Ｐゴシック" charset="0"/>
              </a:rPr>
              <a:t>GO</a:t>
            </a:r>
            <a:r>
              <a:rPr lang="en-US" baseline="0" dirty="0">
                <a:latin typeface="Arial" charset="0"/>
                <a:ea typeface="ＭＳ Ｐゴシック" charset="0"/>
                <a:cs typeface="ＭＳ Ｐゴシック" charset="0"/>
              </a:rPr>
              <a:t> Gospels</a:t>
            </a:r>
            <a:r>
              <a:rPr lang="en-US" dirty="0">
                <a:latin typeface="Arial" charset="0"/>
                <a:ea typeface="ＭＳ Ｐゴシック" charset="0"/>
                <a:cs typeface="ＭＳ Ｐゴシック" charset="0"/>
              </a:rPr>
              <a:t> link</a:t>
            </a:r>
          </a:p>
        </p:txBody>
      </p:sp>
    </p:spTree>
    <p:extLst>
      <p:ext uri="{BB962C8B-B14F-4D97-AF65-F5344CB8AC3E}">
        <p14:creationId xmlns:p14="http://schemas.microsoft.com/office/powerpoint/2010/main" val="3219595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0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7410" name="Text Box 2"/>
          <p:cNvSpPr txBox="1">
            <a:spLocks noGrp="1" noChangeArrowheads="1"/>
          </p:cNvSpPr>
          <p:nvPr>
            <p:ph type="body" idx="1"/>
          </p:nvPr>
        </p:nvSpPr>
        <p:spPr bwMode="auto">
          <a:xfrm>
            <a:off x="685801"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6529"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CCEF764E-7AAE-4EF1-BD18-C7BCFCDD43AE}" type="slidenum">
              <a:rPr lang="en-US" altLang="en-US" sz="1200">
                <a:solidFill>
                  <a:srgbClr val="000000"/>
                </a:solidFill>
              </a:rPr>
              <a:pPr/>
              <a:t>5</a:t>
            </a:fld>
            <a:endParaRPr lang="en-US" altLang="en-US" sz="1200">
              <a:solidFill>
                <a:srgbClr val="000000"/>
              </a:solidFill>
            </a:endParaRPr>
          </a:p>
        </p:txBody>
      </p:sp>
      <p:sp>
        <p:nvSpPr>
          <p:cNvPr id="280578" name="Rectangle 2"/>
          <p:cNvSpPr>
            <a:spLocks noGrp="1" noRot="1" noChangeAspect="1" noChangeArrowheads="1" noTextEdit="1"/>
          </p:cNvSpPr>
          <p:nvPr>
            <p:ph type="sldImg"/>
          </p:nvPr>
        </p:nvSpPr>
        <p:spPr>
          <a:ln/>
        </p:spPr>
      </p:sp>
      <p:sp>
        <p:nvSpPr>
          <p:cNvPr id="406531" name="Rectangle 3"/>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ltLang="en-US">
                <a:latin typeface="Arial" pitchFamily="34" charset="0"/>
                <a:ea typeface="ＭＳ Ｐゴシック" pitchFamily="34" charset="-128"/>
              </a:rPr>
              <a:t>Luke 15 v 8: Woman wonders where she may have lost it.</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43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8434" name="Text Box 2"/>
          <p:cNvSpPr txBox="1">
            <a:spLocks noGrp="1" noChangeArrowheads="1"/>
          </p:cNvSpPr>
          <p:nvPr>
            <p:ph type="body" idx="1"/>
          </p:nvPr>
        </p:nvSpPr>
        <p:spPr bwMode="auto">
          <a:xfrm>
            <a:off x="685801"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45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9458" name="Text Box 2"/>
          <p:cNvSpPr txBox="1">
            <a:spLocks noGrp="1" noChangeArrowheads="1"/>
          </p:cNvSpPr>
          <p:nvPr>
            <p:ph type="body" idx="1"/>
          </p:nvPr>
        </p:nvSpPr>
        <p:spPr bwMode="auto">
          <a:xfrm>
            <a:off x="685801"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0482" name="Text Box 2"/>
          <p:cNvSpPr txBox="1">
            <a:spLocks noGrp="1" noChangeArrowheads="1"/>
          </p:cNvSpPr>
          <p:nvPr>
            <p:ph type="body" idx="1"/>
          </p:nvPr>
        </p:nvSpPr>
        <p:spPr bwMode="auto">
          <a:xfrm>
            <a:off x="685801"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1506" name="Text Box 2"/>
          <p:cNvSpPr txBox="1">
            <a:spLocks noGrp="1" noChangeArrowheads="1"/>
          </p:cNvSpPr>
          <p:nvPr>
            <p:ph type="body" idx="1"/>
          </p:nvPr>
        </p:nvSpPr>
        <p:spPr bwMode="auto">
          <a:xfrm>
            <a:off x="685801"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2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2530" name="Text Box 2"/>
          <p:cNvSpPr txBox="1">
            <a:spLocks noGrp="1" noChangeArrowheads="1"/>
          </p:cNvSpPr>
          <p:nvPr>
            <p:ph type="body" idx="1"/>
          </p:nvPr>
        </p:nvSpPr>
        <p:spPr bwMode="auto">
          <a:xfrm>
            <a:off x="685801"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bwMode="auto">
          <a:xfrm>
            <a:off x="685801"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bwMode="auto">
          <a:xfrm>
            <a:off x="685801"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bwMode="auto">
          <a:xfrm>
            <a:off x="685801"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8209" name="Rectangle 7"/>
          <p:cNvSpPr>
            <a:spLocks noGrp="1" noChangeArrowheads="1"/>
          </p:cNvSpPr>
          <p:nvPr>
            <p:ph type="sldNum" sz="quarter" idx="5"/>
          </p:nvPr>
        </p:nvSpPr>
        <p:spPr>
          <a:noFill/>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13A13745-9E2F-4734-AFB1-395FDC1E7033}" type="slidenum">
              <a:rPr lang="en-US" altLang="zh-CN" sz="1200">
                <a:solidFill>
                  <a:prstClr val="black"/>
                </a:solidFill>
              </a:rPr>
              <a:pPr/>
              <a:t>71</a:t>
            </a:fld>
            <a:endParaRPr lang="en-US" altLang="zh-CN" sz="1200">
              <a:solidFill>
                <a:prstClr val="black"/>
              </a:solidFill>
            </a:endParaRPr>
          </a:p>
        </p:txBody>
      </p:sp>
      <p:sp>
        <p:nvSpPr>
          <p:cNvPr id="77826"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478211"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zh-CN" altLang="en-US">
              <a:latin typeface="Arial" pitchFamily="34" charset="0"/>
              <a:ea typeface="ＭＳ Ｐゴシック" pitchFamily="34" charset="-128"/>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2A60F708-7CC2-E045-82A4-649AD8136A35}" type="slidenum">
              <a:rPr lang="en-US" altLang="zh-CN" smtClean="0">
                <a:solidFill>
                  <a:prstClr val="black"/>
                </a:solidFill>
              </a:rPr>
              <a:pPr>
                <a:defRPr/>
              </a:pPr>
              <a:t>72</a:t>
            </a:fld>
            <a:endParaRPr lang="en-US" altLang="zh-CN">
              <a:solidFill>
                <a:prstClr val="black"/>
              </a:solidFill>
            </a:endParaRPr>
          </a:p>
        </p:txBody>
      </p:sp>
    </p:spTree>
    <p:extLst>
      <p:ext uri="{BB962C8B-B14F-4D97-AF65-F5344CB8AC3E}">
        <p14:creationId xmlns:p14="http://schemas.microsoft.com/office/powerpoint/2010/main" val="2880098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8577"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6F367240-94DE-47DC-9F59-86C921CA27D5}" type="slidenum">
              <a:rPr lang="en-US" altLang="en-US" sz="1200">
                <a:solidFill>
                  <a:srgbClr val="000000"/>
                </a:solidFill>
              </a:rPr>
              <a:pPr/>
              <a:t>6</a:t>
            </a:fld>
            <a:endParaRPr lang="en-US" altLang="en-US" sz="1200">
              <a:solidFill>
                <a:srgbClr val="000000"/>
              </a:solidFill>
            </a:endParaRPr>
          </a:p>
        </p:txBody>
      </p:sp>
      <p:sp>
        <p:nvSpPr>
          <p:cNvPr id="274434" name="Rectangle 2"/>
          <p:cNvSpPr>
            <a:spLocks noGrp="1" noRot="1" noChangeAspect="1" noChangeArrowheads="1" noTextEdit="1"/>
          </p:cNvSpPr>
          <p:nvPr>
            <p:ph type="sldImg"/>
          </p:nvPr>
        </p:nvSpPr>
        <p:spPr>
          <a:ln/>
        </p:spPr>
      </p:sp>
      <p:sp>
        <p:nvSpPr>
          <p:cNvPr id="408579" name="Rectangle 3"/>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ltLang="en-US">
                <a:latin typeface="Arial" pitchFamily="34" charset="0"/>
                <a:ea typeface="ＭＳ Ｐゴシック" pitchFamily="34" charset="-128"/>
              </a:rPr>
              <a:t>Luke 15 v 8: Woman with 10 silver coins.</a:t>
            </a:r>
          </a:p>
          <a:p>
            <a:pPr eaLnBrk="1" hangingPunct="1"/>
            <a:r>
              <a:rPr lang="en-US" altLang="en-US">
                <a:latin typeface="Arial" pitchFamily="34" charset="0"/>
                <a:ea typeface="ＭＳ Ｐゴシック" pitchFamily="34" charset="-128"/>
              </a:rPr>
              <a:t>Most think that the silver coin  (drachma) the woman lost was from the adornment of coins that women wore around her head and would have been her dowry. If so it was poor woman</a:t>
            </a:r>
            <a:r>
              <a:rPr lang="ja-JP" altLang="en-US">
                <a:latin typeface="Arial" pitchFamily="34" charset="0"/>
                <a:ea typeface="ＭＳ Ｐゴシック" pitchFamily="34" charset="-128"/>
              </a:rPr>
              <a:t>’</a:t>
            </a:r>
            <a:r>
              <a:rPr lang="en-US" altLang="ja-JP">
                <a:latin typeface="Arial" pitchFamily="34" charset="0"/>
                <a:ea typeface="ＭＳ Ｐゴシック" pitchFamily="34" charset="-128"/>
              </a:rPr>
              <a:t>s dowry as a drachma was a day's salary for a peasant working for someone else (Matthew 2 v 1-16). In the culture of the time, loss of a coin from a dowry could represent unfaithfulness and this would bring real shame and disgrace to her family and husband.</a:t>
            </a:r>
            <a:endParaRPr lang="en-US" altLang="en-US">
              <a:latin typeface="Arial" pitchFamily="34" charset="0"/>
              <a:ea typeface="ＭＳ Ｐゴシック" pitchFamily="34" charset="-128"/>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625"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66CDC6ED-9B22-44AC-831D-B13208DDA5D4}" type="slidenum">
              <a:rPr lang="en-US" altLang="en-US" sz="1200">
                <a:solidFill>
                  <a:srgbClr val="000000"/>
                </a:solidFill>
              </a:rPr>
              <a:pPr/>
              <a:t>7</a:t>
            </a:fld>
            <a:endParaRPr lang="en-US" altLang="en-US" sz="1200">
              <a:solidFill>
                <a:srgbClr val="000000"/>
              </a:solidFill>
            </a:endParaRPr>
          </a:p>
        </p:txBody>
      </p:sp>
      <p:sp>
        <p:nvSpPr>
          <p:cNvPr id="276482" name="Rectangle 2"/>
          <p:cNvSpPr>
            <a:spLocks noGrp="1" noRot="1" noChangeAspect="1" noChangeArrowheads="1" noTextEdit="1"/>
          </p:cNvSpPr>
          <p:nvPr>
            <p:ph type="sldImg"/>
          </p:nvPr>
        </p:nvSpPr>
        <p:spPr>
          <a:ln/>
        </p:spPr>
      </p:sp>
      <p:sp>
        <p:nvSpPr>
          <p:cNvPr id="410627" name="Rectangle 3"/>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ltLang="en-US">
                <a:latin typeface="Arial" pitchFamily="34" charset="0"/>
                <a:ea typeface="ＭＳ Ｐゴシック" pitchFamily="34" charset="-128"/>
              </a:rPr>
              <a:t>Luke 15 v 8: Woman shown with coin missing.</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891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993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096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98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198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0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301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403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403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505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505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7171"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a:spcBef>
                <a:spcPct val="0"/>
              </a:spcBef>
            </a:pPr>
            <a:r>
              <a:rPr lang="zh-CN" altLang="en-US" sz="1200" b="0" kern="1200" dirty="0">
                <a:solidFill>
                  <a:schemeClr val="tx1"/>
                </a:solidFill>
                <a:effectLst/>
                <a:latin typeface="Arial" charset="0"/>
                <a:ea typeface="ＭＳ Ｐゴシック" charset="-128"/>
                <a:cs typeface="ＭＳ Ｐゴシック" charset="-128"/>
              </a:rPr>
              <a:t>棕榈星期天是一个有趣的名字，不是吗？</a:t>
            </a:r>
            <a:endParaRPr lang="en-US" dirty="0">
              <a:latin typeface="Calibri" charset="0"/>
            </a:endParaRPr>
          </a:p>
        </p:txBody>
      </p:sp>
      <p:sp>
        <p:nvSpPr>
          <p:cNvPr id="7172"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fld id="{40B94A39-A832-7E4A-92E2-7742786B7818}" type="slidenum">
              <a:rPr lang="en-US">
                <a:solidFill>
                  <a:prstClr val="black"/>
                </a:solidFill>
              </a:rPr>
              <a:pPr/>
              <a:t>94</a:t>
            </a:fld>
            <a:endParaRPr lang="en-US">
              <a:solidFill>
                <a:prstClr val="black"/>
              </a:solidFill>
            </a:endParaRPr>
          </a:p>
        </p:txBody>
      </p:sp>
    </p:spTree>
    <p:extLst>
      <p:ext uri="{BB962C8B-B14F-4D97-AF65-F5344CB8AC3E}">
        <p14:creationId xmlns:p14="http://schemas.microsoft.com/office/powerpoint/2010/main" val="1328330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2673"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1333B98A-4B42-46ED-A1DE-A420E91FBCE5}" type="slidenum">
              <a:rPr lang="en-US" altLang="en-US" sz="1200">
                <a:solidFill>
                  <a:srgbClr val="000000"/>
                </a:solidFill>
              </a:rPr>
              <a:pPr/>
              <a:t>8</a:t>
            </a:fld>
            <a:endParaRPr lang="en-US" altLang="en-US" sz="1200">
              <a:solidFill>
                <a:srgbClr val="000000"/>
              </a:solidFill>
            </a:endParaRPr>
          </a:p>
        </p:txBody>
      </p:sp>
      <p:sp>
        <p:nvSpPr>
          <p:cNvPr id="278530" name="Rectangle 2"/>
          <p:cNvSpPr>
            <a:spLocks noGrp="1" noRot="1" noChangeAspect="1" noChangeArrowheads="1" noTextEdit="1"/>
          </p:cNvSpPr>
          <p:nvPr>
            <p:ph type="sldImg"/>
          </p:nvPr>
        </p:nvSpPr>
        <p:spPr>
          <a:ln/>
        </p:spPr>
      </p:sp>
      <p:sp>
        <p:nvSpPr>
          <p:cNvPr id="412675" name="Rectangle 3"/>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ltLang="en-US">
                <a:latin typeface="Arial" pitchFamily="34" charset="0"/>
                <a:ea typeface="ＭＳ Ｐゴシック" pitchFamily="34" charset="-128"/>
              </a:rPr>
              <a:t>Luke 15 v 8: Woman discovers a silver coin is missing.</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0243"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a:spcBef>
                <a:spcPct val="0"/>
              </a:spcBef>
            </a:pPr>
            <a:r>
              <a:rPr lang="zh-CN" altLang="en-US" sz="1200" b="0" kern="1200" dirty="0">
                <a:solidFill>
                  <a:schemeClr val="tx1"/>
                </a:solidFill>
                <a:effectLst/>
                <a:latin typeface="Arial" charset="0"/>
                <a:ea typeface="ＭＳ Ｐゴシック" charset="-128"/>
                <a:cs typeface="ＭＳ Ｐゴシック" charset="-128"/>
              </a:rPr>
              <a:t>我们知道，今天回想起当他在耶稣生命最后一周时进入耶路撒冷，群众以棕榈树枝向耶稣挥手致意。然而，重点并不是树掌，而是耶稣的手掌将在几天后会在十字架上伸出。</a:t>
            </a:r>
            <a:endParaRPr lang="en-US" dirty="0">
              <a:latin typeface="Calibri" charset="0"/>
            </a:endParaRPr>
          </a:p>
        </p:txBody>
      </p:sp>
      <p:sp>
        <p:nvSpPr>
          <p:cNvPr id="10244"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fld id="{568DFD0D-7E45-3B40-BB26-E6844740DDC0}" type="slidenum">
              <a:rPr lang="en-US">
                <a:solidFill>
                  <a:prstClr val="black"/>
                </a:solidFill>
              </a:rPr>
              <a:pPr/>
              <a:t>95</a:t>
            </a:fld>
            <a:endParaRPr lang="en-US">
              <a:solidFill>
                <a:prstClr val="black"/>
              </a:solidFill>
            </a:endParaRPr>
          </a:p>
        </p:txBody>
      </p:sp>
    </p:spTree>
    <p:extLst>
      <p:ext uri="{BB962C8B-B14F-4D97-AF65-F5344CB8AC3E}">
        <p14:creationId xmlns:p14="http://schemas.microsoft.com/office/powerpoint/2010/main" val="218638320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96</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zh-CN" altLang="en-US" sz="1200" b="0" kern="1200" dirty="0">
                <a:solidFill>
                  <a:schemeClr val="tx1"/>
                </a:solidFill>
                <a:effectLst/>
                <a:latin typeface="Arial" charset="0"/>
                <a:ea typeface="ＭＳ Ｐゴシック" charset="-128"/>
                <a:cs typeface="ＭＳ Ｐゴシック" charset="-128"/>
              </a:rPr>
              <a:t>树掌不过是十字架的前奏。</a:t>
            </a:r>
            <a:endParaRPr lang="en-US" dirty="0">
              <a:cs typeface="ＭＳ Ｐゴシック" charset="0"/>
            </a:endParaRPr>
          </a:p>
        </p:txBody>
      </p:sp>
    </p:spTree>
    <p:extLst>
      <p:ext uri="{BB962C8B-B14F-4D97-AF65-F5344CB8AC3E}">
        <p14:creationId xmlns:p14="http://schemas.microsoft.com/office/powerpoint/2010/main" val="302272426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6817" name="Slide Image Placeholder 1"/>
          <p:cNvSpPr>
            <a:spLocks noGrp="1" noRot="1" noChangeAspect="1" noTextEdit="1"/>
          </p:cNvSpPr>
          <p:nvPr>
            <p:ph type="sldImg"/>
          </p:nvPr>
        </p:nvSpPr>
        <p:spPr>
          <a:ln/>
        </p:spPr>
      </p:sp>
      <p:sp>
        <p:nvSpPr>
          <p:cNvPr id="7171" name="Notes Placeholder 2"/>
          <p:cNvSpPr>
            <a:spLocks noGrp="1"/>
          </p:cNvSpPr>
          <p:nvPr>
            <p:ph type="body" idx="1"/>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a:lstStyle/>
          <a:p>
            <a:pPr>
              <a:spcBef>
                <a:spcPct val="0"/>
              </a:spcBef>
              <a:defRPr/>
            </a:pPr>
            <a:r>
              <a:rPr lang="en-US" dirty="0">
                <a:latin typeface="+mn-lt"/>
                <a:ea typeface="+mn-ea"/>
                <a:cs typeface="+mn-cs"/>
              </a:rPr>
              <a:t>Even the alternate name—Triumphant Entry—is also perplexing</a:t>
            </a:r>
            <a:r>
              <a:rPr lang="en-SG" dirty="0">
                <a:latin typeface="+mn-lt"/>
                <a:ea typeface="+mn-ea"/>
                <a:cs typeface="+mn-cs"/>
              </a:rPr>
              <a:t>.</a:t>
            </a:r>
            <a:endParaRPr lang="en-US" dirty="0">
              <a:latin typeface="Calibri" charset="0"/>
            </a:endParaRPr>
          </a:p>
        </p:txBody>
      </p:sp>
      <p:sp>
        <p:nvSpPr>
          <p:cNvPr id="546819"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858D462-3C87-3147-883C-BB5C961B028B}" type="slidenum">
              <a:rPr lang="en-US" sz="1200">
                <a:solidFill>
                  <a:srgbClr val="000000"/>
                </a:solidFill>
                <a:latin typeface="Calibri" charset="0"/>
              </a:rPr>
              <a:pPr eaLnBrk="1" hangingPunct="1"/>
              <a:t>97</a:t>
            </a:fld>
            <a:endParaRPr lang="en-US" sz="1200">
              <a:solidFill>
                <a:srgbClr val="000000"/>
              </a:solidFill>
              <a:latin typeface="Calibri"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886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46C5FD6-C55F-1F4F-927C-0B061622C715}" type="slidenum">
              <a:rPr lang="en-GB" sz="1200">
                <a:solidFill>
                  <a:srgbClr val="FFFFFF"/>
                </a:solidFill>
                <a:latin typeface="Comic Sans MS" charset="0"/>
              </a:rPr>
              <a:pPr eaLnBrk="1" hangingPunct="1"/>
              <a:t>98</a:t>
            </a:fld>
            <a:endParaRPr lang="en-GB" sz="1200">
              <a:solidFill>
                <a:srgbClr val="FFFFFF"/>
              </a:solidFill>
              <a:latin typeface="Comic Sans MS" charset="0"/>
            </a:endParaRPr>
          </a:p>
        </p:txBody>
      </p:sp>
      <p:sp>
        <p:nvSpPr>
          <p:cNvPr id="548866"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defRPr/>
            </a:pPr>
            <a:r>
              <a:rPr lang="en-US" dirty="0">
                <a:latin typeface="+mn-lt"/>
                <a:ea typeface="+mn-ea"/>
                <a:cs typeface="+mn-cs"/>
              </a:rPr>
              <a:t>True, Jesus rode into Jesus and the crowds cheered his arrival.</a:t>
            </a:r>
            <a:r>
              <a:rPr lang="en-SG" dirty="0"/>
              <a:t> </a:t>
            </a:r>
            <a:endParaRPr lang="en-US" dirty="0">
              <a:cs typeface="ＭＳ Ｐゴシック"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0913" name="Slide Image Placeholder 1"/>
          <p:cNvSpPr>
            <a:spLocks noGrp="1" noRot="1" noChangeAspect="1" noTextEdit="1"/>
          </p:cNvSpPr>
          <p:nvPr>
            <p:ph type="sldImg"/>
          </p:nvPr>
        </p:nvSpPr>
        <p:spPr>
          <a:ln/>
        </p:spPr>
      </p:sp>
      <p:sp>
        <p:nvSpPr>
          <p:cNvPr id="7171" name="Notes Placeholder 2"/>
          <p:cNvSpPr>
            <a:spLocks noGrp="1"/>
          </p:cNvSpPr>
          <p:nvPr>
            <p:ph type="body" idx="1"/>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a:lstStyle/>
          <a:p>
            <a:pPr>
              <a:spcBef>
                <a:spcPct val="0"/>
              </a:spcBef>
              <a:defRPr/>
            </a:pPr>
            <a:r>
              <a:rPr lang="en-US" dirty="0">
                <a:latin typeface="+mn-lt"/>
                <a:ea typeface="+mn-ea"/>
                <a:cs typeface="+mn-cs"/>
              </a:rPr>
              <a:t>Matthew 21:9 says the crowds that went ahead of him and those that followed shouted, “Hosanna to the Song of David!”  “Blessed is he who comes in the name of the Lord!”  “Hosanna in the highest!”</a:t>
            </a:r>
            <a:r>
              <a:rPr lang="en-SG" dirty="0"/>
              <a:t> </a:t>
            </a:r>
            <a:endParaRPr lang="en-US" dirty="0">
              <a:latin typeface="Calibri" charset="0"/>
            </a:endParaRPr>
          </a:p>
        </p:txBody>
      </p:sp>
      <p:sp>
        <p:nvSpPr>
          <p:cNvPr id="550915"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77BF11A-3BBD-5043-9523-847BFF842339}" type="slidenum">
              <a:rPr lang="en-US" sz="1200">
                <a:solidFill>
                  <a:srgbClr val="000000"/>
                </a:solidFill>
                <a:latin typeface="Calibri" charset="0"/>
              </a:rPr>
              <a:pPr eaLnBrk="1" hangingPunct="1"/>
              <a:t>99</a:t>
            </a:fld>
            <a:endParaRPr lang="en-US" sz="1200">
              <a:solidFill>
                <a:srgbClr val="000000"/>
              </a:solidFill>
              <a:latin typeface="Calibri"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100</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Normally a king rode into the city as the victor over his enemies, while that very week would culminate in Jesus</a:t>
            </a:r>
            <a:r>
              <a:rPr lang="fr-FR"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death on Friday, which we call Good Friday</a:t>
            </a:r>
            <a:r>
              <a:rPr lang="en-SG" sz="1200" kern="1200" dirty="0">
                <a:solidFill>
                  <a:schemeClr val="tx1"/>
                </a:solidFill>
                <a:effectLst/>
                <a:latin typeface="+mn-lt"/>
                <a:ea typeface="+mn-ea"/>
                <a:cs typeface="+mn-cs"/>
              </a:rPr>
              <a:t>.</a:t>
            </a:r>
            <a:endParaRPr lang="en-US" dirty="0">
              <a:cs typeface="ＭＳ Ｐゴシック"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5009"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lstStyle/>
          <a:p>
            <a:pPr>
              <a:defRPr/>
            </a:pPr>
            <a:r>
              <a:rPr lang="en-US" dirty="0">
                <a:latin typeface="+mn-lt"/>
                <a:ea typeface="+mn-ea"/>
                <a:cs typeface="+mn-cs"/>
              </a:rPr>
              <a:t>But that name is equally puzzling.  Why is Good Friday called “good”?</a:t>
            </a:r>
            <a:r>
              <a:rPr lang="en-SG" dirty="0"/>
              <a:t> </a:t>
            </a:r>
          </a:p>
          <a:p>
            <a:pPr>
              <a:defRPr/>
            </a:pPr>
            <a:r>
              <a:rPr lang="en-SG" dirty="0"/>
              <a:t>Our leader died on that day, so it seems strange to call the day “good.”  No other religion refers to the death of their leader as “good.”</a:t>
            </a:r>
          </a:p>
          <a:p>
            <a:pPr>
              <a:defRPr/>
            </a:pPr>
            <a:r>
              <a:rPr lang="en-SG" dirty="0"/>
              <a:t>We believe that his death was good.  How was that?</a:t>
            </a:r>
          </a:p>
          <a:p>
            <a:pPr>
              <a:defRPr/>
            </a:pPr>
            <a:endParaRPr lang="en-US" dirty="0"/>
          </a:p>
        </p:txBody>
      </p:sp>
      <p:sp>
        <p:nvSpPr>
          <p:cNvPr id="555011"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2E9F56A-8DEC-9544-ABF1-945C61F4D5DD}" type="slidenum">
              <a:rPr lang="en-US" sz="1200">
                <a:solidFill>
                  <a:srgbClr val="000000"/>
                </a:solidFill>
                <a:latin typeface="Calibri" charset="0"/>
              </a:rPr>
              <a:pPr eaLnBrk="1" hangingPunct="1"/>
              <a:t>101</a:t>
            </a:fld>
            <a:endParaRPr lang="en-US" sz="1200">
              <a:solidFill>
                <a:srgbClr val="000000"/>
              </a:solidFill>
              <a:latin typeface="Calibri"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0257" name="Rectangle 7"/>
          <p:cNvSpPr>
            <a:spLocks noGrp="1" noChangeArrowheads="1"/>
          </p:cNvSpPr>
          <p:nvPr>
            <p:ph type="sldNum" sz="quarter" idx="5"/>
          </p:nvPr>
        </p:nvSpPr>
        <p:spPr>
          <a:noFill/>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EB6F96CA-9658-4613-B8F1-33446FE767FA}" type="slidenum">
              <a:rPr lang="en-US" altLang="zh-CN" sz="1200">
                <a:solidFill>
                  <a:prstClr val="black"/>
                </a:solidFill>
              </a:rPr>
              <a:pPr/>
              <a:t>103</a:t>
            </a:fld>
            <a:endParaRPr lang="en-US" altLang="zh-CN" sz="1200">
              <a:solidFill>
                <a:prstClr val="black"/>
              </a:solidFill>
            </a:endParaRPr>
          </a:p>
        </p:txBody>
      </p:sp>
      <p:sp>
        <p:nvSpPr>
          <p:cNvPr id="20070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480259" name="Rectangle 3"/>
          <p:cNvSpPr>
            <a:spLocks noGrp="1" noChangeArrowheads="1"/>
          </p:cNvSpPr>
          <p:nvPr>
            <p:ph type="body" idx="1"/>
          </p:nvPr>
        </p:nvSpPr>
        <p:spPr>
          <a:noFill/>
        </p:spPr>
        <p:txBody>
          <a:bodyPr/>
          <a:lstStyle/>
          <a:p>
            <a:pPr eaLnBrk="1" hangingPunct="1"/>
            <a:endParaRPr lang="zh-CN" altLang="en-US">
              <a:latin typeface="Arial" pitchFamily="34" charset="0"/>
              <a:ea typeface="ＭＳ Ｐゴシック" pitchFamily="34" charset="-128"/>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C1B139E-8E41-B649-B2C2-CDBD7736BA3F}" type="slidenum">
              <a:rPr lang="en-US" sz="1200">
                <a:solidFill>
                  <a:srgbClr val="000000"/>
                </a:solidFill>
              </a:rPr>
              <a:pPr eaLnBrk="1" hangingPunct="1"/>
              <a:t>104</a:t>
            </a:fld>
            <a:endParaRPr lang="en-US" sz="1200">
              <a:solidFill>
                <a:srgbClr val="000000"/>
              </a:solidFill>
            </a:endParaRPr>
          </a:p>
        </p:txBody>
      </p:sp>
      <p:sp>
        <p:nvSpPr>
          <p:cNvPr id="280578" name="Rectangle 2"/>
          <p:cNvSpPr>
            <a:spLocks noGrp="1" noRot="1" noChangeAspect="1" noChangeArrowheads="1" noTextEdit="1"/>
          </p:cNvSpPr>
          <p:nvPr>
            <p:ph type="sldImg"/>
          </p:nvPr>
        </p:nvSpPr>
        <p:spPr>
          <a:ln/>
        </p:spPr>
      </p:sp>
      <p:sp>
        <p:nvSpPr>
          <p:cNvPr id="28057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a:spcBef>
                <a:spcPct val="0"/>
              </a:spcBef>
            </a:pPr>
            <a:endParaRPr lang="en-US" sz="2400">
              <a:ea typeface="ＭＳ Ｐゴシック" charset="0"/>
              <a:cs typeface="ＭＳ Ｐゴシック"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4353" name="Rectangle 7"/>
          <p:cNvSpPr>
            <a:spLocks noGrp="1" noChangeArrowheads="1"/>
          </p:cNvSpPr>
          <p:nvPr>
            <p:ph type="sldNum" sz="quarter" idx="5"/>
          </p:nvPr>
        </p:nvSpPr>
        <p:spPr>
          <a:noFill/>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EFE067CB-73EA-4233-8DD7-A9E4CDDBB93A}" type="slidenum">
              <a:rPr lang="en-US" altLang="zh-CN" sz="1200">
                <a:solidFill>
                  <a:prstClr val="black"/>
                </a:solidFill>
              </a:rPr>
              <a:pPr/>
              <a:t>105</a:t>
            </a:fld>
            <a:endParaRPr lang="en-US" altLang="zh-CN" sz="1200">
              <a:solidFill>
                <a:prstClr val="black"/>
              </a:solidFill>
            </a:endParaRPr>
          </a:p>
        </p:txBody>
      </p:sp>
      <p:sp>
        <p:nvSpPr>
          <p:cNvPr id="178178"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484355"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zh-CN" altLang="en-US">
              <a:latin typeface="Arial" pitchFamily="34" charset="0"/>
              <a:ea typeface="ＭＳ Ｐゴシック" pitchFamily="34"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721"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62F97D00-2E88-40C0-86B0-144FFB94196A}" type="slidenum">
              <a:rPr lang="en-US" altLang="en-US" sz="1200">
                <a:solidFill>
                  <a:srgbClr val="000000"/>
                </a:solidFill>
              </a:rPr>
              <a:pPr/>
              <a:t>9</a:t>
            </a:fld>
            <a:endParaRPr lang="en-US" altLang="en-US" sz="1200">
              <a:solidFill>
                <a:srgbClr val="000000"/>
              </a:solidFill>
            </a:endParaRPr>
          </a:p>
        </p:txBody>
      </p:sp>
      <p:sp>
        <p:nvSpPr>
          <p:cNvPr id="280578" name="Rectangle 2"/>
          <p:cNvSpPr>
            <a:spLocks noGrp="1" noRot="1" noChangeAspect="1" noChangeArrowheads="1" noTextEdit="1"/>
          </p:cNvSpPr>
          <p:nvPr>
            <p:ph type="sldImg"/>
          </p:nvPr>
        </p:nvSpPr>
        <p:spPr>
          <a:ln/>
        </p:spPr>
      </p:sp>
      <p:sp>
        <p:nvSpPr>
          <p:cNvPr id="414723" name="Rectangle 3"/>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ltLang="en-US">
                <a:latin typeface="Arial" pitchFamily="34" charset="0"/>
                <a:ea typeface="ＭＳ Ｐゴシック" pitchFamily="34" charset="-128"/>
              </a:rPr>
              <a:t>Luke 15 v 8: Woman wonders where she may have lost it.</a:t>
            </a: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6401" name="Rectangle 7"/>
          <p:cNvSpPr>
            <a:spLocks noGrp="1" noChangeArrowheads="1"/>
          </p:cNvSpPr>
          <p:nvPr>
            <p:ph type="sldNum" sz="quarter" idx="5"/>
          </p:nvPr>
        </p:nvSpPr>
        <p:spPr>
          <a:noFill/>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BE1399AE-43DA-4B5F-B1D9-C1CB2F4A3AA0}" type="slidenum">
              <a:rPr lang="en-US" altLang="zh-CN" sz="1200">
                <a:solidFill>
                  <a:prstClr val="black"/>
                </a:solidFill>
              </a:rPr>
              <a:pPr/>
              <a:t>106</a:t>
            </a:fld>
            <a:endParaRPr lang="en-US" altLang="zh-CN" sz="1200">
              <a:solidFill>
                <a:prstClr val="black"/>
              </a:solidFill>
            </a:endParaRPr>
          </a:p>
        </p:txBody>
      </p:sp>
      <p:sp>
        <p:nvSpPr>
          <p:cNvPr id="180226"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48640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spcBef>
                <a:spcPct val="0"/>
              </a:spcBef>
            </a:pPr>
            <a:endParaRPr lang="zh-CN" altLang="en-US" sz="2400">
              <a:latin typeface="Arial" pitchFamily="34" charset="0"/>
              <a:ea typeface="ＭＳ Ｐゴシック" pitchFamily="34" charset="-128"/>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8449" name="Rectangle 7"/>
          <p:cNvSpPr>
            <a:spLocks noGrp="1" noChangeArrowheads="1"/>
          </p:cNvSpPr>
          <p:nvPr>
            <p:ph type="sldNum" sz="quarter" idx="5"/>
          </p:nvPr>
        </p:nvSpPr>
        <p:spPr>
          <a:noFill/>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C7607746-A0C7-4699-B881-2DA13DB5FD35}" type="slidenum">
              <a:rPr lang="en-US" altLang="zh-CN" sz="1200">
                <a:solidFill>
                  <a:prstClr val="black"/>
                </a:solidFill>
              </a:rPr>
              <a:pPr/>
              <a:t>107</a:t>
            </a:fld>
            <a:endParaRPr lang="en-US" altLang="zh-CN" sz="1200">
              <a:solidFill>
                <a:prstClr val="black"/>
              </a:solidFill>
            </a:endParaRPr>
          </a:p>
        </p:txBody>
      </p:sp>
      <p:sp>
        <p:nvSpPr>
          <p:cNvPr id="182274"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488451"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spcBef>
                <a:spcPct val="0"/>
              </a:spcBef>
            </a:pPr>
            <a:endParaRPr lang="zh-CN" altLang="en-US" sz="2400">
              <a:latin typeface="Arial" pitchFamily="34" charset="0"/>
              <a:ea typeface="ＭＳ Ｐゴシック" pitchFamily="34" charset="-128"/>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0497" name="Rectangle 7"/>
          <p:cNvSpPr>
            <a:spLocks noGrp="1" noChangeArrowheads="1"/>
          </p:cNvSpPr>
          <p:nvPr>
            <p:ph type="sldNum" sz="quarter" idx="5"/>
          </p:nvPr>
        </p:nvSpPr>
        <p:spPr>
          <a:noFill/>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A8EF13E4-7A6D-46AA-B745-AE8E01774387}" type="slidenum">
              <a:rPr lang="en-US" altLang="zh-CN" sz="1200">
                <a:solidFill>
                  <a:prstClr val="black"/>
                </a:solidFill>
              </a:rPr>
              <a:pPr/>
              <a:t>111</a:t>
            </a:fld>
            <a:endParaRPr lang="en-US" altLang="zh-CN" sz="1200">
              <a:solidFill>
                <a:prstClr val="black"/>
              </a:solidFill>
            </a:endParaRPr>
          </a:p>
        </p:txBody>
      </p:sp>
      <p:sp>
        <p:nvSpPr>
          <p:cNvPr id="81922"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490499"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zh-CN" altLang="en-US">
              <a:latin typeface="Arial" pitchFamily="34" charset="0"/>
              <a:ea typeface="ＭＳ Ｐゴシック" pitchFamily="34" charset="-128"/>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6769"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3D496C17-2B79-4975-971A-7D9FFB3A8D53}" type="slidenum">
              <a:rPr lang="en-US" altLang="en-US" sz="1200">
                <a:solidFill>
                  <a:srgbClr val="000000"/>
                </a:solidFill>
              </a:rPr>
              <a:pPr/>
              <a:t>10</a:t>
            </a:fld>
            <a:endParaRPr lang="en-US" altLang="en-US" sz="1200">
              <a:solidFill>
                <a:srgbClr val="000000"/>
              </a:solidFill>
            </a:endParaRPr>
          </a:p>
        </p:txBody>
      </p:sp>
      <p:sp>
        <p:nvSpPr>
          <p:cNvPr id="282626" name="Rectangle 2"/>
          <p:cNvSpPr>
            <a:spLocks noGrp="1" noRot="1" noChangeAspect="1" noChangeArrowheads="1" noTextEdit="1"/>
          </p:cNvSpPr>
          <p:nvPr>
            <p:ph type="sldImg"/>
          </p:nvPr>
        </p:nvSpPr>
        <p:spPr>
          <a:ln/>
        </p:spPr>
      </p:sp>
      <p:sp>
        <p:nvSpPr>
          <p:cNvPr id="416771" name="Rectangle 3"/>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ltLang="en-US">
                <a:latin typeface="Arial" pitchFamily="34" charset="0"/>
                <a:ea typeface="ＭＳ Ｐゴシック" pitchFamily="34" charset="-128"/>
              </a:rPr>
              <a:t>Luke 15 v 8: Woman searches using broom.</a:t>
            </a: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891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2545"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D9F0456C-35ED-4BBB-AD39-228656C7C942}" type="slidenum">
              <a:rPr lang="en-US" altLang="en-US" sz="1200">
                <a:solidFill>
                  <a:prstClr val="black"/>
                </a:solidFill>
              </a:rPr>
              <a:pPr/>
              <a:t>135</a:t>
            </a:fld>
            <a:endParaRPr lang="en-US" altLang="en-US" sz="1200">
              <a:solidFill>
                <a:prstClr val="black"/>
              </a:solidFill>
            </a:endParaRPr>
          </a:p>
        </p:txBody>
      </p:sp>
      <p:sp>
        <p:nvSpPr>
          <p:cNvPr id="410626" name="Rectangle 2"/>
          <p:cNvSpPr>
            <a:spLocks noGrp="1" noRot="1" noChangeAspect="1" noChangeArrowheads="1"/>
          </p:cNvSpPr>
          <p:nvPr>
            <p:ph type="sldImg"/>
          </p:nvPr>
        </p:nvSpPr>
        <p:spPr>
          <a:solidFill>
            <a:srgbClr val="FFFFFF"/>
          </a:solidFill>
          <a:ln/>
        </p:spPr>
      </p:sp>
      <p:sp>
        <p:nvSpPr>
          <p:cNvPr id="49254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a:latin typeface="Arial" pitchFamily="34" charset="0"/>
              <a:ea typeface="ＭＳ Ｐゴシック" pitchFamily="34"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8817"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7AF6A2C2-0BAC-4ED9-94B3-3371028B71E9}" type="slidenum">
              <a:rPr lang="en-US" altLang="en-US" sz="1200">
                <a:solidFill>
                  <a:srgbClr val="000000"/>
                </a:solidFill>
              </a:rPr>
              <a:pPr/>
              <a:t>11</a:t>
            </a:fld>
            <a:endParaRPr lang="en-US" altLang="en-US" sz="1200">
              <a:solidFill>
                <a:srgbClr val="000000"/>
              </a:solidFill>
            </a:endParaRPr>
          </a:p>
        </p:txBody>
      </p:sp>
      <p:sp>
        <p:nvSpPr>
          <p:cNvPr id="284674" name="Rectangle 2"/>
          <p:cNvSpPr>
            <a:spLocks noGrp="1" noRot="1" noChangeAspect="1" noChangeArrowheads="1" noTextEdit="1"/>
          </p:cNvSpPr>
          <p:nvPr>
            <p:ph type="sldImg"/>
          </p:nvPr>
        </p:nvSpPr>
        <p:spPr>
          <a:ln/>
        </p:spPr>
      </p:sp>
      <p:sp>
        <p:nvSpPr>
          <p:cNvPr id="418819" name="Rectangle 3"/>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ltLang="en-US">
                <a:latin typeface="Arial" pitchFamily="34" charset="0"/>
                <a:ea typeface="ＭＳ Ｐゴシック" pitchFamily="34" charset="-128"/>
              </a:rPr>
              <a:t>Luke 15 v 8: Woman searches in courtyard.</a:t>
            </a: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3"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907765E1-A2FE-4A8C-A210-5141EDAE5403}" type="slidenum">
              <a:rPr lang="en-US" altLang="en-US" sz="1200">
                <a:solidFill>
                  <a:srgbClr val="000000"/>
                </a:solidFill>
              </a:rPr>
              <a:pPr/>
              <a:t>136</a:t>
            </a:fld>
            <a:endParaRPr lang="en-US" altLang="en-US" sz="1200">
              <a:solidFill>
                <a:srgbClr val="000000"/>
              </a:solidFill>
            </a:endParaRPr>
          </a:p>
        </p:txBody>
      </p:sp>
      <p:sp>
        <p:nvSpPr>
          <p:cNvPr id="412674" name="Rectangle 2"/>
          <p:cNvSpPr>
            <a:spLocks noGrp="1" noRot="1" noChangeAspect="1" noChangeArrowheads="1"/>
          </p:cNvSpPr>
          <p:nvPr>
            <p:ph type="sldImg"/>
          </p:nvPr>
        </p:nvSpPr>
        <p:spPr>
          <a:solidFill>
            <a:srgbClr val="FFFFFF"/>
          </a:solidFill>
          <a:ln/>
        </p:spPr>
      </p:sp>
      <p:sp>
        <p:nvSpPr>
          <p:cNvPr id="494595"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a:latin typeface="Arial" pitchFamily="34" charset="0"/>
              <a:ea typeface="ＭＳ Ｐゴシック" pitchFamily="34" charset="-128"/>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6641"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A27D484A-7044-4599-8BF2-9D3740F12FC6}" type="slidenum">
              <a:rPr lang="en-US" altLang="en-US" sz="1200">
                <a:solidFill>
                  <a:srgbClr val="000000"/>
                </a:solidFill>
              </a:rPr>
              <a:pPr/>
              <a:t>137</a:t>
            </a:fld>
            <a:endParaRPr lang="en-US" altLang="en-US" sz="1200">
              <a:solidFill>
                <a:srgbClr val="000000"/>
              </a:solidFill>
            </a:endParaRPr>
          </a:p>
        </p:txBody>
      </p:sp>
      <p:sp>
        <p:nvSpPr>
          <p:cNvPr id="415746" name="Rectangle 2"/>
          <p:cNvSpPr>
            <a:spLocks noGrp="1" noRot="1" noChangeAspect="1" noChangeArrowheads="1" noTextEdit="1"/>
          </p:cNvSpPr>
          <p:nvPr>
            <p:ph type="sldImg"/>
          </p:nvPr>
        </p:nvSpPr>
        <p:spPr>
          <a:solidFill>
            <a:srgbClr val="FFFFFF"/>
          </a:solidFill>
          <a:ln/>
        </p:spPr>
      </p:sp>
      <p:sp>
        <p:nvSpPr>
          <p:cNvPr id="49664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a:latin typeface="Arial" pitchFamily="34" charset="0"/>
              <a:ea typeface="ＭＳ Ｐゴシック" pitchFamily="34" charset="-128"/>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2A60F708-7CC2-E045-82A4-649AD8136A35}" type="slidenum">
              <a:rPr lang="en-US" altLang="zh-CN" smtClean="0">
                <a:solidFill>
                  <a:prstClr val="black"/>
                </a:solidFill>
              </a:rPr>
              <a:pPr>
                <a:defRPr/>
              </a:pPr>
              <a:t>139</a:t>
            </a:fld>
            <a:endParaRPr lang="en-US" altLang="zh-CN">
              <a:solidFill>
                <a:prstClr val="black"/>
              </a:solidFill>
            </a:endParaRPr>
          </a:p>
        </p:txBody>
      </p:sp>
    </p:spTree>
    <p:extLst>
      <p:ext uri="{BB962C8B-B14F-4D97-AF65-F5344CB8AC3E}">
        <p14:creationId xmlns:p14="http://schemas.microsoft.com/office/powerpoint/2010/main" val="19712136"/>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2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253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0865"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BA775E63-5864-4F39-A903-10120E97E16B}" type="slidenum">
              <a:rPr lang="en-US" altLang="en-US" sz="1200">
                <a:solidFill>
                  <a:srgbClr val="000000"/>
                </a:solidFill>
              </a:rPr>
              <a:pPr/>
              <a:t>12</a:t>
            </a:fld>
            <a:endParaRPr lang="en-US" altLang="en-US" sz="1200">
              <a:solidFill>
                <a:srgbClr val="000000"/>
              </a:solidFill>
            </a:endParaRPr>
          </a:p>
        </p:txBody>
      </p:sp>
      <p:sp>
        <p:nvSpPr>
          <p:cNvPr id="286722" name="Rectangle 2"/>
          <p:cNvSpPr>
            <a:spLocks noGrp="1" noRot="1" noChangeAspect="1" noChangeArrowheads="1" noTextEdit="1"/>
          </p:cNvSpPr>
          <p:nvPr>
            <p:ph type="sldImg"/>
          </p:nvPr>
        </p:nvSpPr>
        <p:spPr>
          <a:ln/>
        </p:spPr>
      </p:sp>
      <p:sp>
        <p:nvSpPr>
          <p:cNvPr id="420867" name="Rectangle 3"/>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ltLang="en-US">
                <a:latin typeface="Arial" pitchFamily="34" charset="0"/>
                <a:ea typeface="ＭＳ Ｐゴシック" pitchFamily="34" charset="-128"/>
              </a:rPr>
              <a:t>Luke 15 v 8: Woman searches floor.</a:t>
            </a: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Translators,</a:t>
            </a:r>
            <a:r>
              <a:rPr lang="en-US" baseline="0" dirty="0"/>
              <a:t> do NOT translate</a:t>
            </a:r>
            <a:r>
              <a:rPr lang="en-US" dirty="0"/>
              <a:t> PESACH as this is Hebrew </a:t>
            </a:r>
            <a:r>
              <a:rPr lang="en-US" baseline="0" dirty="0"/>
              <a:t>but translate “The Passover Meal”</a:t>
            </a:r>
            <a:endParaRPr lang="en-US" dirty="0"/>
          </a:p>
        </p:txBody>
      </p:sp>
      <p:sp>
        <p:nvSpPr>
          <p:cNvPr id="4" name="Slide Number Placeholder 3"/>
          <p:cNvSpPr>
            <a:spLocks noGrp="1"/>
          </p:cNvSpPr>
          <p:nvPr>
            <p:ph type="sldNum" sz="quarter" idx="10"/>
          </p:nvPr>
        </p:nvSpPr>
        <p:spPr/>
        <p:txBody>
          <a:bodyPr/>
          <a:lstStyle/>
          <a:p>
            <a:pPr>
              <a:defRPr/>
            </a:pPr>
            <a:fld id="{EE9F7BE8-48B0-5941-8B56-822D7AFA2F35}" type="slidenum">
              <a:rPr lang="en-US">
                <a:solidFill>
                  <a:prstClr val="black"/>
                </a:solidFill>
              </a:rPr>
              <a:pPr>
                <a:defRPr/>
              </a:pPr>
              <a:t>157</a:t>
            </a:fld>
            <a:endParaRPr lang="en-US">
              <a:solidFill>
                <a:prstClr val="black"/>
              </a:solidFill>
            </a:endParaRPr>
          </a:p>
        </p:txBody>
      </p:sp>
    </p:spTree>
    <p:extLst>
      <p:ext uri="{BB962C8B-B14F-4D97-AF65-F5344CB8AC3E}">
        <p14:creationId xmlns:p14="http://schemas.microsoft.com/office/powerpoint/2010/main" val="593471731"/>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42E693BA-38A3-3B4D-B24B-8341BC71CD59}" type="slidenum">
              <a:rPr lang="en-US" sz="1200">
                <a:solidFill>
                  <a:srgbClr val="000000"/>
                </a:solidFill>
                <a:latin typeface="Arial" charset="0"/>
              </a:rPr>
              <a:pPr/>
              <a:t>158</a:t>
            </a:fld>
            <a:endParaRPr lang="en-US" sz="1200">
              <a:solidFill>
                <a:srgbClr val="000000"/>
              </a:solidFill>
              <a:latin typeface="Arial" charset="0"/>
            </a:endParaRPr>
          </a:p>
        </p:txBody>
      </p:sp>
      <p:sp>
        <p:nvSpPr>
          <p:cNvPr id="316418" name="Rectangle 2"/>
          <p:cNvSpPr>
            <a:spLocks noGrp="1" noRot="1" noChangeAspect="1" noChangeArrowheads="1" noTextEdit="1"/>
          </p:cNvSpPr>
          <p:nvPr>
            <p:ph type="sldImg"/>
          </p:nvPr>
        </p:nvSpPr>
        <p:spPr>
          <a:ln/>
        </p:spPr>
      </p:sp>
      <p:sp>
        <p:nvSpPr>
          <p:cNvPr id="31641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a:extLst>
            <a:ext uri="{FAA26D3D-D897-4be2-8F04-BA451C77F1D7}">
              <ma14:placeholderFlag xmlns:ma14="http://schemas.microsoft.com/office/mac/drawingml/2011/main" xmlns="" val="1"/>
            </a:ext>
          </a:extLst>
        </p:spPr>
        <p:txBody>
          <a:bodyPr/>
          <a:lstStyle>
            <a:lvl1pPr>
              <a:defRPr>
                <a:latin typeface="Arial" pitchFamily="34" charset="0"/>
              </a:defRPr>
            </a:lvl1pPr>
          </a:lstStyle>
          <a:p>
            <a:endParaRPr lang="en-US" altLang="en-US"/>
          </a:p>
        </p:txBody>
      </p:sp>
      <p:sp>
        <p:nvSpPr>
          <p:cNvPr id="5" name="Footer Placeholder 4"/>
          <p:cNvSpPr>
            <a:spLocks noGrp="1"/>
          </p:cNvSpPr>
          <p:nvPr>
            <p:ph type="ftr" sz="quarter" idx="11"/>
          </p:nvPr>
        </p:nvSpPr>
        <p:spPr>
          <a:extLst>
            <a:ext uri="{FAA26D3D-D897-4be2-8F04-BA451C77F1D7}">
              <ma14:placeholderFlag xmlns:ma14="http://schemas.microsoft.com/office/mac/drawingml/2011/main" xmlns="" val="1"/>
            </a:ext>
          </a:extLst>
        </p:spPr>
        <p:txBody>
          <a:bodyPr/>
          <a:lstStyle>
            <a:lvl1pPr>
              <a:defRPr>
                <a:latin typeface="Arial" pitchFamily="34" charset="0"/>
              </a:defRPr>
            </a:lvl1pPr>
          </a:lstStyle>
          <a:p>
            <a:endParaRPr lang="en-US" altLang="en-US"/>
          </a:p>
        </p:txBody>
      </p:sp>
      <p:sp>
        <p:nvSpPr>
          <p:cNvPr id="6" name="Slide Number Placeholder 5"/>
          <p:cNvSpPr>
            <a:spLocks noGrp="1"/>
          </p:cNvSpPr>
          <p:nvPr>
            <p:ph type="sldNum" sz="quarter" idx="12"/>
          </p:nvPr>
        </p:nvSpPr>
        <p:spPr>
          <a:extLst>
            <a:ext uri="{FAA26D3D-D897-4be2-8F04-BA451C77F1D7}">
              <ma14:placeholderFlag xmlns:ma14="http://schemas.microsoft.com/office/mac/drawingml/2011/main" xmlns="" val="1"/>
            </a:ext>
          </a:extLst>
        </p:spPr>
        <p:txBody>
          <a:bodyPr/>
          <a:lstStyle>
            <a:lvl1pPr>
              <a:defRPr>
                <a:latin typeface="Arial" pitchFamily="34" charset="0"/>
              </a:defRPr>
            </a:lvl1pPr>
          </a:lstStyle>
          <a:p>
            <a:fld id="{615BAF0D-A2C6-463E-BA86-9293C68302B3}" type="slidenum">
              <a:rPr lang="en-US" altLang="en-US"/>
              <a:pPr/>
              <a:t>‹#›</a:t>
            </a:fld>
            <a:endParaRPr lang="en-US" altLang="en-US"/>
          </a:p>
        </p:txBody>
      </p:sp>
    </p:spTree>
    <p:extLst>
      <p:ext uri="{BB962C8B-B14F-4D97-AF65-F5344CB8AC3E}">
        <p14:creationId xmlns:p14="http://schemas.microsoft.com/office/powerpoint/2010/main" val="22507455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extLst>
            <a:ext uri="{FAA26D3D-D897-4be2-8F04-BA451C77F1D7}">
              <ma14:placeholderFlag xmlns:ma14="http://schemas.microsoft.com/office/mac/drawingml/2011/main" xmlns="" val="1"/>
            </a:ext>
          </a:extLst>
        </p:spPr>
        <p:txBody>
          <a:bodyPr/>
          <a:lstStyle>
            <a:lvl1pPr>
              <a:defRPr>
                <a:latin typeface="Arial" pitchFamily="34" charset="0"/>
              </a:defRPr>
            </a:lvl1pPr>
          </a:lstStyle>
          <a:p>
            <a:endParaRPr lang="en-US" altLang="en-US"/>
          </a:p>
        </p:txBody>
      </p:sp>
      <p:sp>
        <p:nvSpPr>
          <p:cNvPr id="5" name="Footer Placeholder 4"/>
          <p:cNvSpPr>
            <a:spLocks noGrp="1"/>
          </p:cNvSpPr>
          <p:nvPr>
            <p:ph type="ftr" sz="quarter" idx="11"/>
          </p:nvPr>
        </p:nvSpPr>
        <p:spPr>
          <a:extLst>
            <a:ext uri="{FAA26D3D-D897-4be2-8F04-BA451C77F1D7}">
              <ma14:placeholderFlag xmlns:ma14="http://schemas.microsoft.com/office/mac/drawingml/2011/main" xmlns="" val="1"/>
            </a:ext>
          </a:extLst>
        </p:spPr>
        <p:txBody>
          <a:bodyPr/>
          <a:lstStyle>
            <a:lvl1pPr>
              <a:defRPr>
                <a:latin typeface="Arial" pitchFamily="34" charset="0"/>
              </a:defRPr>
            </a:lvl1pPr>
          </a:lstStyle>
          <a:p>
            <a:endParaRPr lang="en-US" altLang="en-US"/>
          </a:p>
        </p:txBody>
      </p:sp>
      <p:sp>
        <p:nvSpPr>
          <p:cNvPr id="6" name="Slide Number Placeholder 5"/>
          <p:cNvSpPr>
            <a:spLocks noGrp="1"/>
          </p:cNvSpPr>
          <p:nvPr>
            <p:ph type="sldNum" sz="quarter" idx="12"/>
          </p:nvPr>
        </p:nvSpPr>
        <p:spPr>
          <a:extLst>
            <a:ext uri="{FAA26D3D-D897-4be2-8F04-BA451C77F1D7}">
              <ma14:placeholderFlag xmlns:ma14="http://schemas.microsoft.com/office/mac/drawingml/2011/main" xmlns="" val="1"/>
            </a:ext>
          </a:extLst>
        </p:spPr>
        <p:txBody>
          <a:bodyPr/>
          <a:lstStyle>
            <a:lvl1pPr>
              <a:defRPr>
                <a:latin typeface="Arial" pitchFamily="34" charset="0"/>
              </a:defRPr>
            </a:lvl1pPr>
          </a:lstStyle>
          <a:p>
            <a:fld id="{13BA0A72-41C1-473F-A088-CE566BC29F48}" type="slidenum">
              <a:rPr lang="en-US" altLang="en-US"/>
              <a:pPr/>
              <a:t>‹#›</a:t>
            </a:fld>
            <a:endParaRPr lang="en-US" altLang="en-US"/>
          </a:p>
        </p:txBody>
      </p:sp>
    </p:spTree>
    <p:extLst>
      <p:ext uri="{BB962C8B-B14F-4D97-AF65-F5344CB8AC3E}">
        <p14:creationId xmlns:p14="http://schemas.microsoft.com/office/powerpoint/2010/main" val="388416685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14"/>
          <p:cNvSpPr>
            <a:spLocks noGrp="1" noChangeArrowheads="1"/>
          </p:cNvSpPr>
          <p:nvPr>
            <p:ph type="sldNum" sz="quarter" idx="12"/>
          </p:nvPr>
        </p:nvSpPr>
        <p:spPr>
          <a:ln/>
        </p:spPr>
        <p:txBody>
          <a:bodyPr/>
          <a:lstStyle>
            <a:lvl1pPr>
              <a:defRPr/>
            </a:lvl1pPr>
          </a:lstStyle>
          <a:p>
            <a:pPr>
              <a:defRPr/>
            </a:pPr>
            <a:fld id="{3796C781-5D16-2C4E-A188-A7F675D7F4C2}"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55945153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8"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9" name="Rectangle 14"/>
          <p:cNvSpPr>
            <a:spLocks noGrp="1" noChangeArrowheads="1"/>
          </p:cNvSpPr>
          <p:nvPr>
            <p:ph type="sldNum" sz="quarter" idx="12"/>
          </p:nvPr>
        </p:nvSpPr>
        <p:spPr>
          <a:ln/>
        </p:spPr>
        <p:txBody>
          <a:bodyPr/>
          <a:lstStyle>
            <a:lvl1pPr>
              <a:defRPr/>
            </a:lvl1pPr>
          </a:lstStyle>
          <a:p>
            <a:pPr>
              <a:defRPr/>
            </a:pPr>
            <a:fld id="{C6F4B1E2-6300-854E-8FC0-8F070A133F28}"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49013310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4"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5" name="Rectangle 14"/>
          <p:cNvSpPr>
            <a:spLocks noGrp="1" noChangeArrowheads="1"/>
          </p:cNvSpPr>
          <p:nvPr>
            <p:ph type="sldNum" sz="quarter" idx="12"/>
          </p:nvPr>
        </p:nvSpPr>
        <p:spPr>
          <a:ln/>
        </p:spPr>
        <p:txBody>
          <a:bodyPr/>
          <a:lstStyle>
            <a:lvl1pPr>
              <a:defRPr/>
            </a:lvl1pPr>
          </a:lstStyle>
          <a:p>
            <a:pPr>
              <a:defRPr/>
            </a:pPr>
            <a:fld id="{793D88D2-FD20-D547-83C6-90EB826A0A5A}"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89611649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3"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4" name="Rectangle 14"/>
          <p:cNvSpPr>
            <a:spLocks noGrp="1" noChangeArrowheads="1"/>
          </p:cNvSpPr>
          <p:nvPr>
            <p:ph type="sldNum" sz="quarter" idx="12"/>
          </p:nvPr>
        </p:nvSpPr>
        <p:spPr>
          <a:ln/>
        </p:spPr>
        <p:txBody>
          <a:bodyPr/>
          <a:lstStyle>
            <a:lvl1pPr>
              <a:defRPr/>
            </a:lvl1pPr>
          </a:lstStyle>
          <a:p>
            <a:pPr>
              <a:defRPr/>
            </a:pPr>
            <a:fld id="{0CBBEBF2-172D-9849-8639-76785F027914}"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70073645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435101"/>
            <a:ext cx="3008313" cy="4691063"/>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14"/>
          <p:cNvSpPr>
            <a:spLocks noGrp="1" noChangeArrowheads="1"/>
          </p:cNvSpPr>
          <p:nvPr>
            <p:ph type="sldNum" sz="quarter" idx="12"/>
          </p:nvPr>
        </p:nvSpPr>
        <p:spPr>
          <a:ln/>
        </p:spPr>
        <p:txBody>
          <a:bodyPr/>
          <a:lstStyle>
            <a:lvl1pPr>
              <a:defRPr/>
            </a:lvl1pPr>
          </a:lstStyle>
          <a:p>
            <a:pPr>
              <a:defRPr/>
            </a:pPr>
            <a:fld id="{E6DBF271-B823-2E42-AB96-1E442E29F111}"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58797057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2" indent="0">
              <a:buNone/>
              <a:defRPr sz="2800"/>
            </a:lvl2pPr>
            <a:lvl3pPr marL="914265" indent="0">
              <a:buNone/>
              <a:defRPr sz="2400"/>
            </a:lvl3pPr>
            <a:lvl4pPr marL="1371396" indent="0">
              <a:buNone/>
              <a:defRPr sz="2000"/>
            </a:lvl4pPr>
            <a:lvl5pPr marL="1828530" indent="0">
              <a:buNone/>
              <a:defRPr sz="2000"/>
            </a:lvl5pPr>
            <a:lvl6pPr marL="2285659" indent="0">
              <a:buNone/>
              <a:defRPr sz="2000"/>
            </a:lvl6pPr>
            <a:lvl7pPr marL="2742792" indent="0">
              <a:buNone/>
              <a:defRPr sz="2000"/>
            </a:lvl7pPr>
            <a:lvl8pPr marL="3199924" indent="0">
              <a:buNone/>
              <a:defRPr sz="2000"/>
            </a:lvl8pPr>
            <a:lvl9pPr marL="365705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14"/>
          <p:cNvSpPr>
            <a:spLocks noGrp="1" noChangeArrowheads="1"/>
          </p:cNvSpPr>
          <p:nvPr>
            <p:ph type="sldNum" sz="quarter" idx="12"/>
          </p:nvPr>
        </p:nvSpPr>
        <p:spPr>
          <a:ln/>
        </p:spPr>
        <p:txBody>
          <a:bodyPr/>
          <a:lstStyle>
            <a:lvl1pPr>
              <a:defRPr/>
            </a:lvl1pPr>
          </a:lstStyle>
          <a:p>
            <a:pPr>
              <a:defRPr/>
            </a:pPr>
            <a:fld id="{3E08EB2C-4504-6740-9EFA-1B5189359F27}"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0779145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22D92F5E-25AF-B24A-B7B4-3FF6B58FDC6F}"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41383621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F1B8E2BF-B229-9544-AC8E-931ECF3C6BCA}"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79466392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8"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9" name="Rectangle 14"/>
          <p:cNvSpPr>
            <a:spLocks noGrp="1" noChangeArrowheads="1"/>
          </p:cNvSpPr>
          <p:nvPr>
            <p:ph type="sldNum" sz="quarter" idx="12"/>
          </p:nvPr>
        </p:nvSpPr>
        <p:spPr>
          <a:ln/>
        </p:spPr>
        <p:txBody>
          <a:bodyPr/>
          <a:lstStyle>
            <a:lvl1pPr>
              <a:defRPr/>
            </a:lvl1pPr>
          </a:lstStyle>
          <a:p>
            <a:pPr>
              <a:defRPr/>
            </a:pPr>
            <a:fld id="{A58FC1C5-B441-7042-AF35-DEE682BDBDF1}"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400089573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3389FEEE-63AD-FE4D-B6C0-17052670CE79}"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5647858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extLst>
            <a:ext uri="{FAA26D3D-D897-4be2-8F04-BA451C77F1D7}">
              <ma14:placeholderFlag xmlns:ma14="http://schemas.microsoft.com/office/mac/drawingml/2011/main" xmlns="" val="1"/>
            </a:ext>
          </a:extLst>
        </p:spPr>
        <p:txBody>
          <a:bodyPr/>
          <a:lstStyle>
            <a:lvl1pPr>
              <a:defRPr>
                <a:latin typeface="Arial" pitchFamily="34" charset="0"/>
              </a:defRPr>
            </a:lvl1pPr>
          </a:lstStyle>
          <a:p>
            <a:endParaRPr lang="en-US" altLang="en-US"/>
          </a:p>
        </p:txBody>
      </p:sp>
      <p:sp>
        <p:nvSpPr>
          <p:cNvPr id="5" name="Footer Placeholder 4"/>
          <p:cNvSpPr>
            <a:spLocks noGrp="1"/>
          </p:cNvSpPr>
          <p:nvPr>
            <p:ph type="ftr" sz="quarter" idx="11"/>
          </p:nvPr>
        </p:nvSpPr>
        <p:spPr>
          <a:extLst>
            <a:ext uri="{FAA26D3D-D897-4be2-8F04-BA451C77F1D7}">
              <ma14:placeholderFlag xmlns:ma14="http://schemas.microsoft.com/office/mac/drawingml/2011/main" xmlns="" val="1"/>
            </a:ext>
          </a:extLst>
        </p:spPr>
        <p:txBody>
          <a:bodyPr/>
          <a:lstStyle>
            <a:lvl1pPr>
              <a:defRPr>
                <a:latin typeface="Arial" pitchFamily="34" charset="0"/>
              </a:defRPr>
            </a:lvl1pPr>
          </a:lstStyle>
          <a:p>
            <a:endParaRPr lang="en-US" altLang="en-US"/>
          </a:p>
        </p:txBody>
      </p:sp>
      <p:sp>
        <p:nvSpPr>
          <p:cNvPr id="6" name="Slide Number Placeholder 5"/>
          <p:cNvSpPr>
            <a:spLocks noGrp="1"/>
          </p:cNvSpPr>
          <p:nvPr>
            <p:ph type="sldNum" sz="quarter" idx="12"/>
          </p:nvPr>
        </p:nvSpPr>
        <p:spPr>
          <a:extLst>
            <a:ext uri="{FAA26D3D-D897-4be2-8F04-BA451C77F1D7}">
              <ma14:placeholderFlag xmlns:ma14="http://schemas.microsoft.com/office/mac/drawingml/2011/main" xmlns="" val="1"/>
            </a:ext>
          </a:extLst>
        </p:spPr>
        <p:txBody>
          <a:bodyPr/>
          <a:lstStyle>
            <a:lvl1pPr>
              <a:defRPr>
                <a:latin typeface="Arial" pitchFamily="34" charset="0"/>
              </a:defRPr>
            </a:lvl1pPr>
          </a:lstStyle>
          <a:p>
            <a:fld id="{25A17348-D9AA-40E6-BA3C-9CC039119D67}" type="slidenum">
              <a:rPr lang="en-US" altLang="en-US"/>
              <a:pPr/>
              <a:t>‹#›</a:t>
            </a:fld>
            <a:endParaRPr lang="en-US" altLang="en-US"/>
          </a:p>
        </p:txBody>
      </p:sp>
    </p:spTree>
    <p:extLst>
      <p:ext uri="{BB962C8B-B14F-4D97-AF65-F5344CB8AC3E}">
        <p14:creationId xmlns:p14="http://schemas.microsoft.com/office/powerpoint/2010/main" val="280402812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1"/>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86109320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822526745"/>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042" indent="0">
              <a:buNone/>
              <a:defRPr sz="1800"/>
            </a:lvl2pPr>
            <a:lvl3pPr marL="914085" indent="0">
              <a:buNone/>
              <a:defRPr sz="1600"/>
            </a:lvl3pPr>
            <a:lvl4pPr marL="1371124" indent="0">
              <a:buNone/>
              <a:defRPr sz="1400"/>
            </a:lvl4pPr>
            <a:lvl5pPr marL="1828170" indent="0">
              <a:buNone/>
              <a:defRPr sz="1400"/>
            </a:lvl5pPr>
            <a:lvl6pPr marL="2285205" indent="0">
              <a:buNone/>
              <a:defRPr sz="1400"/>
            </a:lvl6pPr>
            <a:lvl7pPr marL="2742248" indent="0">
              <a:buNone/>
              <a:defRPr sz="1400"/>
            </a:lvl7pPr>
            <a:lvl8pPr marL="3199289" indent="0">
              <a:buNone/>
              <a:defRPr sz="1400"/>
            </a:lvl8pPr>
            <a:lvl9pPr marL="3656328"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84671730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815224301"/>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50864989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774424153"/>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293428645"/>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7" y="1435101"/>
            <a:ext cx="3008313" cy="4691063"/>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947552188"/>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42" indent="0">
              <a:buNone/>
              <a:defRPr sz="2800"/>
            </a:lvl2pPr>
            <a:lvl3pPr marL="914085" indent="0">
              <a:buNone/>
              <a:defRPr sz="2400"/>
            </a:lvl3pPr>
            <a:lvl4pPr marL="1371124" indent="0">
              <a:buNone/>
              <a:defRPr sz="2000"/>
            </a:lvl4pPr>
            <a:lvl5pPr marL="1828170" indent="0">
              <a:buNone/>
              <a:defRPr sz="2000"/>
            </a:lvl5pPr>
            <a:lvl6pPr marL="2285205" indent="0">
              <a:buNone/>
              <a:defRPr sz="2000"/>
            </a:lvl6pPr>
            <a:lvl7pPr marL="2742248" indent="0">
              <a:buNone/>
              <a:defRPr sz="2000"/>
            </a:lvl7pPr>
            <a:lvl8pPr marL="3199289" indent="0">
              <a:buNone/>
              <a:defRPr sz="2000"/>
            </a:lvl8pPr>
            <a:lvl9pPr marL="3656328"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483928076"/>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186713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2"/>
            </a:gs>
            <a:gs pos="5000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918325"/>
            <a:chOff x="0" y="0"/>
            <a:chExt cx="5760" cy="4358"/>
          </a:xfrm>
        </p:grpSpPr>
        <p:sp>
          <p:nvSpPr>
            <p:cNvPr id="5"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0" fontAlgn="base" hangingPunct="0">
                <a:spcBef>
                  <a:spcPct val="0"/>
                </a:spcBef>
                <a:spcAft>
                  <a:spcPct val="0"/>
                </a:spcAft>
              </a:pPr>
              <a:endParaRPr lang="en-US" altLang="en-US">
                <a:solidFill>
                  <a:srgbClr val="FFFFCC"/>
                </a:solidFill>
              </a:endParaRPr>
            </a:p>
          </p:txBody>
        </p:sp>
        <p:sp>
          <p:nvSpPr>
            <p:cNvPr id="6" name="Freeform 4"/>
            <p:cNvSpPr>
              <a:spLocks/>
            </p:cNvSpPr>
            <p:nvPr/>
          </p:nvSpPr>
          <p:spPr bwMode="invGray">
            <a:xfrm>
              <a:off x="0" y="0"/>
              <a:ext cx="5760" cy="1344"/>
            </a:xfrm>
            <a:custGeom>
              <a:avLst/>
              <a:gdLst>
                <a:gd name="T0" fmla="*/ 0 w 5760"/>
                <a:gd name="T1" fmla="*/ 0 h 1104"/>
                <a:gd name="T2" fmla="*/ 5760 w 5760"/>
                <a:gd name="T3" fmla="*/ 0 h 1104"/>
                <a:gd name="T4" fmla="*/ 5760 w 5760"/>
                <a:gd name="T5" fmla="*/ 720 h 1104"/>
                <a:gd name="T6" fmla="*/ 3600 w 5760"/>
                <a:gd name="T7" fmla="*/ 624 h 1104"/>
                <a:gd name="T8" fmla="*/ 0 w 5760"/>
                <a:gd name="T9" fmla="*/ 1000 h 1104"/>
                <a:gd name="T10" fmla="*/ 0 w 5760"/>
                <a:gd name="T11" fmla="*/ 0 h 1104"/>
              </a:gdLst>
              <a:ahLst/>
              <a:cxnLst>
                <a:cxn ang="0">
                  <a:pos x="T0" y="T1"/>
                </a:cxn>
                <a:cxn ang="0">
                  <a:pos x="T2" y="T3"/>
                </a:cxn>
                <a:cxn ang="0">
                  <a:pos x="T4" y="T5"/>
                </a:cxn>
                <a:cxn ang="0">
                  <a:pos x="T6" y="T7"/>
                </a:cxn>
                <a:cxn ang="0">
                  <a:pos x="T8" y="T9"/>
                </a:cxn>
                <a:cxn ang="0">
                  <a:pos x="T10" y="T11"/>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pPr eaLnBrk="0" fontAlgn="base" hangingPunct="0">
                <a:spcBef>
                  <a:spcPct val="0"/>
                </a:spcBef>
                <a:spcAft>
                  <a:spcPct val="0"/>
                </a:spcAft>
                <a:defRPr/>
              </a:pPr>
              <a:endParaRPr lang="en-US" sz="2400">
                <a:solidFill>
                  <a:srgbClr val="FFFFCC"/>
                </a:solidFill>
                <a:latin typeface="Arial" charset="0"/>
                <a:cs typeface="ＭＳ Ｐゴシック" charset="0"/>
              </a:endParaRPr>
            </a:p>
          </p:txBody>
        </p:sp>
        <p:sp>
          <p:nvSpPr>
            <p:cNvPr id="7" name="Freeform 5"/>
            <p:cNvSpPr>
              <a:spLocks/>
            </p:cNvSpPr>
            <p:nvPr/>
          </p:nvSpPr>
          <p:spPr bwMode="invGray">
            <a:xfrm>
              <a:off x="0" y="733"/>
              <a:ext cx="5760" cy="3587"/>
            </a:xfrm>
            <a:custGeom>
              <a:avLst/>
              <a:gdLst>
                <a:gd name="T0" fmla="*/ 0 w 5760"/>
                <a:gd name="T1" fmla="*/ 582 h 3587"/>
                <a:gd name="T2" fmla="*/ 2640 w 5760"/>
                <a:gd name="T3" fmla="*/ 267 h 3587"/>
                <a:gd name="T4" fmla="*/ 3373 w 5760"/>
                <a:gd name="T5" fmla="*/ 160 h 3587"/>
                <a:gd name="T6" fmla="*/ 5760 w 5760"/>
                <a:gd name="T7" fmla="*/ 358 h 3587"/>
                <a:gd name="T8" fmla="*/ 5760 w 5760"/>
                <a:gd name="T9" fmla="*/ 3587 h 3587"/>
                <a:gd name="T10" fmla="*/ 0 w 5760"/>
                <a:gd name="T11" fmla="*/ 3587 h 3587"/>
                <a:gd name="T12" fmla="*/ 0 w 5760"/>
                <a:gd name="T13" fmla="*/ 582 h 358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pPr eaLnBrk="0" fontAlgn="base" hangingPunct="0">
                <a:spcBef>
                  <a:spcPct val="0"/>
                </a:spcBef>
                <a:spcAft>
                  <a:spcPct val="0"/>
                </a:spcAft>
              </a:pPr>
              <a:endParaRPr lang="en-GB" sz="2400">
                <a:solidFill>
                  <a:srgbClr val="FFFFCC"/>
                </a:solidFill>
                <a:latin typeface="Arial" pitchFamily="34" charset="0"/>
              </a:endParaRPr>
            </a:p>
          </p:txBody>
        </p:sp>
        <p:sp>
          <p:nvSpPr>
            <p:cNvPr id="8" name="Freeform 6"/>
            <p:cNvSpPr>
              <a:spLocks/>
            </p:cNvSpPr>
            <p:nvPr/>
          </p:nvSpPr>
          <p:spPr bwMode="invGray">
            <a:xfrm>
              <a:off x="0" y="184"/>
              <a:ext cx="5760" cy="538"/>
            </a:xfrm>
            <a:custGeom>
              <a:avLst/>
              <a:gdLst>
                <a:gd name="T0" fmla="*/ 0 w 5760"/>
                <a:gd name="T1" fmla="*/ 163 h 538"/>
                <a:gd name="T2" fmla="*/ 0 w 5760"/>
                <a:gd name="T3" fmla="*/ 403 h 538"/>
                <a:gd name="T4" fmla="*/ 1773 w 5760"/>
                <a:gd name="T5" fmla="*/ 443 h 538"/>
                <a:gd name="T6" fmla="*/ 4573 w 5760"/>
                <a:gd name="T7" fmla="*/ 176 h 538"/>
                <a:gd name="T8" fmla="*/ 5760 w 5760"/>
                <a:gd name="T9" fmla="*/ 536 h 538"/>
                <a:gd name="T10" fmla="*/ 5760 w 5760"/>
                <a:gd name="T11" fmla="*/ 163 h 538"/>
                <a:gd name="T12" fmla="*/ 4560 w 5760"/>
                <a:gd name="T13" fmla="*/ 29 h 538"/>
                <a:gd name="T14" fmla="*/ 1987 w 5760"/>
                <a:gd name="T15" fmla="*/ 336 h 538"/>
                <a:gd name="T16" fmla="*/ 0 w 5760"/>
                <a:gd name="T17" fmla="*/ 163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pPr eaLnBrk="0" fontAlgn="base" hangingPunct="0">
                <a:spcBef>
                  <a:spcPct val="0"/>
                </a:spcBef>
                <a:spcAft>
                  <a:spcPct val="0"/>
                </a:spcAft>
                <a:defRPr/>
              </a:pPr>
              <a:endParaRPr lang="en-US" sz="2400">
                <a:solidFill>
                  <a:srgbClr val="FFFFCC"/>
                </a:solidFill>
                <a:latin typeface="Arial" charset="0"/>
                <a:cs typeface="ＭＳ Ｐゴシック" charset="0"/>
              </a:endParaRPr>
            </a:p>
          </p:txBody>
        </p:sp>
        <p:sp>
          <p:nvSpPr>
            <p:cNvPr id="9" name="Freeform 7"/>
            <p:cNvSpPr>
              <a:spLocks/>
            </p:cNvSpPr>
            <p:nvPr/>
          </p:nvSpPr>
          <p:spPr bwMode="hidden">
            <a:xfrm>
              <a:off x="0" y="1515"/>
              <a:ext cx="5760" cy="674"/>
            </a:xfrm>
            <a:custGeom>
              <a:avLst/>
              <a:gdLst>
                <a:gd name="T0" fmla="*/ 0 w 5760"/>
                <a:gd name="T1" fmla="*/ 246 h 674"/>
                <a:gd name="T2" fmla="*/ 0 w 5760"/>
                <a:gd name="T3" fmla="*/ 406 h 674"/>
                <a:gd name="T4" fmla="*/ 1280 w 5760"/>
                <a:gd name="T5" fmla="*/ 645 h 674"/>
                <a:gd name="T6" fmla="*/ 1627 w 5760"/>
                <a:gd name="T7" fmla="*/ 580 h 674"/>
                <a:gd name="T8" fmla="*/ 4493 w 5760"/>
                <a:gd name="T9" fmla="*/ 113 h 674"/>
                <a:gd name="T10" fmla="*/ 5760 w 5760"/>
                <a:gd name="T11" fmla="*/ 606 h 674"/>
                <a:gd name="T12" fmla="*/ 5760 w 5760"/>
                <a:gd name="T13" fmla="*/ 233 h 674"/>
                <a:gd name="T14" fmla="*/ 4040 w 5760"/>
                <a:gd name="T15" fmla="*/ 33 h 674"/>
                <a:gd name="T16" fmla="*/ 1093 w 5760"/>
                <a:gd name="T17" fmla="*/ 433 h 674"/>
                <a:gd name="T18" fmla="*/ 0 w 5760"/>
                <a:gd name="T19" fmla="*/ 246 h 67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pPr eaLnBrk="0" fontAlgn="base" hangingPunct="0">
                <a:spcBef>
                  <a:spcPct val="0"/>
                </a:spcBef>
                <a:spcAft>
                  <a:spcPct val="0"/>
                </a:spcAft>
              </a:pPr>
              <a:endParaRPr lang="en-GB" sz="2400">
                <a:solidFill>
                  <a:srgbClr val="FFFFCC"/>
                </a:solidFill>
                <a:latin typeface="Arial" pitchFamily="34" charset="0"/>
              </a:endParaRPr>
            </a:p>
          </p:txBody>
        </p:sp>
        <p:sp>
          <p:nvSpPr>
            <p:cNvPr id="10" name="Freeform 8"/>
            <p:cNvSpPr>
              <a:spLocks/>
            </p:cNvSpPr>
            <p:nvPr/>
          </p:nvSpPr>
          <p:spPr bwMode="white">
            <a:xfrm>
              <a:off x="1560" y="959"/>
              <a:ext cx="4200" cy="3361"/>
            </a:xfrm>
            <a:custGeom>
              <a:avLst/>
              <a:gdLst>
                <a:gd name="T0" fmla="*/ 0 w 4200"/>
                <a:gd name="T1" fmla="*/ 3361 h 3361"/>
                <a:gd name="T2" fmla="*/ 1054 w 4200"/>
                <a:gd name="T3" fmla="*/ 295 h 3361"/>
                <a:gd name="T4" fmla="*/ 4200 w 4200"/>
                <a:gd name="T5" fmla="*/ 1588 h 3361"/>
                <a:gd name="T6" fmla="*/ 4200 w 4200"/>
                <a:gd name="T7" fmla="*/ 2028 h 3361"/>
                <a:gd name="T8" fmla="*/ 1200 w 4200"/>
                <a:gd name="T9" fmla="*/ 442 h 3361"/>
                <a:gd name="T10" fmla="*/ 347 w 4200"/>
                <a:gd name="T11" fmla="*/ 3361 h 3361"/>
                <a:gd name="T12" fmla="*/ 0 w 4200"/>
                <a:gd name="T13" fmla="*/ 3361 h 3361"/>
              </a:gdLst>
              <a:ahLst/>
              <a:cxnLst>
                <a:cxn ang="0">
                  <a:pos x="T0" y="T1"/>
                </a:cxn>
                <a:cxn ang="0">
                  <a:pos x="T2" y="T3"/>
                </a:cxn>
                <a:cxn ang="0">
                  <a:pos x="T4" y="T5"/>
                </a:cxn>
                <a:cxn ang="0">
                  <a:pos x="T6" y="T7"/>
                </a:cxn>
                <a:cxn ang="0">
                  <a:pos x="T8" y="T9"/>
                </a:cxn>
                <a:cxn ang="0">
                  <a:pos x="T10" y="T11"/>
                </a:cxn>
                <a:cxn ang="0">
                  <a:pos x="T12" y="T13"/>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pPr eaLnBrk="0" fontAlgn="base" hangingPunct="0">
                <a:spcBef>
                  <a:spcPct val="0"/>
                </a:spcBef>
                <a:spcAft>
                  <a:spcPct val="0"/>
                </a:spcAft>
                <a:defRPr/>
              </a:pPr>
              <a:endParaRPr lang="en-US" sz="2400">
                <a:solidFill>
                  <a:srgbClr val="FFFFCC"/>
                </a:solidFill>
                <a:latin typeface="Arial" charset="0"/>
                <a:cs typeface="ＭＳ Ｐゴシック" charset="0"/>
              </a:endParaRPr>
            </a:p>
          </p:txBody>
        </p:sp>
        <p:sp>
          <p:nvSpPr>
            <p:cNvPr id="11" name="Freeform 9"/>
            <p:cNvSpPr>
              <a:spLocks/>
            </p:cNvSpPr>
            <p:nvPr/>
          </p:nvSpPr>
          <p:spPr bwMode="invGray">
            <a:xfrm>
              <a:off x="0" y="2169"/>
              <a:ext cx="5760" cy="1925"/>
            </a:xfrm>
            <a:custGeom>
              <a:avLst/>
              <a:gdLst>
                <a:gd name="T0" fmla="*/ 0 w 5760"/>
                <a:gd name="T1" fmla="*/ 804 h 1925"/>
                <a:gd name="T2" fmla="*/ 0 w 5760"/>
                <a:gd name="T3" fmla="*/ 991 h 1925"/>
                <a:gd name="T4" fmla="*/ 1547 w 5760"/>
                <a:gd name="T5" fmla="*/ 1818 h 1925"/>
                <a:gd name="T6" fmla="*/ 3253 w 5760"/>
                <a:gd name="T7" fmla="*/ 351 h 1925"/>
                <a:gd name="T8" fmla="*/ 5760 w 5760"/>
                <a:gd name="T9" fmla="*/ 1537 h 1925"/>
                <a:gd name="T10" fmla="*/ 5760 w 5760"/>
                <a:gd name="T11" fmla="*/ 1151 h 1925"/>
                <a:gd name="T12" fmla="*/ 3240 w 5760"/>
                <a:gd name="T13" fmla="*/ 84 h 1925"/>
                <a:gd name="T14" fmla="*/ 1573 w 5760"/>
                <a:gd name="T15" fmla="*/ 1671 h 1925"/>
                <a:gd name="T16" fmla="*/ 0 w 5760"/>
                <a:gd name="T17" fmla="*/ 804 h 192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pPr eaLnBrk="0" fontAlgn="base" hangingPunct="0">
                <a:spcBef>
                  <a:spcPct val="0"/>
                </a:spcBef>
                <a:spcAft>
                  <a:spcPct val="0"/>
                </a:spcAft>
              </a:pPr>
              <a:endParaRPr lang="en-GB" sz="2400">
                <a:solidFill>
                  <a:srgbClr val="FFFFCC"/>
                </a:solidFill>
                <a:latin typeface="Arial" pitchFamily="34" charset="0"/>
              </a:endParaRPr>
            </a:p>
          </p:txBody>
        </p:sp>
        <p:sp>
          <p:nvSpPr>
            <p:cNvPr id="12" name="Freeform 10"/>
            <p:cNvSpPr>
              <a:spLocks/>
            </p:cNvSpPr>
            <p:nvPr/>
          </p:nvSpPr>
          <p:spPr bwMode="white">
            <a:xfrm>
              <a:off x="0" y="2238"/>
              <a:ext cx="3929" cy="2120"/>
            </a:xfrm>
            <a:custGeom>
              <a:avLst/>
              <a:gdLst>
                <a:gd name="T0" fmla="*/ 0 w 4196"/>
                <a:gd name="T1" fmla="*/ 415 h 2120"/>
                <a:gd name="T2" fmla="*/ 0 w 4196"/>
                <a:gd name="T3" fmla="*/ 508 h 2120"/>
                <a:gd name="T4" fmla="*/ 1810 w 4196"/>
                <a:gd name="T5" fmla="*/ 229 h 2120"/>
                <a:gd name="T6" fmla="*/ 3671 w 4196"/>
                <a:gd name="T7" fmla="*/ 1055 h 2120"/>
                <a:gd name="T8" fmla="*/ 3359 w 4196"/>
                <a:gd name="T9" fmla="*/ 2082 h 2120"/>
                <a:gd name="T10" fmla="*/ 3696 w 4196"/>
                <a:gd name="T11" fmla="*/ 829 h 2120"/>
                <a:gd name="T12" fmla="*/ 2110 w 4196"/>
                <a:gd name="T13" fmla="*/ 69 h 2120"/>
                <a:gd name="T14" fmla="*/ 0 w 4196"/>
                <a:gd name="T15" fmla="*/ 415 h 212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pPr eaLnBrk="0" fontAlgn="base" hangingPunct="0">
                <a:spcBef>
                  <a:spcPct val="0"/>
                </a:spcBef>
                <a:spcAft>
                  <a:spcPct val="0"/>
                </a:spcAft>
              </a:pPr>
              <a:endParaRPr lang="en-GB" sz="2400">
                <a:solidFill>
                  <a:srgbClr val="FFFFCC"/>
                </a:solidFill>
                <a:latin typeface="Arial" pitchFamily="34" charset="0"/>
              </a:endParaRPr>
            </a:p>
          </p:txBody>
        </p:sp>
      </p:grpSp>
      <p:sp>
        <p:nvSpPr>
          <p:cNvPr id="4107" name="Rectangle 11"/>
          <p:cNvSpPr>
            <a:spLocks noGrp="1" noChangeArrowheads="1"/>
          </p:cNvSpPr>
          <p:nvPr>
            <p:ph type="ctrTitle"/>
          </p:nvPr>
        </p:nvSpPr>
        <p:spPr>
          <a:xfrm>
            <a:off x="685800" y="2286000"/>
            <a:ext cx="7772400" cy="1143000"/>
          </a:xfrm>
        </p:spPr>
        <p:txBody>
          <a:bodyPr/>
          <a:lstStyle>
            <a:lvl1pPr>
              <a:defRPr/>
            </a:lvl1pPr>
          </a:lstStyle>
          <a:p>
            <a:pPr lvl="0"/>
            <a:r>
              <a:rPr lang="en-US" altLang="zh-CN" noProof="0"/>
              <a:t>Click to edit Master title style</a:t>
            </a:r>
          </a:p>
        </p:txBody>
      </p:sp>
      <p:sp>
        <p:nvSpPr>
          <p:cNvPr id="4108" name="Rectangle 12"/>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US" altLang="zh-CN" noProof="0"/>
              <a:t>Click to edit Master subtitle style</a:t>
            </a:r>
          </a:p>
        </p:txBody>
      </p:sp>
      <p:sp>
        <p:nvSpPr>
          <p:cNvPr id="13" name="Rectangle 13"/>
          <p:cNvSpPr>
            <a:spLocks noGrp="1" noChangeArrowheads="1"/>
          </p:cNvSpPr>
          <p:nvPr>
            <p:ph type="dt" sz="quarter" idx="10"/>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a:spcBef>
                <a:spcPct val="0"/>
              </a:spcBef>
              <a:defRPr/>
            </a:lvl1pPr>
          </a:lstStyle>
          <a:p>
            <a:endParaRPr lang="en-US" altLang="zh-CN">
              <a:solidFill>
                <a:srgbClr val="FFFFCC"/>
              </a:solidFill>
            </a:endParaRPr>
          </a:p>
        </p:txBody>
      </p:sp>
      <p:sp>
        <p:nvSpPr>
          <p:cNvPr id="14" name="Rectangle 14"/>
          <p:cNvSpPr>
            <a:spLocks noGrp="1" noChangeArrowheads="1"/>
          </p:cNvSpPr>
          <p:nvPr>
            <p:ph type="ftr" sz="quarter" idx="11"/>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a:spcBef>
                <a:spcPct val="0"/>
              </a:spcBef>
              <a:defRPr/>
            </a:lvl1pPr>
          </a:lstStyle>
          <a:p>
            <a:endParaRPr lang="en-US" altLang="zh-CN">
              <a:solidFill>
                <a:srgbClr val="FFFFCC"/>
              </a:solidFill>
            </a:endParaRPr>
          </a:p>
        </p:txBody>
      </p:sp>
      <p:sp>
        <p:nvSpPr>
          <p:cNvPr id="15" name="Rectangle 15"/>
          <p:cNvSpPr>
            <a:spLocks noGrp="1" noChangeArrowheads="1"/>
          </p:cNvSpPr>
          <p:nvPr>
            <p:ph type="sldNum" sz="quarter" idx="12"/>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a:spcBef>
                <a:spcPct val="0"/>
              </a:spcBef>
              <a:defRPr/>
            </a:lvl1pPr>
          </a:lstStyle>
          <a:p>
            <a:fld id="{D0B8D989-D273-47D4-A5F8-633BFBDEA010}" type="slidenum">
              <a:rPr lang="en-US" altLang="zh-CN">
                <a:solidFill>
                  <a:srgbClr val="FFFFCC"/>
                </a:solidFill>
              </a:rPr>
              <a:pPr/>
              <a:t>‹#›</a:t>
            </a:fld>
            <a:endParaRPr lang="en-US" altLang="zh-CN">
              <a:solidFill>
                <a:srgbClr val="FFFFCC"/>
              </a:solidFill>
            </a:endParaRPr>
          </a:p>
        </p:txBody>
      </p:sp>
    </p:spTree>
    <p:extLst>
      <p:ext uri="{BB962C8B-B14F-4D97-AF65-F5344CB8AC3E}">
        <p14:creationId xmlns:p14="http://schemas.microsoft.com/office/powerpoint/2010/main" val="3430187900"/>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63852826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4" name="Group 2"/>
          <p:cNvGrpSpPr>
            <a:grpSpLocks/>
          </p:cNvGrpSpPr>
          <p:nvPr/>
        </p:nvGrpSpPr>
        <p:grpSpPr bwMode="auto">
          <a:xfrm>
            <a:off x="0" y="7"/>
            <a:ext cx="9144000" cy="6918325"/>
            <a:chOff x="0" y="0"/>
            <a:chExt cx="5760" cy="4358"/>
          </a:xfrm>
        </p:grpSpPr>
        <p:sp>
          <p:nvSpPr>
            <p:cNvPr id="5"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w="9525">
              <a:noFill/>
              <a:miter lim="800000"/>
              <a:headEnd/>
              <a:tailEnd/>
            </a:ln>
          </p:spPr>
          <p:txBody>
            <a:bodyPr wrap="none" anchor="ctr"/>
            <a:lstStyle/>
            <a:p>
              <a:pPr eaLnBrk="0" fontAlgn="base" hangingPunct="0">
                <a:spcBef>
                  <a:spcPct val="0"/>
                </a:spcBef>
                <a:spcAft>
                  <a:spcPct val="0"/>
                </a:spcAft>
                <a:defRPr/>
              </a:pPr>
              <a:endParaRPr lang="en-US" sz="2400">
                <a:solidFill>
                  <a:srgbClr val="FFFFCC"/>
                </a:solidFill>
                <a:latin typeface="Arial" charset="0"/>
                <a:ea typeface="ＭＳ Ｐゴシック" charset="-128"/>
                <a:cs typeface="ＭＳ Ｐゴシック" charset="-128"/>
              </a:endParaRPr>
            </a:p>
          </p:txBody>
        </p:sp>
        <p:sp>
          <p:nvSpPr>
            <p:cNvPr id="6" name="Freeform 4"/>
            <p:cNvSpPr>
              <a:spLocks/>
            </p:cNvSpPr>
            <p:nvPr/>
          </p:nvSpPr>
          <p:spPr bwMode="invGray">
            <a:xfrm>
              <a:off x="0" y="0"/>
              <a:ext cx="5760" cy="1344"/>
            </a:xfrm>
            <a:custGeom>
              <a:avLst/>
              <a:gdLst/>
              <a:ahLst/>
              <a:cxnLst>
                <a:cxn ang="0">
                  <a:pos x="0" y="0"/>
                </a:cxn>
                <a:cxn ang="0">
                  <a:pos x="5760" y="0"/>
                </a:cxn>
                <a:cxn ang="0">
                  <a:pos x="5760" y="720"/>
                </a:cxn>
                <a:cxn ang="0">
                  <a:pos x="3600" y="624"/>
                </a:cxn>
                <a:cxn ang="0">
                  <a:pos x="0" y="1000"/>
                </a:cxn>
                <a:cxn ang="0">
                  <a:pos x="0" y="0"/>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w="9525">
              <a:noFill/>
              <a:round/>
              <a:headEnd/>
              <a:tailEnd/>
            </a:ln>
          </p:spPr>
          <p:txBody>
            <a:bodyPr wrap="none" anchor="ctr"/>
            <a:lstStyle/>
            <a:p>
              <a:pPr eaLnBrk="0" fontAlgn="base" hangingPunct="0">
                <a:spcBef>
                  <a:spcPct val="0"/>
                </a:spcBef>
                <a:spcAft>
                  <a:spcPct val="0"/>
                </a:spcAft>
                <a:defRPr/>
              </a:pPr>
              <a:endParaRPr lang="en-US" sz="2400">
                <a:solidFill>
                  <a:srgbClr val="FFFFCC"/>
                </a:solidFill>
                <a:latin typeface="Arial" charset="0"/>
                <a:ea typeface="ＭＳ Ｐゴシック" charset="-128"/>
                <a:cs typeface="ＭＳ Ｐゴシック" charset="-128"/>
              </a:endParaRPr>
            </a:p>
          </p:txBody>
        </p:sp>
        <p:sp>
          <p:nvSpPr>
            <p:cNvPr id="7" name="Freeform 5"/>
            <p:cNvSpPr>
              <a:spLocks/>
            </p:cNvSpPr>
            <p:nvPr/>
          </p:nvSpPr>
          <p:spPr bwMode="invGray">
            <a:xfrm>
              <a:off x="0" y="733"/>
              <a:ext cx="5760" cy="3587"/>
            </a:xfrm>
            <a:custGeom>
              <a:avLst/>
              <a:gdLst/>
              <a:ahLst/>
              <a:cxnLst>
                <a:cxn ang="0">
                  <a:pos x="0" y="582"/>
                </a:cxn>
                <a:cxn ang="0">
                  <a:pos x="2640" y="267"/>
                </a:cxn>
                <a:cxn ang="0">
                  <a:pos x="3373" y="160"/>
                </a:cxn>
                <a:cxn ang="0">
                  <a:pos x="5760" y="358"/>
                </a:cxn>
                <a:cxn ang="0">
                  <a:pos x="5760" y="3587"/>
                </a:cxn>
                <a:cxn ang="0">
                  <a:pos x="0" y="3587"/>
                </a:cxn>
                <a:cxn ang="0">
                  <a:pos x="0" y="582"/>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w="9525" cap="flat">
              <a:noFill/>
              <a:prstDash val="solid"/>
              <a:round/>
              <a:headEnd type="none" w="med" len="med"/>
              <a:tailEnd type="none" w="med" len="med"/>
            </a:ln>
            <a:effectLst/>
          </p:spPr>
          <p:txBody>
            <a:bodyPr wrap="none" anchor="ctr"/>
            <a:lstStyle/>
            <a:p>
              <a:pPr eaLnBrk="0" fontAlgn="base" hangingPunct="0">
                <a:spcBef>
                  <a:spcPct val="0"/>
                </a:spcBef>
                <a:spcAft>
                  <a:spcPct val="0"/>
                </a:spcAft>
                <a:defRPr/>
              </a:pPr>
              <a:endParaRPr lang="en-US" sz="2400">
                <a:solidFill>
                  <a:srgbClr val="FFFFCC"/>
                </a:solidFill>
                <a:latin typeface="Arial" charset="0"/>
                <a:ea typeface="ＭＳ Ｐゴシック" charset="-128"/>
                <a:cs typeface="ＭＳ Ｐゴシック" charset="-128"/>
              </a:endParaRPr>
            </a:p>
          </p:txBody>
        </p:sp>
        <p:sp>
          <p:nvSpPr>
            <p:cNvPr id="8" name="Freeform 6"/>
            <p:cNvSpPr>
              <a:spLocks/>
            </p:cNvSpPr>
            <p:nvPr/>
          </p:nvSpPr>
          <p:spPr bwMode="invGray">
            <a:xfrm>
              <a:off x="0" y="184"/>
              <a:ext cx="5760" cy="538"/>
            </a:xfrm>
            <a:custGeom>
              <a:avLst/>
              <a:gdLst/>
              <a:ahLst/>
              <a:cxnLst>
                <a:cxn ang="0">
                  <a:pos x="0" y="163"/>
                </a:cxn>
                <a:cxn ang="0">
                  <a:pos x="0" y="403"/>
                </a:cxn>
                <a:cxn ang="0">
                  <a:pos x="1773" y="443"/>
                </a:cxn>
                <a:cxn ang="0">
                  <a:pos x="4573" y="176"/>
                </a:cxn>
                <a:cxn ang="0">
                  <a:pos x="5760" y="536"/>
                </a:cxn>
                <a:cxn ang="0">
                  <a:pos x="5760" y="163"/>
                </a:cxn>
                <a:cxn ang="0">
                  <a:pos x="4560" y="29"/>
                </a:cxn>
                <a:cxn ang="0">
                  <a:pos x="1987" y="336"/>
                </a:cxn>
                <a:cxn ang="0">
                  <a:pos x="0" y="163"/>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w="9525">
              <a:noFill/>
              <a:round/>
              <a:headEnd/>
              <a:tailEnd/>
            </a:ln>
          </p:spPr>
          <p:txBody>
            <a:bodyPr wrap="none" anchor="ctr"/>
            <a:lstStyle/>
            <a:p>
              <a:pPr eaLnBrk="0" fontAlgn="base" hangingPunct="0">
                <a:spcBef>
                  <a:spcPct val="0"/>
                </a:spcBef>
                <a:spcAft>
                  <a:spcPct val="0"/>
                </a:spcAft>
                <a:defRPr/>
              </a:pPr>
              <a:endParaRPr lang="en-US" sz="2400">
                <a:solidFill>
                  <a:srgbClr val="FFFFCC"/>
                </a:solidFill>
                <a:latin typeface="Arial" charset="0"/>
                <a:ea typeface="ＭＳ Ｐゴシック" charset="-128"/>
                <a:cs typeface="ＭＳ Ｐゴシック" charset="-128"/>
              </a:endParaRPr>
            </a:p>
          </p:txBody>
        </p:sp>
        <p:sp>
          <p:nvSpPr>
            <p:cNvPr id="9" name="Freeform 7"/>
            <p:cNvSpPr>
              <a:spLocks/>
            </p:cNvSpPr>
            <p:nvPr/>
          </p:nvSpPr>
          <p:spPr bwMode="hidden">
            <a:xfrm>
              <a:off x="0" y="1515"/>
              <a:ext cx="5760" cy="674"/>
            </a:xfrm>
            <a:custGeom>
              <a:avLst/>
              <a:gdLst/>
              <a:ahLst/>
              <a:cxnLst>
                <a:cxn ang="0">
                  <a:pos x="0" y="246"/>
                </a:cxn>
                <a:cxn ang="0">
                  <a:pos x="0" y="406"/>
                </a:cxn>
                <a:cxn ang="0">
                  <a:pos x="1280" y="645"/>
                </a:cxn>
                <a:cxn ang="0">
                  <a:pos x="1627" y="580"/>
                </a:cxn>
                <a:cxn ang="0">
                  <a:pos x="4493" y="113"/>
                </a:cxn>
                <a:cxn ang="0">
                  <a:pos x="5760" y="606"/>
                </a:cxn>
                <a:cxn ang="0">
                  <a:pos x="5760" y="233"/>
                </a:cxn>
                <a:cxn ang="0">
                  <a:pos x="4040" y="33"/>
                </a:cxn>
                <a:cxn ang="0">
                  <a:pos x="1093" y="433"/>
                </a:cxn>
                <a:cxn ang="0">
                  <a:pos x="0" y="246"/>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eaLnBrk="0" fontAlgn="base" hangingPunct="0">
                <a:spcBef>
                  <a:spcPct val="0"/>
                </a:spcBef>
                <a:spcAft>
                  <a:spcPct val="0"/>
                </a:spcAft>
                <a:defRPr/>
              </a:pPr>
              <a:endParaRPr lang="en-US" sz="2400">
                <a:solidFill>
                  <a:srgbClr val="FFFFCC"/>
                </a:solidFill>
                <a:latin typeface="Arial" charset="0"/>
                <a:ea typeface="ＭＳ Ｐゴシック" charset="-128"/>
                <a:cs typeface="ＭＳ Ｐゴシック" charset="-128"/>
              </a:endParaRPr>
            </a:p>
          </p:txBody>
        </p:sp>
        <p:sp>
          <p:nvSpPr>
            <p:cNvPr id="10" name="Freeform 8"/>
            <p:cNvSpPr>
              <a:spLocks/>
            </p:cNvSpPr>
            <p:nvPr/>
          </p:nvSpPr>
          <p:spPr bwMode="white">
            <a:xfrm>
              <a:off x="1560" y="959"/>
              <a:ext cx="4200" cy="3361"/>
            </a:xfrm>
            <a:custGeom>
              <a:avLst/>
              <a:gdLst/>
              <a:ahLst/>
              <a:cxnLst>
                <a:cxn ang="0">
                  <a:pos x="0" y="3361"/>
                </a:cxn>
                <a:cxn ang="0">
                  <a:pos x="1054" y="295"/>
                </a:cxn>
                <a:cxn ang="0">
                  <a:pos x="4200" y="1588"/>
                </a:cxn>
                <a:cxn ang="0">
                  <a:pos x="4200" y="2028"/>
                </a:cxn>
                <a:cxn ang="0">
                  <a:pos x="1200" y="442"/>
                </a:cxn>
                <a:cxn ang="0">
                  <a:pos x="347" y="3361"/>
                </a:cxn>
                <a:cxn ang="0">
                  <a:pos x="0" y="3361"/>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w="9525">
              <a:noFill/>
              <a:round/>
              <a:headEnd/>
              <a:tailEnd/>
            </a:ln>
          </p:spPr>
          <p:txBody>
            <a:bodyPr wrap="none" anchor="ctr"/>
            <a:lstStyle/>
            <a:p>
              <a:pPr eaLnBrk="0" fontAlgn="base" hangingPunct="0">
                <a:spcBef>
                  <a:spcPct val="0"/>
                </a:spcBef>
                <a:spcAft>
                  <a:spcPct val="0"/>
                </a:spcAft>
                <a:defRPr/>
              </a:pPr>
              <a:endParaRPr lang="en-US" sz="2400">
                <a:solidFill>
                  <a:srgbClr val="FFFFCC"/>
                </a:solidFill>
                <a:latin typeface="Arial" charset="0"/>
                <a:ea typeface="ＭＳ Ｐゴシック" charset="-128"/>
                <a:cs typeface="ＭＳ Ｐゴシック" charset="-128"/>
              </a:endParaRPr>
            </a:p>
          </p:txBody>
        </p:sp>
        <p:sp>
          <p:nvSpPr>
            <p:cNvPr id="11" name="Freeform 9"/>
            <p:cNvSpPr>
              <a:spLocks/>
            </p:cNvSpPr>
            <p:nvPr/>
          </p:nvSpPr>
          <p:spPr bwMode="invGray">
            <a:xfrm>
              <a:off x="0" y="2169"/>
              <a:ext cx="5760" cy="1925"/>
            </a:xfrm>
            <a:custGeom>
              <a:avLst/>
              <a:gdLst/>
              <a:ahLst/>
              <a:cxnLst>
                <a:cxn ang="0">
                  <a:pos x="0" y="804"/>
                </a:cxn>
                <a:cxn ang="0">
                  <a:pos x="0" y="991"/>
                </a:cxn>
                <a:cxn ang="0">
                  <a:pos x="1547" y="1818"/>
                </a:cxn>
                <a:cxn ang="0">
                  <a:pos x="3253" y="351"/>
                </a:cxn>
                <a:cxn ang="0">
                  <a:pos x="5760" y="1537"/>
                </a:cxn>
                <a:cxn ang="0">
                  <a:pos x="5760" y="1151"/>
                </a:cxn>
                <a:cxn ang="0">
                  <a:pos x="3240" y="84"/>
                </a:cxn>
                <a:cxn ang="0">
                  <a:pos x="1573" y="1671"/>
                </a:cxn>
                <a:cxn ang="0">
                  <a:pos x="0" y="804"/>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eaLnBrk="0" fontAlgn="base" hangingPunct="0">
                <a:spcBef>
                  <a:spcPct val="0"/>
                </a:spcBef>
                <a:spcAft>
                  <a:spcPct val="0"/>
                </a:spcAft>
                <a:defRPr/>
              </a:pPr>
              <a:endParaRPr lang="en-US" sz="2400">
                <a:solidFill>
                  <a:srgbClr val="FFFFCC"/>
                </a:solidFill>
                <a:latin typeface="Arial" charset="0"/>
                <a:ea typeface="ＭＳ Ｐゴシック" charset="-128"/>
                <a:cs typeface="ＭＳ Ｐゴシック" charset="-128"/>
              </a:endParaRPr>
            </a:p>
          </p:txBody>
        </p:sp>
        <p:sp>
          <p:nvSpPr>
            <p:cNvPr id="12" name="Freeform 10"/>
            <p:cNvSpPr>
              <a:spLocks/>
            </p:cNvSpPr>
            <p:nvPr/>
          </p:nvSpPr>
          <p:spPr bwMode="white">
            <a:xfrm>
              <a:off x="0" y="2238"/>
              <a:ext cx="3929" cy="2120"/>
            </a:xfrm>
            <a:custGeom>
              <a:avLst/>
              <a:gdLst/>
              <a:ahLst/>
              <a:cxnLst>
                <a:cxn ang="0">
                  <a:pos x="0" y="415"/>
                </a:cxn>
                <a:cxn ang="0">
                  <a:pos x="0" y="508"/>
                </a:cxn>
                <a:cxn ang="0">
                  <a:pos x="1933" y="229"/>
                </a:cxn>
                <a:cxn ang="0">
                  <a:pos x="3920" y="1055"/>
                </a:cxn>
                <a:cxn ang="0">
                  <a:pos x="3587" y="2082"/>
                </a:cxn>
                <a:cxn ang="0">
                  <a:pos x="3947" y="829"/>
                </a:cxn>
                <a:cxn ang="0">
                  <a:pos x="2253" y="69"/>
                </a:cxn>
                <a:cxn ang="0">
                  <a:pos x="0" y="4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w="9525" cap="flat">
              <a:noFill/>
              <a:prstDash val="solid"/>
              <a:round/>
              <a:headEnd type="none" w="med" len="med"/>
              <a:tailEnd type="none" w="med" len="med"/>
            </a:ln>
            <a:effectLst/>
          </p:spPr>
          <p:txBody>
            <a:bodyPr wrap="none" anchor="ctr"/>
            <a:lstStyle/>
            <a:p>
              <a:pPr eaLnBrk="0" fontAlgn="base" hangingPunct="0">
                <a:spcBef>
                  <a:spcPct val="0"/>
                </a:spcBef>
                <a:spcAft>
                  <a:spcPct val="0"/>
                </a:spcAft>
                <a:defRPr/>
              </a:pPr>
              <a:endParaRPr lang="en-US" sz="2400">
                <a:solidFill>
                  <a:srgbClr val="FFFFCC"/>
                </a:solidFill>
                <a:latin typeface="Arial" charset="0"/>
                <a:ea typeface="ＭＳ Ｐゴシック" charset="-128"/>
                <a:cs typeface="ＭＳ Ｐゴシック" charset="-128"/>
              </a:endParaRPr>
            </a:p>
          </p:txBody>
        </p:sp>
      </p:grpSp>
      <p:sp>
        <p:nvSpPr>
          <p:cNvPr id="4107" name="Rectangle 11"/>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4108" name="Rectangle 12"/>
          <p:cNvSpPr>
            <a:spLocks noGrp="1" noChangeArrowheads="1"/>
          </p:cNvSpPr>
          <p:nvPr>
            <p:ph type="subTitle" idx="1"/>
          </p:nvPr>
        </p:nvSpPr>
        <p:spPr>
          <a:xfrm>
            <a:off x="1371600" y="3886201"/>
            <a:ext cx="6400800" cy="1752600"/>
          </a:xfrm>
        </p:spPr>
        <p:txBody>
          <a:bodyPr/>
          <a:lstStyle>
            <a:lvl1pPr marL="0" indent="0" algn="ctr">
              <a:buFontTx/>
              <a:buNone/>
              <a:defRPr/>
            </a:lvl1pPr>
          </a:lstStyle>
          <a:p>
            <a:r>
              <a:rPr lang="en-US"/>
              <a:t>Click to edit Master subtitle style</a:t>
            </a:r>
          </a:p>
        </p:txBody>
      </p:sp>
      <p:sp>
        <p:nvSpPr>
          <p:cNvPr id="13" name="Rectangle 13"/>
          <p:cNvSpPr>
            <a:spLocks noGrp="1" noChangeArrowheads="1"/>
          </p:cNvSpPr>
          <p:nvPr>
            <p:ph type="dt" sz="quarter" idx="10"/>
          </p:nvPr>
        </p:nvSpPr>
        <p:spPr/>
        <p:txBody>
          <a:bodyPr/>
          <a:lstStyle>
            <a:lvl1pPr>
              <a:spcBef>
                <a:spcPct val="0"/>
              </a:spcBef>
              <a:defRPr/>
            </a:lvl1pPr>
          </a:lstStyle>
          <a:p>
            <a:pPr>
              <a:defRPr/>
            </a:pPr>
            <a:endParaRPr lang="en-US"/>
          </a:p>
        </p:txBody>
      </p:sp>
      <p:sp>
        <p:nvSpPr>
          <p:cNvPr id="14" name="Rectangle 14"/>
          <p:cNvSpPr>
            <a:spLocks noGrp="1" noChangeArrowheads="1"/>
          </p:cNvSpPr>
          <p:nvPr>
            <p:ph type="ftr" sz="quarter" idx="11"/>
          </p:nvPr>
        </p:nvSpPr>
        <p:spPr/>
        <p:txBody>
          <a:bodyPr/>
          <a:lstStyle>
            <a:lvl1pPr>
              <a:spcBef>
                <a:spcPct val="0"/>
              </a:spcBef>
              <a:defRPr/>
            </a:lvl1pPr>
          </a:lstStyle>
          <a:p>
            <a:pPr>
              <a:defRPr/>
            </a:pPr>
            <a:endParaRPr lang="en-US"/>
          </a:p>
        </p:txBody>
      </p:sp>
      <p:sp>
        <p:nvSpPr>
          <p:cNvPr id="15" name="Rectangle 15"/>
          <p:cNvSpPr>
            <a:spLocks noGrp="1" noChangeArrowheads="1"/>
          </p:cNvSpPr>
          <p:nvPr>
            <p:ph type="sldNum" sz="quarter" idx="12"/>
          </p:nvPr>
        </p:nvSpPr>
        <p:spPr/>
        <p:txBody>
          <a:bodyPr/>
          <a:lstStyle>
            <a:lvl1pPr>
              <a:spcBef>
                <a:spcPct val="0"/>
              </a:spcBef>
              <a:defRPr/>
            </a:lvl1pPr>
          </a:lstStyle>
          <a:p>
            <a:pPr>
              <a:defRPr/>
            </a:pPr>
            <a:fld id="{E05BFE9B-EBDD-2040-A77A-B55C67CF8BA1}" type="slidenum">
              <a:rPr lang="en-US"/>
              <a:pPr>
                <a:defRPr/>
              </a:pPr>
              <a:t>‹#›</a:t>
            </a:fld>
            <a:endParaRPr lang="en-US"/>
          </a:p>
        </p:txBody>
      </p:sp>
    </p:spTree>
    <p:extLst>
      <p:ext uri="{BB962C8B-B14F-4D97-AF65-F5344CB8AC3E}">
        <p14:creationId xmlns:p14="http://schemas.microsoft.com/office/powerpoint/2010/main" val="2354463143"/>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C7BBCFFA-4352-8B47-B7C3-CDDD2DA6FA91}" type="slidenum">
              <a:rPr lang="en-US"/>
              <a:pPr>
                <a:defRPr/>
              </a:pPr>
              <a:t>‹#›</a:t>
            </a:fld>
            <a:endParaRPr lang="en-US"/>
          </a:p>
        </p:txBody>
      </p:sp>
    </p:spTree>
    <p:extLst>
      <p:ext uri="{BB962C8B-B14F-4D97-AF65-F5344CB8AC3E}">
        <p14:creationId xmlns:p14="http://schemas.microsoft.com/office/powerpoint/2010/main" val="65818087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042" indent="0">
              <a:buNone/>
              <a:defRPr sz="1800"/>
            </a:lvl2pPr>
            <a:lvl3pPr marL="914085" indent="0">
              <a:buNone/>
              <a:defRPr sz="1600"/>
            </a:lvl3pPr>
            <a:lvl4pPr marL="1371124" indent="0">
              <a:buNone/>
              <a:defRPr sz="1400"/>
            </a:lvl4pPr>
            <a:lvl5pPr marL="1828170" indent="0">
              <a:buNone/>
              <a:defRPr sz="1400"/>
            </a:lvl5pPr>
            <a:lvl6pPr marL="2285205" indent="0">
              <a:buNone/>
              <a:defRPr sz="1400"/>
            </a:lvl6pPr>
            <a:lvl7pPr marL="2742248" indent="0">
              <a:buNone/>
              <a:defRPr sz="1400"/>
            </a:lvl7pPr>
            <a:lvl8pPr marL="3199289" indent="0">
              <a:buNone/>
              <a:defRPr sz="1400"/>
            </a:lvl8pPr>
            <a:lvl9pPr marL="3656328"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A311729A-D240-554A-B585-F75CF513682D}" type="slidenum">
              <a:rPr lang="en-US"/>
              <a:pPr>
                <a:defRPr/>
              </a:pPr>
              <a:t>‹#›</a:t>
            </a:fld>
            <a:endParaRPr lang="en-US"/>
          </a:p>
        </p:txBody>
      </p:sp>
    </p:spTree>
    <p:extLst>
      <p:ext uri="{BB962C8B-B14F-4D97-AF65-F5344CB8AC3E}">
        <p14:creationId xmlns:p14="http://schemas.microsoft.com/office/powerpoint/2010/main" val="819656186"/>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endParaRPr lang="en-US"/>
          </a:p>
        </p:txBody>
      </p:sp>
      <p:sp>
        <p:nvSpPr>
          <p:cNvPr id="7" name="Rectangle 14"/>
          <p:cNvSpPr>
            <a:spLocks noGrp="1" noChangeArrowheads="1"/>
          </p:cNvSpPr>
          <p:nvPr>
            <p:ph type="sldNum" sz="quarter" idx="12"/>
          </p:nvPr>
        </p:nvSpPr>
        <p:spPr>
          <a:ln/>
        </p:spPr>
        <p:txBody>
          <a:bodyPr/>
          <a:lstStyle>
            <a:lvl1pPr>
              <a:defRPr/>
            </a:lvl1pPr>
          </a:lstStyle>
          <a:p>
            <a:pPr>
              <a:defRPr/>
            </a:pPr>
            <a:fld id="{95ADC1E5-FEB7-E740-BD3D-29781AA2C37E}" type="slidenum">
              <a:rPr lang="en-US"/>
              <a:pPr>
                <a:defRPr/>
              </a:pPr>
              <a:t>‹#›</a:t>
            </a:fld>
            <a:endParaRPr lang="en-US"/>
          </a:p>
        </p:txBody>
      </p:sp>
    </p:spTree>
    <p:extLst>
      <p:ext uri="{BB962C8B-B14F-4D97-AF65-F5344CB8AC3E}">
        <p14:creationId xmlns:p14="http://schemas.microsoft.com/office/powerpoint/2010/main" val="2760768598"/>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a:ln/>
        </p:spPr>
        <p:txBody>
          <a:bodyPr/>
          <a:lstStyle>
            <a:lvl1pPr>
              <a:defRPr/>
            </a:lvl1pPr>
          </a:lstStyle>
          <a:p>
            <a:pPr>
              <a:defRPr/>
            </a:pPr>
            <a:endParaRPr lang="en-US"/>
          </a:p>
        </p:txBody>
      </p:sp>
      <p:sp>
        <p:nvSpPr>
          <p:cNvPr id="8" name="Rectangle 13"/>
          <p:cNvSpPr>
            <a:spLocks noGrp="1" noChangeArrowheads="1"/>
          </p:cNvSpPr>
          <p:nvPr>
            <p:ph type="ftr" sz="quarter" idx="11"/>
          </p:nvPr>
        </p:nvSpPr>
        <p:spPr>
          <a:ln/>
        </p:spPr>
        <p:txBody>
          <a:bodyPr/>
          <a:lstStyle>
            <a:lvl1pPr>
              <a:defRPr/>
            </a:lvl1pPr>
          </a:lstStyle>
          <a:p>
            <a:pPr>
              <a:defRPr/>
            </a:pPr>
            <a:endParaRPr lang="en-US"/>
          </a:p>
        </p:txBody>
      </p:sp>
      <p:sp>
        <p:nvSpPr>
          <p:cNvPr id="9" name="Rectangle 14"/>
          <p:cNvSpPr>
            <a:spLocks noGrp="1" noChangeArrowheads="1"/>
          </p:cNvSpPr>
          <p:nvPr>
            <p:ph type="sldNum" sz="quarter" idx="12"/>
          </p:nvPr>
        </p:nvSpPr>
        <p:spPr>
          <a:ln/>
        </p:spPr>
        <p:txBody>
          <a:bodyPr/>
          <a:lstStyle>
            <a:lvl1pPr>
              <a:defRPr/>
            </a:lvl1pPr>
          </a:lstStyle>
          <a:p>
            <a:pPr>
              <a:defRPr/>
            </a:pPr>
            <a:fld id="{E110DAFE-2C3F-B84C-8B3B-1F9FA2C5ADFD}" type="slidenum">
              <a:rPr lang="en-US"/>
              <a:pPr>
                <a:defRPr/>
              </a:pPr>
              <a:t>‹#›</a:t>
            </a:fld>
            <a:endParaRPr lang="en-US"/>
          </a:p>
        </p:txBody>
      </p:sp>
    </p:spTree>
    <p:extLst>
      <p:ext uri="{BB962C8B-B14F-4D97-AF65-F5344CB8AC3E}">
        <p14:creationId xmlns:p14="http://schemas.microsoft.com/office/powerpoint/2010/main" val="2222115296"/>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a:ln/>
        </p:spPr>
        <p:txBody>
          <a:bodyPr/>
          <a:lstStyle>
            <a:lvl1pPr>
              <a:defRPr/>
            </a:lvl1pPr>
          </a:lstStyle>
          <a:p>
            <a:pPr>
              <a:defRPr/>
            </a:pPr>
            <a:endParaRPr lang="en-US"/>
          </a:p>
        </p:txBody>
      </p:sp>
      <p:sp>
        <p:nvSpPr>
          <p:cNvPr id="4" name="Rectangle 13"/>
          <p:cNvSpPr>
            <a:spLocks noGrp="1" noChangeArrowheads="1"/>
          </p:cNvSpPr>
          <p:nvPr>
            <p:ph type="ftr" sz="quarter" idx="11"/>
          </p:nvPr>
        </p:nvSpPr>
        <p:spPr>
          <a:ln/>
        </p:spPr>
        <p:txBody>
          <a:bodyPr/>
          <a:lstStyle>
            <a:lvl1pPr>
              <a:defRPr/>
            </a:lvl1pPr>
          </a:lstStyle>
          <a:p>
            <a:pPr>
              <a:defRPr/>
            </a:pPr>
            <a:endParaRPr lang="en-US"/>
          </a:p>
        </p:txBody>
      </p:sp>
      <p:sp>
        <p:nvSpPr>
          <p:cNvPr id="5" name="Rectangle 14"/>
          <p:cNvSpPr>
            <a:spLocks noGrp="1" noChangeArrowheads="1"/>
          </p:cNvSpPr>
          <p:nvPr>
            <p:ph type="sldNum" sz="quarter" idx="12"/>
          </p:nvPr>
        </p:nvSpPr>
        <p:spPr>
          <a:ln/>
        </p:spPr>
        <p:txBody>
          <a:bodyPr/>
          <a:lstStyle>
            <a:lvl1pPr>
              <a:defRPr/>
            </a:lvl1pPr>
          </a:lstStyle>
          <a:p>
            <a:pPr>
              <a:defRPr/>
            </a:pPr>
            <a:fld id="{1AD47187-0470-3449-A756-312AE431FF18}" type="slidenum">
              <a:rPr lang="en-US"/>
              <a:pPr>
                <a:defRPr/>
              </a:pPr>
              <a:t>‹#›</a:t>
            </a:fld>
            <a:endParaRPr lang="en-US"/>
          </a:p>
        </p:txBody>
      </p:sp>
    </p:spTree>
    <p:extLst>
      <p:ext uri="{BB962C8B-B14F-4D97-AF65-F5344CB8AC3E}">
        <p14:creationId xmlns:p14="http://schemas.microsoft.com/office/powerpoint/2010/main" val="3730358947"/>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a:lvl1pPr>
          </a:lstStyle>
          <a:p>
            <a:pPr>
              <a:defRPr/>
            </a:pPr>
            <a:endParaRPr lang="en-US"/>
          </a:p>
        </p:txBody>
      </p:sp>
      <p:sp>
        <p:nvSpPr>
          <p:cNvPr id="3" name="Rectangle 13"/>
          <p:cNvSpPr>
            <a:spLocks noGrp="1" noChangeArrowheads="1"/>
          </p:cNvSpPr>
          <p:nvPr>
            <p:ph type="ftr" sz="quarter" idx="11"/>
          </p:nvPr>
        </p:nvSpPr>
        <p:spPr>
          <a:ln/>
        </p:spPr>
        <p:txBody>
          <a:bodyPr/>
          <a:lstStyle>
            <a:lvl1pPr>
              <a:defRPr/>
            </a:lvl1pPr>
          </a:lstStyle>
          <a:p>
            <a:pPr>
              <a:defRPr/>
            </a:pPr>
            <a:endParaRPr lang="en-US"/>
          </a:p>
        </p:txBody>
      </p:sp>
      <p:sp>
        <p:nvSpPr>
          <p:cNvPr id="4" name="Rectangle 14"/>
          <p:cNvSpPr>
            <a:spLocks noGrp="1" noChangeArrowheads="1"/>
          </p:cNvSpPr>
          <p:nvPr>
            <p:ph type="sldNum" sz="quarter" idx="12"/>
          </p:nvPr>
        </p:nvSpPr>
        <p:spPr>
          <a:ln/>
        </p:spPr>
        <p:txBody>
          <a:bodyPr/>
          <a:lstStyle>
            <a:lvl1pPr>
              <a:defRPr/>
            </a:lvl1pPr>
          </a:lstStyle>
          <a:p>
            <a:pPr>
              <a:defRPr/>
            </a:pPr>
            <a:fld id="{6DA4F2D6-9B87-A845-B2BF-3B42BDF56A11}" type="slidenum">
              <a:rPr lang="en-US"/>
              <a:pPr>
                <a:defRPr/>
              </a:pPr>
              <a:t>‹#›</a:t>
            </a:fld>
            <a:endParaRPr lang="en-US"/>
          </a:p>
        </p:txBody>
      </p:sp>
    </p:spTree>
    <p:extLst>
      <p:ext uri="{BB962C8B-B14F-4D97-AF65-F5344CB8AC3E}">
        <p14:creationId xmlns:p14="http://schemas.microsoft.com/office/powerpoint/2010/main" val="4158916142"/>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7" y="1435101"/>
            <a:ext cx="3008313" cy="4691063"/>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endParaRPr lang="en-US"/>
          </a:p>
        </p:txBody>
      </p:sp>
      <p:sp>
        <p:nvSpPr>
          <p:cNvPr id="7" name="Rectangle 14"/>
          <p:cNvSpPr>
            <a:spLocks noGrp="1" noChangeArrowheads="1"/>
          </p:cNvSpPr>
          <p:nvPr>
            <p:ph type="sldNum" sz="quarter" idx="12"/>
          </p:nvPr>
        </p:nvSpPr>
        <p:spPr>
          <a:ln/>
        </p:spPr>
        <p:txBody>
          <a:bodyPr/>
          <a:lstStyle>
            <a:lvl1pPr>
              <a:defRPr/>
            </a:lvl1pPr>
          </a:lstStyle>
          <a:p>
            <a:pPr>
              <a:defRPr/>
            </a:pPr>
            <a:fld id="{501EFC6C-DC88-5A41-975B-5741C5C255C2}" type="slidenum">
              <a:rPr lang="en-US"/>
              <a:pPr>
                <a:defRPr/>
              </a:pPr>
              <a:t>‹#›</a:t>
            </a:fld>
            <a:endParaRPr lang="en-US"/>
          </a:p>
        </p:txBody>
      </p:sp>
    </p:spTree>
    <p:extLst>
      <p:ext uri="{BB962C8B-B14F-4D97-AF65-F5344CB8AC3E}">
        <p14:creationId xmlns:p14="http://schemas.microsoft.com/office/powerpoint/2010/main" val="2062854741"/>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42" indent="0">
              <a:buNone/>
              <a:defRPr sz="2800"/>
            </a:lvl2pPr>
            <a:lvl3pPr marL="914085" indent="0">
              <a:buNone/>
              <a:defRPr sz="2400"/>
            </a:lvl3pPr>
            <a:lvl4pPr marL="1371124" indent="0">
              <a:buNone/>
              <a:defRPr sz="2000"/>
            </a:lvl4pPr>
            <a:lvl5pPr marL="1828170" indent="0">
              <a:buNone/>
              <a:defRPr sz="2000"/>
            </a:lvl5pPr>
            <a:lvl6pPr marL="2285205" indent="0">
              <a:buNone/>
              <a:defRPr sz="2000"/>
            </a:lvl6pPr>
            <a:lvl7pPr marL="2742248" indent="0">
              <a:buNone/>
              <a:defRPr sz="2000"/>
            </a:lvl7pPr>
            <a:lvl8pPr marL="3199289" indent="0">
              <a:buNone/>
              <a:defRPr sz="2000"/>
            </a:lvl8pPr>
            <a:lvl9pPr marL="3656328"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endParaRPr lang="en-US"/>
          </a:p>
        </p:txBody>
      </p:sp>
      <p:sp>
        <p:nvSpPr>
          <p:cNvPr id="7" name="Rectangle 14"/>
          <p:cNvSpPr>
            <a:spLocks noGrp="1" noChangeArrowheads="1"/>
          </p:cNvSpPr>
          <p:nvPr>
            <p:ph type="sldNum" sz="quarter" idx="12"/>
          </p:nvPr>
        </p:nvSpPr>
        <p:spPr>
          <a:ln/>
        </p:spPr>
        <p:txBody>
          <a:bodyPr/>
          <a:lstStyle>
            <a:lvl1pPr>
              <a:defRPr/>
            </a:lvl1pPr>
          </a:lstStyle>
          <a:p>
            <a:pPr>
              <a:defRPr/>
            </a:pPr>
            <a:fld id="{1FA01D37-29A8-B44F-A923-DB533FBAB36E}" type="slidenum">
              <a:rPr lang="en-US"/>
              <a:pPr>
                <a:defRPr/>
              </a:pPr>
              <a:t>‹#›</a:t>
            </a:fld>
            <a:endParaRPr lang="en-US"/>
          </a:p>
        </p:txBody>
      </p:sp>
    </p:spTree>
    <p:extLst>
      <p:ext uri="{BB962C8B-B14F-4D97-AF65-F5344CB8AC3E}">
        <p14:creationId xmlns:p14="http://schemas.microsoft.com/office/powerpoint/2010/main" val="30293798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endParaRPr lang="en-US" altLang="zh-CN">
              <a:solidFill>
                <a:srgbClr val="FFFFCC"/>
              </a:solidFill>
            </a:endParaRPr>
          </a:p>
        </p:txBody>
      </p:sp>
      <p:sp>
        <p:nvSpPr>
          <p:cNvPr id="5" name="Rectangle 13"/>
          <p:cNvSpPr>
            <a:spLocks noGrp="1" noChangeArrowheads="1"/>
          </p:cNvSpPr>
          <p:nvPr>
            <p:ph type="ftr" sz="quarter" idx="11"/>
          </p:nvPr>
        </p:nvSpPr>
        <p:spPr>
          <a:ln/>
        </p:spPr>
        <p:txBody>
          <a:bodyPr/>
          <a:lstStyle>
            <a:lvl1pPr>
              <a:defRPr/>
            </a:lvl1pPr>
          </a:lstStyle>
          <a:p>
            <a:endParaRPr lang="en-US" altLang="zh-CN">
              <a:solidFill>
                <a:srgbClr val="FFFFCC"/>
              </a:solidFill>
            </a:endParaRPr>
          </a:p>
        </p:txBody>
      </p:sp>
      <p:sp>
        <p:nvSpPr>
          <p:cNvPr id="6" name="Rectangle 14"/>
          <p:cNvSpPr>
            <a:spLocks noGrp="1" noChangeArrowheads="1"/>
          </p:cNvSpPr>
          <p:nvPr>
            <p:ph type="sldNum" sz="quarter" idx="12"/>
          </p:nvPr>
        </p:nvSpPr>
        <p:spPr>
          <a:ln/>
        </p:spPr>
        <p:txBody>
          <a:bodyPr/>
          <a:lstStyle>
            <a:lvl1pPr>
              <a:defRPr/>
            </a:lvl1pPr>
          </a:lstStyle>
          <a:p>
            <a:fld id="{EC2F5452-C58A-4CD9-91D8-EB09495384AC}" type="slidenum">
              <a:rPr lang="en-US" altLang="zh-CN">
                <a:solidFill>
                  <a:srgbClr val="FFFFCC"/>
                </a:solidFill>
              </a:rPr>
              <a:pPr/>
              <a:t>‹#›</a:t>
            </a:fld>
            <a:endParaRPr lang="en-US" altLang="zh-CN">
              <a:solidFill>
                <a:srgbClr val="FFFFCC"/>
              </a:solidFill>
            </a:endParaRPr>
          </a:p>
        </p:txBody>
      </p:sp>
    </p:spTree>
    <p:extLst>
      <p:ext uri="{BB962C8B-B14F-4D97-AF65-F5344CB8AC3E}">
        <p14:creationId xmlns:p14="http://schemas.microsoft.com/office/powerpoint/2010/main" val="806966281"/>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0E895ED7-22FD-5144-B5CD-81F5B23F6784}" type="slidenum">
              <a:rPr lang="en-US"/>
              <a:pPr>
                <a:defRPr/>
              </a:pPr>
              <a:t>‹#›</a:t>
            </a:fld>
            <a:endParaRPr lang="en-US"/>
          </a:p>
        </p:txBody>
      </p:sp>
    </p:spTree>
    <p:extLst>
      <p:ext uri="{BB962C8B-B14F-4D97-AF65-F5344CB8AC3E}">
        <p14:creationId xmlns:p14="http://schemas.microsoft.com/office/powerpoint/2010/main" val="1817182308"/>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4645EBE7-4976-BE40-A984-13B8A6D21D86}" type="slidenum">
              <a:rPr lang="en-US"/>
              <a:pPr>
                <a:defRPr/>
              </a:pPr>
              <a:t>‹#›</a:t>
            </a:fld>
            <a:endParaRPr lang="en-US"/>
          </a:p>
        </p:txBody>
      </p:sp>
    </p:spTree>
    <p:extLst>
      <p:ext uri="{BB962C8B-B14F-4D97-AF65-F5344CB8AC3E}">
        <p14:creationId xmlns:p14="http://schemas.microsoft.com/office/powerpoint/2010/main" val="682731414"/>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a:ln/>
        </p:spPr>
        <p:txBody>
          <a:bodyPr/>
          <a:lstStyle>
            <a:lvl1pPr>
              <a:defRPr/>
            </a:lvl1pPr>
          </a:lstStyle>
          <a:p>
            <a:pPr>
              <a:defRPr/>
            </a:pPr>
            <a:endParaRPr lang="en-US"/>
          </a:p>
        </p:txBody>
      </p:sp>
      <p:sp>
        <p:nvSpPr>
          <p:cNvPr id="8" name="Rectangle 13"/>
          <p:cNvSpPr>
            <a:spLocks noGrp="1" noChangeArrowheads="1"/>
          </p:cNvSpPr>
          <p:nvPr>
            <p:ph type="ftr" sz="quarter" idx="11"/>
          </p:nvPr>
        </p:nvSpPr>
        <p:spPr>
          <a:ln/>
        </p:spPr>
        <p:txBody>
          <a:bodyPr/>
          <a:lstStyle>
            <a:lvl1pPr>
              <a:defRPr/>
            </a:lvl1pPr>
          </a:lstStyle>
          <a:p>
            <a:pPr>
              <a:defRPr/>
            </a:pPr>
            <a:endParaRPr lang="en-US"/>
          </a:p>
        </p:txBody>
      </p:sp>
      <p:sp>
        <p:nvSpPr>
          <p:cNvPr id="9" name="Rectangle 14"/>
          <p:cNvSpPr>
            <a:spLocks noGrp="1" noChangeArrowheads="1"/>
          </p:cNvSpPr>
          <p:nvPr>
            <p:ph type="sldNum" sz="quarter" idx="12"/>
          </p:nvPr>
        </p:nvSpPr>
        <p:spPr>
          <a:ln/>
        </p:spPr>
        <p:txBody>
          <a:bodyPr/>
          <a:lstStyle>
            <a:lvl1pPr>
              <a:defRPr/>
            </a:lvl1pPr>
          </a:lstStyle>
          <a:p>
            <a:pPr>
              <a:defRPr/>
            </a:pPr>
            <a:fld id="{7EAE5D07-0F7E-E840-ACBF-48A437F81A01}" type="slidenum">
              <a:rPr lang="en-US"/>
              <a:pPr>
                <a:defRPr/>
              </a:pPr>
              <a:t>‹#›</a:t>
            </a:fld>
            <a:endParaRPr lang="en-US"/>
          </a:p>
        </p:txBody>
      </p:sp>
    </p:spTree>
    <p:extLst>
      <p:ext uri="{BB962C8B-B14F-4D97-AF65-F5344CB8AC3E}">
        <p14:creationId xmlns:p14="http://schemas.microsoft.com/office/powerpoint/2010/main" val="2207682208"/>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11D886BF-2EF3-5440-B834-AAA5E027C967}" type="slidenum">
              <a:rPr lang="en-US"/>
              <a:pPr>
                <a:defRPr/>
              </a:pPr>
              <a:t>‹#›</a:t>
            </a:fld>
            <a:endParaRPr lang="en-US"/>
          </a:p>
        </p:txBody>
      </p:sp>
    </p:spTree>
    <p:extLst>
      <p:ext uri="{BB962C8B-B14F-4D97-AF65-F5344CB8AC3E}">
        <p14:creationId xmlns:p14="http://schemas.microsoft.com/office/powerpoint/2010/main" val="3956905649"/>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7042" indent="0" algn="ctr">
              <a:buNone/>
              <a:defRPr/>
            </a:lvl2pPr>
            <a:lvl3pPr marL="914085" indent="0" algn="ctr">
              <a:buNone/>
              <a:defRPr/>
            </a:lvl3pPr>
            <a:lvl4pPr marL="1371124" indent="0" algn="ctr">
              <a:buNone/>
              <a:defRPr/>
            </a:lvl4pPr>
            <a:lvl5pPr marL="1828170" indent="0" algn="ctr">
              <a:buNone/>
              <a:defRPr/>
            </a:lvl5pPr>
            <a:lvl6pPr marL="2285205" indent="0" algn="ctr">
              <a:buNone/>
              <a:defRPr/>
            </a:lvl6pPr>
            <a:lvl7pPr marL="2742248" indent="0" algn="ctr">
              <a:buNone/>
              <a:defRPr/>
            </a:lvl7pPr>
            <a:lvl8pPr marL="3199289" indent="0" algn="ctr">
              <a:buNone/>
              <a:defRPr/>
            </a:lvl8pPr>
            <a:lvl9pPr marL="3656328"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BAB26FEC-32C2-F449-A0FD-F76361D4F731}" type="slidenum">
              <a:rPr lang="en-US"/>
              <a:pPr>
                <a:defRPr/>
              </a:pPr>
              <a:t>‹#›</a:t>
            </a:fld>
            <a:endParaRPr lang="en-US"/>
          </a:p>
        </p:txBody>
      </p:sp>
    </p:spTree>
    <p:extLst>
      <p:ext uri="{BB962C8B-B14F-4D97-AF65-F5344CB8AC3E}">
        <p14:creationId xmlns:p14="http://schemas.microsoft.com/office/powerpoint/2010/main" val="1909857884"/>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6249EC8D-AABC-2D4A-BFE2-3FFF85D83CE1}" type="slidenum">
              <a:rPr lang="en-US"/>
              <a:pPr>
                <a:defRPr/>
              </a:pPr>
              <a:t>‹#›</a:t>
            </a:fld>
            <a:endParaRPr lang="en-US"/>
          </a:p>
        </p:txBody>
      </p:sp>
    </p:spTree>
    <p:extLst>
      <p:ext uri="{BB962C8B-B14F-4D97-AF65-F5344CB8AC3E}">
        <p14:creationId xmlns:p14="http://schemas.microsoft.com/office/powerpoint/2010/main" val="3020672269"/>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042" indent="0">
              <a:buNone/>
              <a:defRPr sz="1800"/>
            </a:lvl2pPr>
            <a:lvl3pPr marL="914085" indent="0">
              <a:buNone/>
              <a:defRPr sz="1600"/>
            </a:lvl3pPr>
            <a:lvl4pPr marL="1371124" indent="0">
              <a:buNone/>
              <a:defRPr sz="1400"/>
            </a:lvl4pPr>
            <a:lvl5pPr marL="1828170" indent="0">
              <a:buNone/>
              <a:defRPr sz="1400"/>
            </a:lvl5pPr>
            <a:lvl6pPr marL="2285205" indent="0">
              <a:buNone/>
              <a:defRPr sz="1400"/>
            </a:lvl6pPr>
            <a:lvl7pPr marL="2742248" indent="0">
              <a:buNone/>
              <a:defRPr sz="1400"/>
            </a:lvl7pPr>
            <a:lvl8pPr marL="3199289" indent="0">
              <a:buNone/>
              <a:defRPr sz="1400"/>
            </a:lvl8pPr>
            <a:lvl9pPr marL="3656328"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924AEAE8-442E-A14D-9C2C-2CEB6259141F}" type="slidenum">
              <a:rPr lang="en-US"/>
              <a:pPr>
                <a:defRPr/>
              </a:pPr>
              <a:t>‹#›</a:t>
            </a:fld>
            <a:endParaRPr lang="en-US"/>
          </a:p>
        </p:txBody>
      </p:sp>
    </p:spTree>
    <p:extLst>
      <p:ext uri="{BB962C8B-B14F-4D97-AF65-F5344CB8AC3E}">
        <p14:creationId xmlns:p14="http://schemas.microsoft.com/office/powerpoint/2010/main" val="2160693196"/>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7089B166-FBC0-F744-86DD-0214B0E7D05B}" type="slidenum">
              <a:rPr lang="en-US"/>
              <a:pPr>
                <a:defRPr/>
              </a:pPr>
              <a:t>‹#›</a:t>
            </a:fld>
            <a:endParaRPr lang="en-US"/>
          </a:p>
        </p:txBody>
      </p:sp>
    </p:spTree>
    <p:extLst>
      <p:ext uri="{BB962C8B-B14F-4D97-AF65-F5344CB8AC3E}">
        <p14:creationId xmlns:p14="http://schemas.microsoft.com/office/powerpoint/2010/main" val="1805451792"/>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FC14A4CB-D1C6-BC40-B73B-2862185E9D7E}" type="slidenum">
              <a:rPr lang="en-US"/>
              <a:pPr>
                <a:defRPr/>
              </a:pPr>
              <a:t>‹#›</a:t>
            </a:fld>
            <a:endParaRPr lang="en-US"/>
          </a:p>
        </p:txBody>
      </p:sp>
    </p:spTree>
    <p:extLst>
      <p:ext uri="{BB962C8B-B14F-4D97-AF65-F5344CB8AC3E}">
        <p14:creationId xmlns:p14="http://schemas.microsoft.com/office/powerpoint/2010/main" val="463019890"/>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84EB9CB5-80DC-F34A-874C-6D7BDB7469C8}" type="slidenum">
              <a:rPr lang="en-US"/>
              <a:pPr>
                <a:defRPr/>
              </a:pPr>
              <a:t>‹#›</a:t>
            </a:fld>
            <a:endParaRPr lang="en-US"/>
          </a:p>
        </p:txBody>
      </p:sp>
    </p:spTree>
    <p:extLst>
      <p:ext uri="{BB962C8B-B14F-4D97-AF65-F5344CB8AC3E}">
        <p14:creationId xmlns:p14="http://schemas.microsoft.com/office/powerpoint/2010/main" val="28103229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a:ln/>
        </p:spPr>
        <p:txBody>
          <a:bodyPr/>
          <a:lstStyle>
            <a:lvl1pPr>
              <a:defRPr/>
            </a:lvl1pPr>
          </a:lstStyle>
          <a:p>
            <a:endParaRPr lang="en-US" altLang="zh-CN">
              <a:solidFill>
                <a:srgbClr val="FFFFCC"/>
              </a:solidFill>
            </a:endParaRPr>
          </a:p>
        </p:txBody>
      </p:sp>
      <p:sp>
        <p:nvSpPr>
          <p:cNvPr id="5" name="Rectangle 13"/>
          <p:cNvSpPr>
            <a:spLocks noGrp="1" noChangeArrowheads="1"/>
          </p:cNvSpPr>
          <p:nvPr>
            <p:ph type="ftr" sz="quarter" idx="11"/>
          </p:nvPr>
        </p:nvSpPr>
        <p:spPr>
          <a:ln/>
        </p:spPr>
        <p:txBody>
          <a:bodyPr/>
          <a:lstStyle>
            <a:lvl1pPr>
              <a:defRPr/>
            </a:lvl1pPr>
          </a:lstStyle>
          <a:p>
            <a:endParaRPr lang="en-US" altLang="zh-CN">
              <a:solidFill>
                <a:srgbClr val="FFFFCC"/>
              </a:solidFill>
            </a:endParaRPr>
          </a:p>
        </p:txBody>
      </p:sp>
      <p:sp>
        <p:nvSpPr>
          <p:cNvPr id="6" name="Rectangle 14"/>
          <p:cNvSpPr>
            <a:spLocks noGrp="1" noChangeArrowheads="1"/>
          </p:cNvSpPr>
          <p:nvPr>
            <p:ph type="sldNum" sz="quarter" idx="12"/>
          </p:nvPr>
        </p:nvSpPr>
        <p:spPr>
          <a:ln/>
        </p:spPr>
        <p:txBody>
          <a:bodyPr/>
          <a:lstStyle>
            <a:lvl1pPr>
              <a:defRPr/>
            </a:lvl1pPr>
          </a:lstStyle>
          <a:p>
            <a:fld id="{B403FCB1-5709-45C5-9200-40B83065B1CC}" type="slidenum">
              <a:rPr lang="en-US" altLang="zh-CN">
                <a:solidFill>
                  <a:srgbClr val="FFFFCC"/>
                </a:solidFill>
              </a:rPr>
              <a:pPr/>
              <a:t>‹#›</a:t>
            </a:fld>
            <a:endParaRPr lang="en-US" altLang="zh-CN">
              <a:solidFill>
                <a:srgbClr val="FFFFCC"/>
              </a:solidFill>
            </a:endParaRPr>
          </a:p>
        </p:txBody>
      </p:sp>
    </p:spTree>
    <p:extLst>
      <p:ext uri="{BB962C8B-B14F-4D97-AF65-F5344CB8AC3E}">
        <p14:creationId xmlns:p14="http://schemas.microsoft.com/office/powerpoint/2010/main" val="2570736064"/>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379811BC-EA1B-594F-ABC0-AE3412868B3F}" type="slidenum">
              <a:rPr lang="en-US"/>
              <a:pPr>
                <a:defRPr/>
              </a:pPr>
              <a:t>‹#›</a:t>
            </a:fld>
            <a:endParaRPr lang="en-US"/>
          </a:p>
        </p:txBody>
      </p:sp>
    </p:spTree>
    <p:extLst>
      <p:ext uri="{BB962C8B-B14F-4D97-AF65-F5344CB8AC3E}">
        <p14:creationId xmlns:p14="http://schemas.microsoft.com/office/powerpoint/2010/main" val="1859905978"/>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7" y="1435101"/>
            <a:ext cx="3008313" cy="4691063"/>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2DA7B62C-82AA-B148-9A2E-1E32FD55AB57}" type="slidenum">
              <a:rPr lang="en-US"/>
              <a:pPr>
                <a:defRPr/>
              </a:pPr>
              <a:t>‹#›</a:t>
            </a:fld>
            <a:endParaRPr lang="en-US"/>
          </a:p>
        </p:txBody>
      </p:sp>
    </p:spTree>
    <p:extLst>
      <p:ext uri="{BB962C8B-B14F-4D97-AF65-F5344CB8AC3E}">
        <p14:creationId xmlns:p14="http://schemas.microsoft.com/office/powerpoint/2010/main" val="2571822341"/>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42" indent="0">
              <a:buNone/>
              <a:defRPr sz="2800"/>
            </a:lvl2pPr>
            <a:lvl3pPr marL="914085" indent="0">
              <a:buNone/>
              <a:defRPr sz="2400"/>
            </a:lvl3pPr>
            <a:lvl4pPr marL="1371124" indent="0">
              <a:buNone/>
              <a:defRPr sz="2000"/>
            </a:lvl4pPr>
            <a:lvl5pPr marL="1828170" indent="0">
              <a:buNone/>
              <a:defRPr sz="2000"/>
            </a:lvl5pPr>
            <a:lvl6pPr marL="2285205" indent="0">
              <a:buNone/>
              <a:defRPr sz="2000"/>
            </a:lvl6pPr>
            <a:lvl7pPr marL="2742248" indent="0">
              <a:buNone/>
              <a:defRPr sz="2000"/>
            </a:lvl7pPr>
            <a:lvl8pPr marL="3199289" indent="0">
              <a:buNone/>
              <a:defRPr sz="2000"/>
            </a:lvl8pPr>
            <a:lvl9pPr marL="3656328"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E0E277BA-91BA-2543-830A-718D2ED986F9}" type="slidenum">
              <a:rPr lang="en-US"/>
              <a:pPr>
                <a:defRPr/>
              </a:pPr>
              <a:t>‹#›</a:t>
            </a:fld>
            <a:endParaRPr lang="en-US"/>
          </a:p>
        </p:txBody>
      </p:sp>
    </p:spTree>
    <p:extLst>
      <p:ext uri="{BB962C8B-B14F-4D97-AF65-F5344CB8AC3E}">
        <p14:creationId xmlns:p14="http://schemas.microsoft.com/office/powerpoint/2010/main" val="97681498"/>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A5A70D5F-817E-9C4B-9E02-6D24CECAC1BE}" type="slidenum">
              <a:rPr lang="en-US"/>
              <a:pPr>
                <a:defRPr/>
              </a:pPr>
              <a:t>‹#›</a:t>
            </a:fld>
            <a:endParaRPr lang="en-US"/>
          </a:p>
        </p:txBody>
      </p:sp>
    </p:spTree>
    <p:extLst>
      <p:ext uri="{BB962C8B-B14F-4D97-AF65-F5344CB8AC3E}">
        <p14:creationId xmlns:p14="http://schemas.microsoft.com/office/powerpoint/2010/main" val="3777606904"/>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F348F843-CD70-3745-BDAE-24B446177906}" type="slidenum">
              <a:rPr lang="en-US"/>
              <a:pPr>
                <a:defRPr/>
              </a:pPr>
              <a:t>‹#›</a:t>
            </a:fld>
            <a:endParaRPr lang="en-US"/>
          </a:p>
        </p:txBody>
      </p:sp>
    </p:spTree>
    <p:extLst>
      <p:ext uri="{BB962C8B-B14F-4D97-AF65-F5344CB8AC3E}">
        <p14:creationId xmlns:p14="http://schemas.microsoft.com/office/powerpoint/2010/main" val="3010114084"/>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D968BDE9-2066-3941-8482-5CC13874CC43}" type="slidenum">
              <a:rPr lang="en-US"/>
              <a:pPr>
                <a:defRPr/>
              </a:pPr>
              <a:t>‹#›</a:t>
            </a:fld>
            <a:endParaRPr lang="en-US"/>
          </a:p>
        </p:txBody>
      </p:sp>
    </p:spTree>
    <p:extLst>
      <p:ext uri="{BB962C8B-B14F-4D97-AF65-F5344CB8AC3E}">
        <p14:creationId xmlns:p14="http://schemas.microsoft.com/office/powerpoint/2010/main" val="3610612450"/>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D696C44B-CABA-7842-B99E-3AE2CB991771}" type="slidenum">
              <a:rPr lang="en-US"/>
              <a:pPr>
                <a:defRPr/>
              </a:pPr>
              <a:t>‹#›</a:t>
            </a:fld>
            <a:endParaRPr lang="en-US"/>
          </a:p>
        </p:txBody>
      </p:sp>
    </p:spTree>
    <p:extLst>
      <p:ext uri="{BB962C8B-B14F-4D97-AF65-F5344CB8AC3E}">
        <p14:creationId xmlns:p14="http://schemas.microsoft.com/office/powerpoint/2010/main" val="26413746"/>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a:prstGeom prst="rect">
            <a:avLst/>
          </a:prstGeom>
        </p:spPr>
        <p:txBody>
          <a:bodyPr lIns="91408" tIns="45704" rIns="91408" bIns="45704"/>
          <a:lstStyle>
            <a:lvl1pPr marL="0" indent="0" algn="ctr">
              <a:buNone/>
              <a:defRPr>
                <a:solidFill>
                  <a:schemeClr val="tx1">
                    <a:tint val="75000"/>
                  </a:schemeClr>
                </a:solidFill>
              </a:defRPr>
            </a:lvl1pPr>
            <a:lvl2pPr marL="457042" indent="0" algn="ctr">
              <a:buNone/>
              <a:defRPr>
                <a:solidFill>
                  <a:schemeClr val="tx1">
                    <a:tint val="75000"/>
                  </a:schemeClr>
                </a:solidFill>
              </a:defRPr>
            </a:lvl2pPr>
            <a:lvl3pPr marL="914085" indent="0" algn="ctr">
              <a:buNone/>
              <a:defRPr>
                <a:solidFill>
                  <a:schemeClr val="tx1">
                    <a:tint val="75000"/>
                  </a:schemeClr>
                </a:solidFill>
              </a:defRPr>
            </a:lvl3pPr>
            <a:lvl4pPr marL="1371124" indent="0" algn="ctr">
              <a:buNone/>
              <a:defRPr>
                <a:solidFill>
                  <a:schemeClr val="tx1">
                    <a:tint val="75000"/>
                  </a:schemeClr>
                </a:solidFill>
              </a:defRPr>
            </a:lvl4pPr>
            <a:lvl5pPr marL="1828170" indent="0" algn="ctr">
              <a:buNone/>
              <a:defRPr>
                <a:solidFill>
                  <a:schemeClr val="tx1">
                    <a:tint val="75000"/>
                  </a:schemeClr>
                </a:solidFill>
              </a:defRPr>
            </a:lvl5pPr>
            <a:lvl6pPr marL="2285205" indent="0" algn="ctr">
              <a:buNone/>
              <a:defRPr>
                <a:solidFill>
                  <a:schemeClr val="tx1">
                    <a:tint val="75000"/>
                  </a:schemeClr>
                </a:solidFill>
              </a:defRPr>
            </a:lvl6pPr>
            <a:lvl7pPr marL="2742248" indent="0" algn="ctr">
              <a:buNone/>
              <a:defRPr>
                <a:solidFill>
                  <a:schemeClr val="tx1">
                    <a:tint val="75000"/>
                  </a:schemeClr>
                </a:solidFill>
              </a:defRPr>
            </a:lvl7pPr>
            <a:lvl8pPr marL="3199289" indent="0" algn="ctr">
              <a:buNone/>
              <a:defRPr>
                <a:solidFill>
                  <a:schemeClr val="tx1">
                    <a:tint val="75000"/>
                  </a:schemeClr>
                </a:solidFill>
              </a:defRPr>
            </a:lvl8pPr>
            <a:lvl9pPr marL="365632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9/14/18</a:t>
            </a:fld>
            <a:endParaRPr lang="en-US">
              <a:solidFill>
                <a:prstClr val="black">
                  <a:tint val="75000"/>
                </a:prstClr>
              </a:solidFill>
              <a:latin typeface="Aria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1820550983"/>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lIns="91408" tIns="45704" rIns="91408" bIns="45704"/>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9/14/18</a:t>
            </a:fld>
            <a:endParaRPr lang="en-US">
              <a:solidFill>
                <a:prstClr val="black">
                  <a:tint val="75000"/>
                </a:prstClr>
              </a:solidFill>
              <a:latin typeface="Aria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3589465481"/>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a:prstGeom prst="rect">
            <a:avLst/>
          </a:prstGeom>
        </p:spPr>
        <p:txBody>
          <a:bodyPr lIns="91408" tIns="45704" rIns="91408" bIns="45704" anchor="b"/>
          <a:lstStyle>
            <a:lvl1pPr marL="0" indent="0">
              <a:buNone/>
              <a:defRPr sz="2000">
                <a:solidFill>
                  <a:schemeClr val="tx1">
                    <a:tint val="75000"/>
                  </a:schemeClr>
                </a:solidFill>
              </a:defRPr>
            </a:lvl1pPr>
            <a:lvl2pPr marL="457042" indent="0">
              <a:buNone/>
              <a:defRPr sz="1800">
                <a:solidFill>
                  <a:schemeClr val="tx1">
                    <a:tint val="75000"/>
                  </a:schemeClr>
                </a:solidFill>
              </a:defRPr>
            </a:lvl2pPr>
            <a:lvl3pPr marL="914085" indent="0">
              <a:buNone/>
              <a:defRPr sz="1600">
                <a:solidFill>
                  <a:schemeClr val="tx1">
                    <a:tint val="75000"/>
                  </a:schemeClr>
                </a:solidFill>
              </a:defRPr>
            </a:lvl3pPr>
            <a:lvl4pPr marL="1371124" indent="0">
              <a:buNone/>
              <a:defRPr sz="1400">
                <a:solidFill>
                  <a:schemeClr val="tx1">
                    <a:tint val="75000"/>
                  </a:schemeClr>
                </a:solidFill>
              </a:defRPr>
            </a:lvl4pPr>
            <a:lvl5pPr marL="1828170" indent="0">
              <a:buNone/>
              <a:defRPr sz="1400">
                <a:solidFill>
                  <a:schemeClr val="tx1">
                    <a:tint val="75000"/>
                  </a:schemeClr>
                </a:solidFill>
              </a:defRPr>
            </a:lvl5pPr>
            <a:lvl6pPr marL="2285205" indent="0">
              <a:buNone/>
              <a:defRPr sz="1400">
                <a:solidFill>
                  <a:schemeClr val="tx1">
                    <a:tint val="75000"/>
                  </a:schemeClr>
                </a:solidFill>
              </a:defRPr>
            </a:lvl6pPr>
            <a:lvl7pPr marL="2742248" indent="0">
              <a:buNone/>
              <a:defRPr sz="1400">
                <a:solidFill>
                  <a:schemeClr val="tx1">
                    <a:tint val="75000"/>
                  </a:schemeClr>
                </a:solidFill>
              </a:defRPr>
            </a:lvl7pPr>
            <a:lvl8pPr marL="3199289" indent="0">
              <a:buNone/>
              <a:defRPr sz="1400">
                <a:solidFill>
                  <a:schemeClr val="tx1">
                    <a:tint val="75000"/>
                  </a:schemeClr>
                </a:solidFill>
              </a:defRPr>
            </a:lvl8pPr>
            <a:lvl9pPr marL="3656328"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9/14/18</a:t>
            </a:fld>
            <a:endParaRPr lang="en-US">
              <a:solidFill>
                <a:prstClr val="black">
                  <a:tint val="75000"/>
                </a:prstClr>
              </a:solidFill>
              <a:latin typeface="Aria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8214699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a:ln/>
        </p:spPr>
        <p:txBody>
          <a:bodyPr/>
          <a:lstStyle>
            <a:lvl1pPr>
              <a:defRPr/>
            </a:lvl1pPr>
          </a:lstStyle>
          <a:p>
            <a:endParaRPr lang="en-US" altLang="zh-CN">
              <a:solidFill>
                <a:srgbClr val="FFFFCC"/>
              </a:solidFill>
            </a:endParaRPr>
          </a:p>
        </p:txBody>
      </p:sp>
      <p:sp>
        <p:nvSpPr>
          <p:cNvPr id="6" name="Rectangle 13"/>
          <p:cNvSpPr>
            <a:spLocks noGrp="1" noChangeArrowheads="1"/>
          </p:cNvSpPr>
          <p:nvPr>
            <p:ph type="ftr" sz="quarter" idx="11"/>
          </p:nvPr>
        </p:nvSpPr>
        <p:spPr>
          <a:ln/>
        </p:spPr>
        <p:txBody>
          <a:bodyPr/>
          <a:lstStyle>
            <a:lvl1pPr>
              <a:defRPr/>
            </a:lvl1pPr>
          </a:lstStyle>
          <a:p>
            <a:endParaRPr lang="en-US" altLang="zh-CN">
              <a:solidFill>
                <a:srgbClr val="FFFFCC"/>
              </a:solidFill>
            </a:endParaRPr>
          </a:p>
        </p:txBody>
      </p:sp>
      <p:sp>
        <p:nvSpPr>
          <p:cNvPr id="7" name="Rectangle 14"/>
          <p:cNvSpPr>
            <a:spLocks noGrp="1" noChangeArrowheads="1"/>
          </p:cNvSpPr>
          <p:nvPr>
            <p:ph type="sldNum" sz="quarter" idx="12"/>
          </p:nvPr>
        </p:nvSpPr>
        <p:spPr>
          <a:ln/>
        </p:spPr>
        <p:txBody>
          <a:bodyPr/>
          <a:lstStyle>
            <a:lvl1pPr>
              <a:defRPr/>
            </a:lvl1pPr>
          </a:lstStyle>
          <a:p>
            <a:fld id="{164C964F-059B-41C3-8F81-46A2B457F922}" type="slidenum">
              <a:rPr lang="en-US" altLang="zh-CN">
                <a:solidFill>
                  <a:srgbClr val="FFFFCC"/>
                </a:solidFill>
              </a:rPr>
              <a:pPr/>
              <a:t>‹#›</a:t>
            </a:fld>
            <a:endParaRPr lang="en-US" altLang="zh-CN">
              <a:solidFill>
                <a:srgbClr val="FFFFCC"/>
              </a:solidFill>
            </a:endParaRPr>
          </a:p>
        </p:txBody>
      </p:sp>
    </p:spTree>
    <p:extLst>
      <p:ext uri="{BB962C8B-B14F-4D97-AF65-F5344CB8AC3E}">
        <p14:creationId xmlns:p14="http://schemas.microsoft.com/office/powerpoint/2010/main" val="3201940342"/>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lIns="91408" tIns="45704" rIns="91408" bIns="45704"/>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lIns="91408" tIns="45704" rIns="91408" bIns="45704"/>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9/14/18</a:t>
            </a:fld>
            <a:endParaRPr lang="en-US">
              <a:solidFill>
                <a:prstClr val="black">
                  <a:tint val="75000"/>
                </a:prstClr>
              </a:solidFill>
              <a:latin typeface="Aria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Arial"/>
            </a:endParaRPr>
          </a:p>
        </p:txBody>
      </p:sp>
      <p:sp>
        <p:nvSpPr>
          <p:cNvPr id="7" name="Slide Number Placeholder 6"/>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4065876477"/>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lIns="91408" tIns="45704" rIns="91408" bIns="45704"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lIns="91408" tIns="45704" rIns="91408" bIns="45704"/>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2" y="1535113"/>
            <a:ext cx="4041775" cy="639762"/>
          </a:xfrm>
          <a:prstGeom prst="rect">
            <a:avLst/>
          </a:prstGeom>
        </p:spPr>
        <p:txBody>
          <a:bodyPr lIns="91408" tIns="45704" rIns="91408" bIns="45704"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2" y="2174875"/>
            <a:ext cx="4041775" cy="3951288"/>
          </a:xfrm>
          <a:prstGeom prst="rect">
            <a:avLst/>
          </a:prstGeom>
        </p:spPr>
        <p:txBody>
          <a:bodyPr lIns="91408" tIns="45704" rIns="91408" bIns="45704"/>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9/14/18</a:t>
            </a:fld>
            <a:endParaRPr lang="en-US">
              <a:solidFill>
                <a:prstClr val="black">
                  <a:tint val="75000"/>
                </a:prstClr>
              </a:solidFill>
              <a:latin typeface="Aria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Arial"/>
            </a:endParaRPr>
          </a:p>
        </p:txBody>
      </p:sp>
      <p:sp>
        <p:nvSpPr>
          <p:cNvPr id="9" name="Slide Number Placeholder 8"/>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2629568581"/>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9/14/18</a:t>
            </a:fld>
            <a:endParaRPr lang="en-US">
              <a:solidFill>
                <a:prstClr val="black">
                  <a:tint val="75000"/>
                </a:prstClr>
              </a:solidFill>
              <a:latin typeface="Aria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Arial"/>
            </a:endParaRPr>
          </a:p>
        </p:txBody>
      </p:sp>
      <p:sp>
        <p:nvSpPr>
          <p:cNvPr id="5" name="Slide Number Placeholder 4"/>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2458197201"/>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9/14/18</a:t>
            </a:fld>
            <a:endParaRPr lang="en-US">
              <a:solidFill>
                <a:prstClr val="black">
                  <a:tint val="75000"/>
                </a:prstClr>
              </a:solidFill>
              <a:latin typeface="Aria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Arial"/>
            </a:endParaRPr>
          </a:p>
        </p:txBody>
      </p:sp>
      <p:sp>
        <p:nvSpPr>
          <p:cNvPr id="4" name="Slide Number Placeholder 3"/>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1803511162"/>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7"/>
            <a:ext cx="5111750" cy="5853113"/>
          </a:xfrm>
          <a:prstGeom prst="rect">
            <a:avLst/>
          </a:prstGeom>
        </p:spPr>
        <p:txBody>
          <a:bodyPr lIns="91408" tIns="45704" rIns="91408" bIns="45704"/>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7" y="1435101"/>
            <a:ext cx="3008313" cy="4691063"/>
          </a:xfrm>
          <a:prstGeom prst="rect">
            <a:avLst/>
          </a:prstGeom>
        </p:spPr>
        <p:txBody>
          <a:bodyPr lIns="91408" tIns="45704" rIns="91408" bIns="45704"/>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9/14/18</a:t>
            </a:fld>
            <a:endParaRPr lang="en-US">
              <a:solidFill>
                <a:prstClr val="black">
                  <a:tint val="75000"/>
                </a:prstClr>
              </a:solidFill>
              <a:latin typeface="Aria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Arial"/>
            </a:endParaRPr>
          </a:p>
        </p:txBody>
      </p:sp>
      <p:sp>
        <p:nvSpPr>
          <p:cNvPr id="7" name="Slide Number Placeholder 6"/>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64136020"/>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lIns="91408" tIns="45704" rIns="91408" bIns="45704"/>
          <a:lstStyle>
            <a:lvl1pPr marL="0" indent="0">
              <a:buNone/>
              <a:defRPr sz="3200"/>
            </a:lvl1pPr>
            <a:lvl2pPr marL="457042" indent="0">
              <a:buNone/>
              <a:defRPr sz="2800"/>
            </a:lvl2pPr>
            <a:lvl3pPr marL="914085" indent="0">
              <a:buNone/>
              <a:defRPr sz="2400"/>
            </a:lvl3pPr>
            <a:lvl4pPr marL="1371124" indent="0">
              <a:buNone/>
              <a:defRPr sz="2000"/>
            </a:lvl4pPr>
            <a:lvl5pPr marL="1828170" indent="0">
              <a:buNone/>
              <a:defRPr sz="2000"/>
            </a:lvl5pPr>
            <a:lvl6pPr marL="2285205" indent="0">
              <a:buNone/>
              <a:defRPr sz="2000"/>
            </a:lvl6pPr>
            <a:lvl7pPr marL="2742248" indent="0">
              <a:buNone/>
              <a:defRPr sz="2000"/>
            </a:lvl7pPr>
            <a:lvl8pPr marL="3199289" indent="0">
              <a:buNone/>
              <a:defRPr sz="2000"/>
            </a:lvl8pPr>
            <a:lvl9pPr marL="3656328"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lIns="91408" tIns="45704" rIns="91408" bIns="45704"/>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9/14/18</a:t>
            </a:fld>
            <a:endParaRPr lang="en-US">
              <a:solidFill>
                <a:prstClr val="black">
                  <a:tint val="75000"/>
                </a:prstClr>
              </a:solidFill>
              <a:latin typeface="Aria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Arial"/>
            </a:endParaRPr>
          </a:p>
        </p:txBody>
      </p:sp>
      <p:sp>
        <p:nvSpPr>
          <p:cNvPr id="7" name="Slide Number Placeholder 6"/>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3521270544"/>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lIns="91408" tIns="45704" rIns="91408" bIns="45704"/>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9/14/18</a:t>
            </a:fld>
            <a:endParaRPr lang="en-US">
              <a:solidFill>
                <a:prstClr val="black">
                  <a:tint val="75000"/>
                </a:prstClr>
              </a:solidFill>
              <a:latin typeface="Aria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179089906"/>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5"/>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5"/>
            <a:ext cx="6019800" cy="5851525"/>
          </a:xfrm>
          <a:prstGeom prst="rect">
            <a:avLst/>
          </a:prstGeom>
        </p:spPr>
        <p:txBody>
          <a:bodyPr vert="eaVert" lIns="91408" tIns="45704" rIns="91408" bIns="45704"/>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9/14/18</a:t>
            </a:fld>
            <a:endParaRPr lang="en-US">
              <a:solidFill>
                <a:prstClr val="black">
                  <a:tint val="75000"/>
                </a:prstClr>
              </a:solidFill>
              <a:latin typeface="Aria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54447356"/>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Shape 14"/>
        <p:cNvGrpSpPr/>
        <p:nvPr/>
      </p:nvGrpSpPr>
      <p:grpSpPr>
        <a:xfrm>
          <a:off x="0" y="0"/>
          <a:ext cx="0" cy="0"/>
          <a:chOff x="0" y="0"/>
          <a:chExt cx="0" cy="0"/>
        </a:xfrm>
      </p:grpSpPr>
      <p:sp>
        <p:nvSpPr>
          <p:cNvPr id="15" name="Shape 15"/>
          <p:cNvSpPr txBox="1">
            <a:spLocks noGrp="1"/>
          </p:cNvSpPr>
          <p:nvPr>
            <p:ph type="body" idx="1"/>
          </p:nvPr>
        </p:nvSpPr>
        <p:spPr>
          <a:xfrm>
            <a:off x="457200" y="274644"/>
            <a:ext cx="8229600" cy="5851525"/>
          </a:xfrm>
          <a:prstGeom prst="rect">
            <a:avLst/>
          </a:prstGeom>
          <a:noFill/>
          <a:ln>
            <a:noFill/>
          </a:ln>
        </p:spPr>
        <p:txBody>
          <a:bodyPr lIns="91391" tIns="91391" rIns="91391" bIns="91391" anchor="t" anchorCtr="0"/>
          <a:lstStyle>
            <a:lvl1pPr marL="342781" indent="-88868" algn="ctr" rtl="0">
              <a:spcBef>
                <a:spcPts val="800"/>
              </a:spcBef>
              <a:spcAft>
                <a:spcPts val="0"/>
              </a:spcAft>
              <a:buClr>
                <a:srgbClr val="FAFAFA"/>
              </a:buClr>
              <a:buFont typeface="Calibri"/>
              <a:buChar char="•"/>
              <a:defRPr sz="4000" b="1">
                <a:solidFill>
                  <a:srgbClr val="FAFAFA"/>
                </a:solidFill>
                <a:latin typeface="Calibri"/>
                <a:ea typeface="Calibri"/>
                <a:cs typeface="Calibri"/>
                <a:sym typeface="Calibri"/>
              </a:defRPr>
            </a:lvl1pPr>
            <a:lvl2pPr marL="742691" indent="-31738" algn="ctr" rtl="0">
              <a:spcBef>
                <a:spcPts val="800"/>
              </a:spcBef>
              <a:spcAft>
                <a:spcPts val="0"/>
              </a:spcAft>
              <a:buClr>
                <a:srgbClr val="FFFFFF"/>
              </a:buClr>
              <a:buFont typeface="Calibri"/>
              <a:buChar char="–"/>
              <a:defRPr sz="4000">
                <a:solidFill>
                  <a:srgbClr val="FFFFFF"/>
                </a:solidFill>
                <a:latin typeface="Calibri"/>
                <a:ea typeface="Calibri"/>
                <a:cs typeface="Calibri"/>
                <a:sym typeface="Calibri"/>
              </a:defRPr>
            </a:lvl2pPr>
            <a:lvl3pPr marL="1142602" indent="25392" algn="ctr" rtl="0">
              <a:spcBef>
                <a:spcPts val="800"/>
              </a:spcBef>
              <a:spcAft>
                <a:spcPts val="0"/>
              </a:spcAft>
              <a:buClr>
                <a:srgbClr val="FFFFFF"/>
              </a:buClr>
              <a:buFont typeface="Calibri"/>
              <a:buChar char="•"/>
              <a:defRPr sz="4000">
                <a:solidFill>
                  <a:srgbClr val="FFFFFF"/>
                </a:solidFill>
                <a:latin typeface="Calibri"/>
                <a:ea typeface="Calibri"/>
                <a:cs typeface="Calibri"/>
                <a:sym typeface="Calibri"/>
              </a:defRPr>
            </a:lvl3pPr>
            <a:lvl4pPr marL="1599645" indent="25392" algn="ctr" rtl="0">
              <a:spcBef>
                <a:spcPts val="800"/>
              </a:spcBef>
              <a:spcAft>
                <a:spcPts val="0"/>
              </a:spcAft>
              <a:buClr>
                <a:srgbClr val="FFFFFF"/>
              </a:buClr>
              <a:buFont typeface="Calibri"/>
              <a:buChar char="–"/>
              <a:defRPr sz="4000">
                <a:solidFill>
                  <a:srgbClr val="FFFFFF"/>
                </a:solidFill>
                <a:latin typeface="Calibri"/>
                <a:ea typeface="Calibri"/>
                <a:cs typeface="Calibri"/>
                <a:sym typeface="Calibri"/>
              </a:defRPr>
            </a:lvl4pPr>
            <a:lvl5pPr marL="2056686" indent="25392" algn="ctr" rtl="0">
              <a:spcBef>
                <a:spcPts val="800"/>
              </a:spcBef>
              <a:spcAft>
                <a:spcPts val="0"/>
              </a:spcAft>
              <a:buClr>
                <a:srgbClr val="FFFFFF"/>
              </a:buClr>
              <a:buFont typeface="Calibri"/>
              <a:buChar char="»"/>
              <a:defRPr sz="4000">
                <a:solidFill>
                  <a:srgbClr val="FFFFFF"/>
                </a:solidFill>
                <a:latin typeface="Calibri"/>
                <a:ea typeface="Calibri"/>
                <a:cs typeface="Calibri"/>
                <a:sym typeface="Calibri"/>
              </a:defRPr>
            </a:lvl5pPr>
            <a:lvl6pPr marL="2513726" indent="-101565" algn="l" rtl="0">
              <a:spcBef>
                <a:spcPts val="400"/>
              </a:spcBef>
              <a:buClr>
                <a:schemeClr val="dk1"/>
              </a:buClr>
              <a:buFont typeface="Calibri"/>
              <a:buChar char="•"/>
              <a:defRPr sz="2000">
                <a:solidFill>
                  <a:schemeClr val="dk1"/>
                </a:solidFill>
                <a:latin typeface="Calibri"/>
                <a:ea typeface="Calibri"/>
                <a:cs typeface="Calibri"/>
                <a:sym typeface="Calibri"/>
              </a:defRPr>
            </a:lvl6pPr>
            <a:lvl7pPr marL="2970770" indent="-101565" algn="l" rtl="0">
              <a:spcBef>
                <a:spcPts val="400"/>
              </a:spcBef>
              <a:buClr>
                <a:schemeClr val="dk1"/>
              </a:buClr>
              <a:buFont typeface="Calibri"/>
              <a:buChar char="•"/>
              <a:defRPr sz="2000">
                <a:solidFill>
                  <a:schemeClr val="dk1"/>
                </a:solidFill>
                <a:latin typeface="Calibri"/>
                <a:ea typeface="Calibri"/>
                <a:cs typeface="Calibri"/>
                <a:sym typeface="Calibri"/>
              </a:defRPr>
            </a:lvl7pPr>
            <a:lvl8pPr marL="3427810" indent="-101565" algn="l" rtl="0">
              <a:spcBef>
                <a:spcPts val="400"/>
              </a:spcBef>
              <a:buClr>
                <a:schemeClr val="dk1"/>
              </a:buClr>
              <a:buFont typeface="Calibri"/>
              <a:buChar char="•"/>
              <a:defRPr sz="2000">
                <a:solidFill>
                  <a:schemeClr val="dk1"/>
                </a:solidFill>
                <a:latin typeface="Calibri"/>
                <a:ea typeface="Calibri"/>
                <a:cs typeface="Calibri"/>
                <a:sym typeface="Calibri"/>
              </a:defRPr>
            </a:lvl8pPr>
            <a:lvl9pPr marL="3884852" indent="-101565" algn="l" rtl="0">
              <a:spcBef>
                <a:spcPts val="400"/>
              </a:spcBef>
              <a:buClr>
                <a:schemeClr val="dk1"/>
              </a:buClr>
              <a:buFont typeface="Calibri"/>
              <a:buChar char="•"/>
              <a:defRPr sz="2000">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3861966029"/>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7042" indent="0" algn="ctr">
              <a:buNone/>
              <a:defRPr/>
            </a:lvl2pPr>
            <a:lvl3pPr marL="914085" indent="0" algn="ctr">
              <a:buNone/>
              <a:defRPr/>
            </a:lvl3pPr>
            <a:lvl4pPr marL="1371124" indent="0" algn="ctr">
              <a:buNone/>
              <a:defRPr/>
            </a:lvl4pPr>
            <a:lvl5pPr marL="1828170" indent="0" algn="ctr">
              <a:buNone/>
              <a:defRPr/>
            </a:lvl5pPr>
            <a:lvl6pPr marL="2285205" indent="0" algn="ctr">
              <a:buNone/>
              <a:defRPr/>
            </a:lvl6pPr>
            <a:lvl7pPr marL="2742248" indent="0" algn="ctr">
              <a:buNone/>
              <a:defRPr/>
            </a:lvl7pPr>
            <a:lvl8pPr marL="3199289" indent="0" algn="ctr">
              <a:buNone/>
              <a:defRPr/>
            </a:lvl8pPr>
            <a:lvl9pPr marL="3656328"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905A2BCD-8A84-9D47-8357-7ED06716416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912477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a:ln/>
        </p:spPr>
        <p:txBody>
          <a:bodyPr/>
          <a:lstStyle>
            <a:lvl1pPr>
              <a:defRPr/>
            </a:lvl1pPr>
          </a:lstStyle>
          <a:p>
            <a:endParaRPr lang="en-US" altLang="zh-CN">
              <a:solidFill>
                <a:srgbClr val="FFFFCC"/>
              </a:solidFill>
            </a:endParaRPr>
          </a:p>
        </p:txBody>
      </p:sp>
      <p:sp>
        <p:nvSpPr>
          <p:cNvPr id="8" name="Rectangle 13"/>
          <p:cNvSpPr>
            <a:spLocks noGrp="1" noChangeArrowheads="1"/>
          </p:cNvSpPr>
          <p:nvPr>
            <p:ph type="ftr" sz="quarter" idx="11"/>
          </p:nvPr>
        </p:nvSpPr>
        <p:spPr>
          <a:ln/>
        </p:spPr>
        <p:txBody>
          <a:bodyPr/>
          <a:lstStyle>
            <a:lvl1pPr>
              <a:defRPr/>
            </a:lvl1pPr>
          </a:lstStyle>
          <a:p>
            <a:endParaRPr lang="en-US" altLang="zh-CN">
              <a:solidFill>
                <a:srgbClr val="FFFFCC"/>
              </a:solidFill>
            </a:endParaRPr>
          </a:p>
        </p:txBody>
      </p:sp>
      <p:sp>
        <p:nvSpPr>
          <p:cNvPr id="9" name="Rectangle 14"/>
          <p:cNvSpPr>
            <a:spLocks noGrp="1" noChangeArrowheads="1"/>
          </p:cNvSpPr>
          <p:nvPr>
            <p:ph type="sldNum" sz="quarter" idx="12"/>
          </p:nvPr>
        </p:nvSpPr>
        <p:spPr>
          <a:ln/>
        </p:spPr>
        <p:txBody>
          <a:bodyPr/>
          <a:lstStyle>
            <a:lvl1pPr>
              <a:defRPr/>
            </a:lvl1pPr>
          </a:lstStyle>
          <a:p>
            <a:fld id="{17253788-3CF4-4D44-881C-4E4F9D843E31}" type="slidenum">
              <a:rPr lang="en-US" altLang="zh-CN">
                <a:solidFill>
                  <a:srgbClr val="FFFFCC"/>
                </a:solidFill>
              </a:rPr>
              <a:pPr/>
              <a:t>‹#›</a:t>
            </a:fld>
            <a:endParaRPr lang="en-US" altLang="zh-CN">
              <a:solidFill>
                <a:srgbClr val="FFFFCC"/>
              </a:solidFill>
            </a:endParaRPr>
          </a:p>
        </p:txBody>
      </p:sp>
    </p:spTree>
    <p:extLst>
      <p:ext uri="{BB962C8B-B14F-4D97-AF65-F5344CB8AC3E}">
        <p14:creationId xmlns:p14="http://schemas.microsoft.com/office/powerpoint/2010/main" val="2996764872"/>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8E2065B8-E624-424A-9C72-EA6D87A88AD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76214105"/>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042" indent="0">
              <a:buNone/>
              <a:defRPr sz="1800"/>
            </a:lvl2pPr>
            <a:lvl3pPr marL="914085" indent="0">
              <a:buNone/>
              <a:defRPr sz="1600"/>
            </a:lvl3pPr>
            <a:lvl4pPr marL="1371124" indent="0">
              <a:buNone/>
              <a:defRPr sz="1400"/>
            </a:lvl4pPr>
            <a:lvl5pPr marL="1828170" indent="0">
              <a:buNone/>
              <a:defRPr sz="1400"/>
            </a:lvl5pPr>
            <a:lvl6pPr marL="2285205" indent="0">
              <a:buNone/>
              <a:defRPr sz="1400"/>
            </a:lvl6pPr>
            <a:lvl7pPr marL="2742248" indent="0">
              <a:buNone/>
              <a:defRPr sz="1400"/>
            </a:lvl7pPr>
            <a:lvl8pPr marL="3199289" indent="0">
              <a:buNone/>
              <a:defRPr sz="1400"/>
            </a:lvl8pPr>
            <a:lvl9pPr marL="3656328"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79A975CE-1AED-494A-9660-A54EB02041C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85830814"/>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315B21-2541-F549-A0F3-A530A004B70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01315299"/>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D873BF2F-2BFE-924D-91A1-9D28F9503A1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52778681"/>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26597C24-3D1F-8D4A-9E79-5D0CED7ED69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39396786"/>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E81D3973-4C2E-1B4B-950C-CD30F2BE8B2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50637640"/>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7" y="1435101"/>
            <a:ext cx="3008313" cy="4691063"/>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0D4D053-4814-BF47-8D44-376F9236954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35579932"/>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42" indent="0">
              <a:buNone/>
              <a:defRPr sz="2800"/>
            </a:lvl2pPr>
            <a:lvl3pPr marL="914085" indent="0">
              <a:buNone/>
              <a:defRPr sz="2400"/>
            </a:lvl3pPr>
            <a:lvl4pPr marL="1371124" indent="0">
              <a:buNone/>
              <a:defRPr sz="2000"/>
            </a:lvl4pPr>
            <a:lvl5pPr marL="1828170" indent="0">
              <a:buNone/>
              <a:defRPr sz="2000"/>
            </a:lvl5pPr>
            <a:lvl6pPr marL="2285205" indent="0">
              <a:buNone/>
              <a:defRPr sz="2000"/>
            </a:lvl6pPr>
            <a:lvl7pPr marL="2742248" indent="0">
              <a:buNone/>
              <a:defRPr sz="2000"/>
            </a:lvl7pPr>
            <a:lvl8pPr marL="3199289" indent="0">
              <a:buNone/>
              <a:defRPr sz="2000"/>
            </a:lvl8pPr>
            <a:lvl9pPr marL="3656328"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F8C338CE-700B-7042-8A6B-A3A5CC8EDBE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3606061"/>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5BB89F18-A253-1B45-A220-528E48CDBCB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49591698"/>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54F3D949-72A9-BA40-919A-49B461DD9F1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3284267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a:ln/>
        </p:spPr>
        <p:txBody>
          <a:bodyPr/>
          <a:lstStyle>
            <a:lvl1pPr>
              <a:defRPr/>
            </a:lvl1pPr>
          </a:lstStyle>
          <a:p>
            <a:endParaRPr lang="en-US" altLang="zh-CN">
              <a:solidFill>
                <a:srgbClr val="FFFFCC"/>
              </a:solidFill>
            </a:endParaRPr>
          </a:p>
        </p:txBody>
      </p:sp>
      <p:sp>
        <p:nvSpPr>
          <p:cNvPr id="4" name="Rectangle 13"/>
          <p:cNvSpPr>
            <a:spLocks noGrp="1" noChangeArrowheads="1"/>
          </p:cNvSpPr>
          <p:nvPr>
            <p:ph type="ftr" sz="quarter" idx="11"/>
          </p:nvPr>
        </p:nvSpPr>
        <p:spPr>
          <a:ln/>
        </p:spPr>
        <p:txBody>
          <a:bodyPr/>
          <a:lstStyle>
            <a:lvl1pPr>
              <a:defRPr/>
            </a:lvl1pPr>
          </a:lstStyle>
          <a:p>
            <a:endParaRPr lang="en-US" altLang="zh-CN">
              <a:solidFill>
                <a:srgbClr val="FFFFCC"/>
              </a:solidFill>
            </a:endParaRPr>
          </a:p>
        </p:txBody>
      </p:sp>
      <p:sp>
        <p:nvSpPr>
          <p:cNvPr id="5" name="Rectangle 14"/>
          <p:cNvSpPr>
            <a:spLocks noGrp="1" noChangeArrowheads="1"/>
          </p:cNvSpPr>
          <p:nvPr>
            <p:ph type="sldNum" sz="quarter" idx="12"/>
          </p:nvPr>
        </p:nvSpPr>
        <p:spPr>
          <a:ln/>
        </p:spPr>
        <p:txBody>
          <a:bodyPr/>
          <a:lstStyle>
            <a:lvl1pPr>
              <a:defRPr/>
            </a:lvl1pPr>
          </a:lstStyle>
          <a:p>
            <a:fld id="{EF8DDDC1-25A8-4D37-96D9-D4D9D3C3AF8E}" type="slidenum">
              <a:rPr lang="en-US" altLang="zh-CN">
                <a:solidFill>
                  <a:srgbClr val="FFFFCC"/>
                </a:solidFill>
              </a:rPr>
              <a:pPr/>
              <a:t>‹#›</a:t>
            </a:fld>
            <a:endParaRPr lang="en-US" altLang="zh-CN">
              <a:solidFill>
                <a:srgbClr val="FFFFCC"/>
              </a:solidFill>
            </a:endParaRPr>
          </a:p>
        </p:txBody>
      </p:sp>
    </p:spTree>
    <p:extLst>
      <p:ext uri="{BB962C8B-B14F-4D97-AF65-F5344CB8AC3E}">
        <p14:creationId xmlns:p14="http://schemas.microsoft.com/office/powerpoint/2010/main" val="2862612684"/>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7042" indent="0" algn="ctr">
              <a:buNone/>
              <a:defRPr/>
            </a:lvl2pPr>
            <a:lvl3pPr marL="914085" indent="0" algn="ctr">
              <a:buNone/>
              <a:defRPr/>
            </a:lvl3pPr>
            <a:lvl4pPr marL="1371124" indent="0" algn="ctr">
              <a:buNone/>
              <a:defRPr/>
            </a:lvl4pPr>
            <a:lvl5pPr marL="1828170" indent="0" algn="ctr">
              <a:buNone/>
              <a:defRPr/>
            </a:lvl5pPr>
            <a:lvl6pPr marL="2285205" indent="0" algn="ctr">
              <a:buNone/>
              <a:defRPr/>
            </a:lvl6pPr>
            <a:lvl7pPr marL="2742248" indent="0" algn="ctr">
              <a:buNone/>
              <a:defRPr/>
            </a:lvl7pPr>
            <a:lvl8pPr marL="3199289" indent="0" algn="ctr">
              <a:buNone/>
              <a:defRPr/>
            </a:lvl8pPr>
            <a:lvl9pPr marL="3656328"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F2BADFA-14AB-7D43-9DEC-FBDC8E014888}"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1549353058"/>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02990D8-6FB6-7F4B-BA93-C66B0DD1B800}"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832560217"/>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042" indent="0">
              <a:buNone/>
              <a:defRPr sz="1800"/>
            </a:lvl2pPr>
            <a:lvl3pPr marL="914085" indent="0">
              <a:buNone/>
              <a:defRPr sz="1600"/>
            </a:lvl3pPr>
            <a:lvl4pPr marL="1371124" indent="0">
              <a:buNone/>
              <a:defRPr sz="1400"/>
            </a:lvl4pPr>
            <a:lvl5pPr marL="1828170" indent="0">
              <a:buNone/>
              <a:defRPr sz="1400"/>
            </a:lvl5pPr>
            <a:lvl6pPr marL="2285205" indent="0">
              <a:buNone/>
              <a:defRPr sz="1400"/>
            </a:lvl6pPr>
            <a:lvl7pPr marL="2742248" indent="0">
              <a:buNone/>
              <a:defRPr sz="1400"/>
            </a:lvl7pPr>
            <a:lvl8pPr marL="3199289" indent="0">
              <a:buNone/>
              <a:defRPr sz="1400"/>
            </a:lvl8pPr>
            <a:lvl9pPr marL="3656328"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BC0E03E-4CB9-4046-90CB-81C3DEE4E8A6}"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1403150707"/>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F1F59B9-9CB2-3B4A-AB04-B47990BE2096}"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552427497"/>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F8418287-4EB7-8B4B-B953-DF8614D14F2D}"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1117346178"/>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E4618754-9569-FE4A-A296-3EFCF1FD1C0F}"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544839220"/>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0DF90554-FC23-B641-972D-59DBC7F1DD68}"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4160133655"/>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7" y="1435101"/>
            <a:ext cx="3008313" cy="4691063"/>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FD87B5E-C093-FB4C-A46D-39BD18CACC56}"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3274743565"/>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42" indent="0">
              <a:buNone/>
              <a:defRPr sz="2800"/>
            </a:lvl2pPr>
            <a:lvl3pPr marL="914085" indent="0">
              <a:buNone/>
              <a:defRPr sz="2400"/>
            </a:lvl3pPr>
            <a:lvl4pPr marL="1371124" indent="0">
              <a:buNone/>
              <a:defRPr sz="2000"/>
            </a:lvl4pPr>
            <a:lvl5pPr marL="1828170" indent="0">
              <a:buNone/>
              <a:defRPr sz="2000"/>
            </a:lvl5pPr>
            <a:lvl6pPr marL="2285205" indent="0">
              <a:buNone/>
              <a:defRPr sz="2000"/>
            </a:lvl6pPr>
            <a:lvl7pPr marL="2742248" indent="0">
              <a:buNone/>
              <a:defRPr sz="2000"/>
            </a:lvl7pPr>
            <a:lvl8pPr marL="3199289" indent="0">
              <a:buNone/>
              <a:defRPr sz="2000"/>
            </a:lvl8pPr>
            <a:lvl9pPr marL="3656328"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B5A6F57-F07B-6D47-9520-9A044C1CC2F6}"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1819978004"/>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3E85EEF-783A-3447-B412-D5B2B7D8C6D1}"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129616619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a:lvl1pPr>
          </a:lstStyle>
          <a:p>
            <a:endParaRPr lang="en-US" altLang="zh-CN">
              <a:solidFill>
                <a:srgbClr val="FFFFCC"/>
              </a:solidFill>
            </a:endParaRPr>
          </a:p>
        </p:txBody>
      </p:sp>
      <p:sp>
        <p:nvSpPr>
          <p:cNvPr id="3" name="Rectangle 13"/>
          <p:cNvSpPr>
            <a:spLocks noGrp="1" noChangeArrowheads="1"/>
          </p:cNvSpPr>
          <p:nvPr>
            <p:ph type="ftr" sz="quarter" idx="11"/>
          </p:nvPr>
        </p:nvSpPr>
        <p:spPr>
          <a:ln/>
        </p:spPr>
        <p:txBody>
          <a:bodyPr/>
          <a:lstStyle>
            <a:lvl1pPr>
              <a:defRPr/>
            </a:lvl1pPr>
          </a:lstStyle>
          <a:p>
            <a:endParaRPr lang="en-US" altLang="zh-CN">
              <a:solidFill>
                <a:srgbClr val="FFFFCC"/>
              </a:solidFill>
            </a:endParaRPr>
          </a:p>
        </p:txBody>
      </p:sp>
      <p:sp>
        <p:nvSpPr>
          <p:cNvPr id="4" name="Rectangle 14"/>
          <p:cNvSpPr>
            <a:spLocks noGrp="1" noChangeArrowheads="1"/>
          </p:cNvSpPr>
          <p:nvPr>
            <p:ph type="sldNum" sz="quarter" idx="12"/>
          </p:nvPr>
        </p:nvSpPr>
        <p:spPr>
          <a:ln/>
        </p:spPr>
        <p:txBody>
          <a:bodyPr/>
          <a:lstStyle>
            <a:lvl1pPr>
              <a:defRPr/>
            </a:lvl1pPr>
          </a:lstStyle>
          <a:p>
            <a:fld id="{A8912D6B-8DE1-4966-B0D2-3066B89E1DE8}" type="slidenum">
              <a:rPr lang="en-US" altLang="zh-CN">
                <a:solidFill>
                  <a:srgbClr val="FFFFCC"/>
                </a:solidFill>
              </a:rPr>
              <a:pPr/>
              <a:t>‹#›</a:t>
            </a:fld>
            <a:endParaRPr lang="en-US" altLang="zh-CN">
              <a:solidFill>
                <a:srgbClr val="FFFFCC"/>
              </a:solidFill>
            </a:endParaRPr>
          </a:p>
        </p:txBody>
      </p:sp>
    </p:spTree>
    <p:extLst>
      <p:ext uri="{BB962C8B-B14F-4D97-AF65-F5344CB8AC3E}">
        <p14:creationId xmlns:p14="http://schemas.microsoft.com/office/powerpoint/2010/main" val="1453862527"/>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5"/>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5"/>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954615E-6C62-FF4B-8A67-53E7ADAEE191}"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2440607731"/>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C90EBF2-CAB3-B540-A4F4-2884CBFD461B}"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2548074511"/>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035050" y="1552576"/>
            <a:ext cx="10179050" cy="5305425"/>
            <a:chOff x="-652" y="978"/>
            <a:chExt cx="6412" cy="3342"/>
          </a:xfrm>
        </p:grpSpPr>
        <p:sp>
          <p:nvSpPr>
            <p:cNvPr id="5" name="Freeform 3"/>
            <p:cNvSpPr>
              <a:spLocks/>
            </p:cNvSpPr>
            <p:nvPr/>
          </p:nvSpPr>
          <p:spPr bwMode="auto">
            <a:xfrm>
              <a:off x="2061" y="1707"/>
              <a:ext cx="3699" cy="2613"/>
            </a:xfrm>
            <a:custGeom>
              <a:avLst/>
              <a:gdLst/>
              <a:ahLst/>
              <a:cxnLst>
                <a:cxn ang="0">
                  <a:pos x="1523" y="2611"/>
                </a:cxn>
                <a:cxn ang="0">
                  <a:pos x="3698" y="2612"/>
                </a:cxn>
                <a:cxn ang="0">
                  <a:pos x="3698" y="2228"/>
                </a:cxn>
                <a:cxn ang="0">
                  <a:pos x="0" y="0"/>
                </a:cxn>
                <a:cxn ang="0">
                  <a:pos x="160" y="118"/>
                </a:cxn>
                <a:cxn ang="0">
                  <a:pos x="292" y="219"/>
                </a:cxn>
                <a:cxn ang="0">
                  <a:pos x="441" y="347"/>
                </a:cxn>
                <a:cxn ang="0">
                  <a:pos x="585" y="482"/>
                </a:cxn>
                <a:cxn ang="0">
                  <a:pos x="796" y="711"/>
                </a:cxn>
                <a:cxn ang="0">
                  <a:pos x="983" y="955"/>
                </a:cxn>
                <a:cxn ang="0">
                  <a:pos x="1119" y="1168"/>
                </a:cxn>
                <a:cxn ang="0">
                  <a:pos x="1238" y="1388"/>
                </a:cxn>
                <a:cxn ang="0">
                  <a:pos x="1331" y="1608"/>
                </a:cxn>
                <a:cxn ang="0">
                  <a:pos x="1400" y="1809"/>
                </a:cxn>
                <a:cxn ang="0">
                  <a:pos x="1447" y="1979"/>
                </a:cxn>
                <a:cxn ang="0">
                  <a:pos x="1490" y="2190"/>
                </a:cxn>
                <a:cxn ang="0">
                  <a:pos x="1511" y="2374"/>
                </a:cxn>
                <a:cxn ang="0">
                  <a:pos x="1523" y="2611"/>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fontAlgn="base">
                <a:spcBef>
                  <a:spcPct val="0"/>
                </a:spcBef>
                <a:spcAft>
                  <a:spcPct val="0"/>
                </a:spcAft>
                <a:defRPr/>
              </a:pPr>
              <a:endParaRPr lang="en-US" sz="2400">
                <a:solidFill>
                  <a:srgbClr val="FFFFFF"/>
                </a:solidFill>
                <a:ea typeface="ＭＳ Ｐゴシック" charset="-128"/>
                <a:cs typeface="ＭＳ Ｐゴシック" charset="-128"/>
              </a:endParaRPr>
            </a:p>
          </p:txBody>
        </p:sp>
        <p:sp>
          <p:nvSpPr>
            <p:cNvPr id="6" name="Arc 4"/>
            <p:cNvSpPr>
              <a:spLocks/>
            </p:cNvSpPr>
            <p:nvPr/>
          </p:nvSpPr>
          <p:spPr bwMode="auto">
            <a:xfrm>
              <a:off x="-652" y="978"/>
              <a:ext cx="4237" cy="3342"/>
            </a:xfrm>
            <a:custGeom>
              <a:avLst/>
              <a:gdLst>
                <a:gd name="T0" fmla="*/ 0 w 21600"/>
                <a:gd name="T1" fmla="*/ 0 h 21231"/>
                <a:gd name="T2" fmla="*/ 0 w 21600"/>
                <a:gd name="T3" fmla="*/ 0 h 21231"/>
                <a:gd name="T4" fmla="*/ 0 w 21600"/>
                <a:gd name="T5" fmla="*/ 0 h 21231"/>
                <a:gd name="T6" fmla="*/ 0 60000 65536"/>
                <a:gd name="T7" fmla="*/ 0 60000 65536"/>
                <a:gd name="T8" fmla="*/ 0 60000 65536"/>
              </a:gdLst>
              <a:ahLst/>
              <a:cxnLst>
                <a:cxn ang="T6">
                  <a:pos x="T0" y="T1"/>
                </a:cxn>
                <a:cxn ang="T7">
                  <a:pos x="T2" y="T3"/>
                </a:cxn>
                <a:cxn ang="T8">
                  <a:pos x="T4" y="T5"/>
                </a:cxn>
              </a:cxnLst>
              <a:rect l="0" t="0" r="r" b="b"/>
              <a:pathLst>
                <a:path w="21600" h="21231" fill="none" extrusionOk="0">
                  <a:moveTo>
                    <a:pt x="3976" y="0"/>
                  </a:moveTo>
                  <a:cubicBezTo>
                    <a:pt x="14194" y="1914"/>
                    <a:pt x="21600" y="10835"/>
                    <a:pt x="21600" y="21231"/>
                  </a:cubicBezTo>
                </a:path>
                <a:path w="21600" h="21231" stroke="0" extrusionOk="0">
                  <a:moveTo>
                    <a:pt x="3976" y="0"/>
                  </a:moveTo>
                  <a:cubicBezTo>
                    <a:pt x="14194" y="1914"/>
                    <a:pt x="21600" y="10835"/>
                    <a:pt x="21600" y="21231"/>
                  </a:cubicBezTo>
                  <a:lnTo>
                    <a:pt x="0" y="21231"/>
                  </a:lnTo>
                  <a:lnTo>
                    <a:pt x="3976" y="0"/>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en-US" sz="2400">
                <a:solidFill>
                  <a:srgbClr val="FFFFFF"/>
                </a:solidFill>
                <a:latin typeface="Arial" charset="0"/>
                <a:ea typeface="ＭＳ Ｐゴシック" charset="0"/>
              </a:endParaRPr>
            </a:p>
          </p:txBody>
        </p:sp>
      </p:grpSp>
      <p:sp>
        <p:nvSpPr>
          <p:cNvPr id="7173" name="Rectangle 5"/>
          <p:cNvSpPr>
            <a:spLocks noGrp="1" noChangeArrowheads="1"/>
          </p:cNvSpPr>
          <p:nvPr>
            <p:ph type="ctrTitle" sz="quarter"/>
          </p:nvPr>
        </p:nvSpPr>
        <p:spPr>
          <a:xfrm>
            <a:off x="1293813" y="762000"/>
            <a:ext cx="7772400" cy="1143000"/>
          </a:xfrm>
        </p:spPr>
        <p:txBody>
          <a:bodyPr anchor="b"/>
          <a:lstStyle>
            <a:lvl1pPr>
              <a:defRPr/>
            </a:lvl1pPr>
          </a:lstStyle>
          <a:p>
            <a:r>
              <a:rPr lang="en-US"/>
              <a:t>Click to edit Master title style</a:t>
            </a:r>
          </a:p>
        </p:txBody>
      </p:sp>
      <p:sp>
        <p:nvSpPr>
          <p:cNvPr id="7174" name="Rectangle 6"/>
          <p:cNvSpPr>
            <a:spLocks noGrp="1" noChangeArrowheads="1"/>
          </p:cNvSpPr>
          <p:nvPr>
            <p:ph type="subTitle" sz="quarter" idx="1"/>
          </p:nvPr>
        </p:nvSpPr>
        <p:spPr>
          <a:xfrm>
            <a:off x="685800" y="3429001"/>
            <a:ext cx="6400800" cy="1752600"/>
          </a:xfrm>
        </p:spPr>
        <p:txBody>
          <a:bodyPr lIns="92043" tIns="46022" rIns="92043" bIns="46022" anchor="ctr"/>
          <a:lstStyle>
            <a:lvl1pPr marL="0" indent="0" algn="ctr">
              <a:buFont typeface="Wingdings" pitchFamily="-108" charset="2"/>
              <a:buNone/>
              <a:defRPr/>
            </a:lvl1pPr>
          </a:lstStyle>
          <a:p>
            <a:r>
              <a:rPr lang="en-US"/>
              <a:t>Click to edit Master subtitle style</a:t>
            </a:r>
          </a:p>
        </p:txBody>
      </p:sp>
      <p:sp>
        <p:nvSpPr>
          <p:cNvPr id="7" name="Rectangle 7"/>
          <p:cNvSpPr>
            <a:spLocks noGrp="1" noChangeArrowheads="1"/>
          </p:cNvSpPr>
          <p:nvPr>
            <p:ph type="dt" sz="quarter" idx="10"/>
          </p:nvPr>
        </p:nvSpPr>
        <p:spPr/>
        <p:txBody>
          <a:bodyPr/>
          <a:lstStyle>
            <a:lvl1pPr eaLnBrk="0" hangingPunct="0">
              <a:defRPr>
                <a:latin typeface="Arial" charset="0"/>
              </a:defRPr>
            </a:lvl1pPr>
          </a:lstStyle>
          <a:p>
            <a:pPr>
              <a:defRPr/>
            </a:pPr>
            <a:endParaRPr lang="en-US"/>
          </a:p>
        </p:txBody>
      </p:sp>
      <p:sp>
        <p:nvSpPr>
          <p:cNvPr id="8" name="Rectangle 8"/>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9" name="Rectangle 9"/>
          <p:cNvSpPr>
            <a:spLocks noGrp="1" noChangeArrowheads="1"/>
          </p:cNvSpPr>
          <p:nvPr>
            <p:ph type="sldNum" sz="quarter" idx="12"/>
          </p:nvPr>
        </p:nvSpPr>
        <p:spPr/>
        <p:txBody>
          <a:bodyPr/>
          <a:lstStyle>
            <a:lvl1pPr eaLnBrk="0" hangingPunct="0">
              <a:defRPr>
                <a:latin typeface="Arial" charset="0"/>
              </a:defRPr>
            </a:lvl1pPr>
          </a:lstStyle>
          <a:p>
            <a:pPr>
              <a:defRPr/>
            </a:pPr>
            <a:fld id="{D0D6ADED-1DE2-4046-8D12-4AA59E3D440E}" type="slidenum">
              <a:rPr lang="en-US"/>
              <a:pPr>
                <a:defRPr/>
              </a:pPr>
              <a:t>‹#›</a:t>
            </a:fld>
            <a:endParaRPr lang="en-US"/>
          </a:p>
        </p:txBody>
      </p:sp>
    </p:spTree>
    <p:extLst>
      <p:ext uri="{BB962C8B-B14F-4D97-AF65-F5344CB8AC3E}">
        <p14:creationId xmlns:p14="http://schemas.microsoft.com/office/powerpoint/2010/main" val="3525902145"/>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5"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6" name="Rectangle 8"/>
          <p:cNvSpPr>
            <a:spLocks noGrp="1" noChangeArrowheads="1"/>
          </p:cNvSpPr>
          <p:nvPr>
            <p:ph type="sldNum" sz="quarter" idx="12"/>
          </p:nvPr>
        </p:nvSpPr>
        <p:spPr/>
        <p:txBody>
          <a:bodyPr/>
          <a:lstStyle>
            <a:lvl1pPr eaLnBrk="0" hangingPunct="0">
              <a:defRPr>
                <a:latin typeface="Arial" charset="0"/>
              </a:defRPr>
            </a:lvl1pPr>
          </a:lstStyle>
          <a:p>
            <a:pPr>
              <a:defRPr/>
            </a:pPr>
            <a:fld id="{95BFC017-2444-7146-9E26-191E5B0E8AE9}" type="slidenum">
              <a:rPr lang="en-US"/>
              <a:pPr>
                <a:defRPr/>
              </a:pPr>
              <a:t>‹#›</a:t>
            </a:fld>
            <a:endParaRPr lang="en-US"/>
          </a:p>
        </p:txBody>
      </p:sp>
    </p:spTree>
    <p:extLst>
      <p:ext uri="{BB962C8B-B14F-4D97-AF65-F5344CB8AC3E}">
        <p14:creationId xmlns:p14="http://schemas.microsoft.com/office/powerpoint/2010/main" val="209335406"/>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042" indent="0">
              <a:buNone/>
              <a:defRPr sz="1800"/>
            </a:lvl2pPr>
            <a:lvl3pPr marL="914085" indent="0">
              <a:buNone/>
              <a:defRPr sz="1600"/>
            </a:lvl3pPr>
            <a:lvl4pPr marL="1371124" indent="0">
              <a:buNone/>
              <a:defRPr sz="1400"/>
            </a:lvl4pPr>
            <a:lvl5pPr marL="1828170" indent="0">
              <a:buNone/>
              <a:defRPr sz="1400"/>
            </a:lvl5pPr>
            <a:lvl6pPr marL="2285205" indent="0">
              <a:buNone/>
              <a:defRPr sz="1400"/>
            </a:lvl6pPr>
            <a:lvl7pPr marL="2742248" indent="0">
              <a:buNone/>
              <a:defRPr sz="1400"/>
            </a:lvl7pPr>
            <a:lvl8pPr marL="3199289" indent="0">
              <a:buNone/>
              <a:defRPr sz="1400"/>
            </a:lvl8pPr>
            <a:lvl9pPr marL="3656328" indent="0">
              <a:buNone/>
              <a:defRPr sz="1400"/>
            </a:lvl9pPr>
          </a:lstStyle>
          <a:p>
            <a:pPr lvl="0"/>
            <a:r>
              <a:rPr lang="en-US"/>
              <a:t>Click to edit Master text styles</a:t>
            </a:r>
          </a:p>
        </p:txBody>
      </p:sp>
      <p:sp>
        <p:nvSpPr>
          <p:cNvPr id="4"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5"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6" name="Rectangle 8"/>
          <p:cNvSpPr>
            <a:spLocks noGrp="1" noChangeArrowheads="1"/>
          </p:cNvSpPr>
          <p:nvPr>
            <p:ph type="sldNum" sz="quarter" idx="12"/>
          </p:nvPr>
        </p:nvSpPr>
        <p:spPr/>
        <p:txBody>
          <a:bodyPr/>
          <a:lstStyle>
            <a:lvl1pPr eaLnBrk="0" hangingPunct="0">
              <a:defRPr>
                <a:latin typeface="Arial" charset="0"/>
              </a:defRPr>
            </a:lvl1pPr>
          </a:lstStyle>
          <a:p>
            <a:pPr>
              <a:defRPr/>
            </a:pPr>
            <a:fld id="{B1A030B2-B592-0B40-93F8-D1A6DE1669F9}" type="slidenum">
              <a:rPr lang="en-US"/>
              <a:pPr>
                <a:defRPr/>
              </a:pPr>
              <a:t>‹#›</a:t>
            </a:fld>
            <a:endParaRPr lang="en-US"/>
          </a:p>
        </p:txBody>
      </p:sp>
    </p:spTree>
    <p:extLst>
      <p:ext uri="{BB962C8B-B14F-4D97-AF65-F5344CB8AC3E}">
        <p14:creationId xmlns:p14="http://schemas.microsoft.com/office/powerpoint/2010/main" val="2807640844"/>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6"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7" name="Rectangle 8"/>
          <p:cNvSpPr>
            <a:spLocks noGrp="1" noChangeArrowheads="1"/>
          </p:cNvSpPr>
          <p:nvPr>
            <p:ph type="sldNum" sz="quarter" idx="12"/>
          </p:nvPr>
        </p:nvSpPr>
        <p:spPr/>
        <p:txBody>
          <a:bodyPr/>
          <a:lstStyle>
            <a:lvl1pPr eaLnBrk="0" hangingPunct="0">
              <a:defRPr>
                <a:latin typeface="Arial" charset="0"/>
              </a:defRPr>
            </a:lvl1pPr>
          </a:lstStyle>
          <a:p>
            <a:pPr>
              <a:defRPr/>
            </a:pPr>
            <a:fld id="{4D590EBC-7FB1-5D42-970B-24E9AE259580}" type="slidenum">
              <a:rPr lang="en-US"/>
              <a:pPr>
                <a:defRPr/>
              </a:pPr>
              <a:t>‹#›</a:t>
            </a:fld>
            <a:endParaRPr lang="en-US"/>
          </a:p>
        </p:txBody>
      </p:sp>
    </p:spTree>
    <p:extLst>
      <p:ext uri="{BB962C8B-B14F-4D97-AF65-F5344CB8AC3E}">
        <p14:creationId xmlns:p14="http://schemas.microsoft.com/office/powerpoint/2010/main" val="3120777299"/>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8"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9" name="Rectangle 8"/>
          <p:cNvSpPr>
            <a:spLocks noGrp="1" noChangeArrowheads="1"/>
          </p:cNvSpPr>
          <p:nvPr>
            <p:ph type="sldNum" sz="quarter" idx="12"/>
          </p:nvPr>
        </p:nvSpPr>
        <p:spPr/>
        <p:txBody>
          <a:bodyPr/>
          <a:lstStyle>
            <a:lvl1pPr eaLnBrk="0" hangingPunct="0">
              <a:defRPr>
                <a:latin typeface="Arial" charset="0"/>
              </a:defRPr>
            </a:lvl1pPr>
          </a:lstStyle>
          <a:p>
            <a:pPr>
              <a:defRPr/>
            </a:pPr>
            <a:fld id="{A8650B34-3004-2B42-8F4D-FCFBBDA21AE4}" type="slidenum">
              <a:rPr lang="en-US"/>
              <a:pPr>
                <a:defRPr/>
              </a:pPr>
              <a:t>‹#›</a:t>
            </a:fld>
            <a:endParaRPr lang="en-US"/>
          </a:p>
        </p:txBody>
      </p:sp>
    </p:spTree>
    <p:extLst>
      <p:ext uri="{BB962C8B-B14F-4D97-AF65-F5344CB8AC3E}">
        <p14:creationId xmlns:p14="http://schemas.microsoft.com/office/powerpoint/2010/main" val="1545339415"/>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4"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5" name="Rectangle 8"/>
          <p:cNvSpPr>
            <a:spLocks noGrp="1" noChangeArrowheads="1"/>
          </p:cNvSpPr>
          <p:nvPr>
            <p:ph type="sldNum" sz="quarter" idx="12"/>
          </p:nvPr>
        </p:nvSpPr>
        <p:spPr/>
        <p:txBody>
          <a:bodyPr/>
          <a:lstStyle>
            <a:lvl1pPr eaLnBrk="0" hangingPunct="0">
              <a:defRPr>
                <a:latin typeface="Arial" charset="0"/>
              </a:defRPr>
            </a:lvl1pPr>
          </a:lstStyle>
          <a:p>
            <a:pPr>
              <a:defRPr/>
            </a:pPr>
            <a:fld id="{FB49768C-6C60-9E49-A90C-DC3316BB0E2D}" type="slidenum">
              <a:rPr lang="en-US"/>
              <a:pPr>
                <a:defRPr/>
              </a:pPr>
              <a:t>‹#›</a:t>
            </a:fld>
            <a:endParaRPr lang="en-US"/>
          </a:p>
        </p:txBody>
      </p:sp>
    </p:spTree>
    <p:extLst>
      <p:ext uri="{BB962C8B-B14F-4D97-AF65-F5344CB8AC3E}">
        <p14:creationId xmlns:p14="http://schemas.microsoft.com/office/powerpoint/2010/main" val="3209978871"/>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3"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4" name="Rectangle 8"/>
          <p:cNvSpPr>
            <a:spLocks noGrp="1" noChangeArrowheads="1"/>
          </p:cNvSpPr>
          <p:nvPr>
            <p:ph type="sldNum" sz="quarter" idx="12"/>
          </p:nvPr>
        </p:nvSpPr>
        <p:spPr/>
        <p:txBody>
          <a:bodyPr/>
          <a:lstStyle>
            <a:lvl1pPr eaLnBrk="0" hangingPunct="0">
              <a:defRPr>
                <a:latin typeface="Arial" charset="0"/>
              </a:defRPr>
            </a:lvl1pPr>
          </a:lstStyle>
          <a:p>
            <a:pPr>
              <a:defRPr/>
            </a:pPr>
            <a:fld id="{48D5C75B-9008-5045-B333-A2A80748001A}" type="slidenum">
              <a:rPr lang="en-US"/>
              <a:pPr>
                <a:defRPr/>
              </a:pPr>
              <a:t>‹#›</a:t>
            </a:fld>
            <a:endParaRPr lang="en-US"/>
          </a:p>
        </p:txBody>
      </p:sp>
    </p:spTree>
    <p:extLst>
      <p:ext uri="{BB962C8B-B14F-4D97-AF65-F5344CB8AC3E}">
        <p14:creationId xmlns:p14="http://schemas.microsoft.com/office/powerpoint/2010/main" val="4191764378"/>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7" y="1435101"/>
            <a:ext cx="3008313" cy="4691063"/>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6"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7" name="Rectangle 8"/>
          <p:cNvSpPr>
            <a:spLocks noGrp="1" noChangeArrowheads="1"/>
          </p:cNvSpPr>
          <p:nvPr>
            <p:ph type="sldNum" sz="quarter" idx="12"/>
          </p:nvPr>
        </p:nvSpPr>
        <p:spPr/>
        <p:txBody>
          <a:bodyPr/>
          <a:lstStyle>
            <a:lvl1pPr eaLnBrk="0" hangingPunct="0">
              <a:defRPr>
                <a:latin typeface="Arial" charset="0"/>
              </a:defRPr>
            </a:lvl1pPr>
          </a:lstStyle>
          <a:p>
            <a:pPr>
              <a:defRPr/>
            </a:pPr>
            <a:fld id="{625B23F7-77EF-E448-B772-169437BAC5DA}" type="slidenum">
              <a:rPr lang="en-US"/>
              <a:pPr>
                <a:defRPr/>
              </a:pPr>
              <a:t>‹#›</a:t>
            </a:fld>
            <a:endParaRPr lang="en-US"/>
          </a:p>
        </p:txBody>
      </p:sp>
    </p:spTree>
    <p:extLst>
      <p:ext uri="{BB962C8B-B14F-4D97-AF65-F5344CB8AC3E}">
        <p14:creationId xmlns:p14="http://schemas.microsoft.com/office/powerpoint/2010/main" val="32595784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endParaRPr lang="en-US" altLang="zh-CN">
              <a:solidFill>
                <a:srgbClr val="FFFFCC"/>
              </a:solidFill>
            </a:endParaRPr>
          </a:p>
        </p:txBody>
      </p:sp>
      <p:sp>
        <p:nvSpPr>
          <p:cNvPr id="6" name="Rectangle 13"/>
          <p:cNvSpPr>
            <a:spLocks noGrp="1" noChangeArrowheads="1"/>
          </p:cNvSpPr>
          <p:nvPr>
            <p:ph type="ftr" sz="quarter" idx="11"/>
          </p:nvPr>
        </p:nvSpPr>
        <p:spPr>
          <a:ln/>
        </p:spPr>
        <p:txBody>
          <a:bodyPr/>
          <a:lstStyle>
            <a:lvl1pPr>
              <a:defRPr/>
            </a:lvl1pPr>
          </a:lstStyle>
          <a:p>
            <a:endParaRPr lang="en-US" altLang="zh-CN">
              <a:solidFill>
                <a:srgbClr val="FFFFCC"/>
              </a:solidFill>
            </a:endParaRPr>
          </a:p>
        </p:txBody>
      </p:sp>
      <p:sp>
        <p:nvSpPr>
          <p:cNvPr id="7" name="Rectangle 14"/>
          <p:cNvSpPr>
            <a:spLocks noGrp="1" noChangeArrowheads="1"/>
          </p:cNvSpPr>
          <p:nvPr>
            <p:ph type="sldNum" sz="quarter" idx="12"/>
          </p:nvPr>
        </p:nvSpPr>
        <p:spPr>
          <a:ln/>
        </p:spPr>
        <p:txBody>
          <a:bodyPr/>
          <a:lstStyle>
            <a:lvl1pPr>
              <a:defRPr/>
            </a:lvl1pPr>
          </a:lstStyle>
          <a:p>
            <a:fld id="{48B531CF-8570-4BB1-9281-A43161EAE1E2}" type="slidenum">
              <a:rPr lang="en-US" altLang="zh-CN">
                <a:solidFill>
                  <a:srgbClr val="FFFFCC"/>
                </a:solidFill>
              </a:rPr>
              <a:pPr/>
              <a:t>‹#›</a:t>
            </a:fld>
            <a:endParaRPr lang="en-US" altLang="zh-CN">
              <a:solidFill>
                <a:srgbClr val="FFFFCC"/>
              </a:solidFill>
            </a:endParaRPr>
          </a:p>
        </p:txBody>
      </p:sp>
    </p:spTree>
    <p:extLst>
      <p:ext uri="{BB962C8B-B14F-4D97-AF65-F5344CB8AC3E}">
        <p14:creationId xmlns:p14="http://schemas.microsoft.com/office/powerpoint/2010/main" val="2499974845"/>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42" indent="0">
              <a:buNone/>
              <a:defRPr sz="2800"/>
            </a:lvl2pPr>
            <a:lvl3pPr marL="914085" indent="0">
              <a:buNone/>
              <a:defRPr sz="2400"/>
            </a:lvl3pPr>
            <a:lvl4pPr marL="1371124" indent="0">
              <a:buNone/>
              <a:defRPr sz="2000"/>
            </a:lvl4pPr>
            <a:lvl5pPr marL="1828170" indent="0">
              <a:buNone/>
              <a:defRPr sz="2000"/>
            </a:lvl5pPr>
            <a:lvl6pPr marL="2285205" indent="0">
              <a:buNone/>
              <a:defRPr sz="2000"/>
            </a:lvl6pPr>
            <a:lvl7pPr marL="2742248" indent="0">
              <a:buNone/>
              <a:defRPr sz="2000"/>
            </a:lvl7pPr>
            <a:lvl8pPr marL="3199289" indent="0">
              <a:buNone/>
              <a:defRPr sz="2000"/>
            </a:lvl8pPr>
            <a:lvl9pPr marL="3656328"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6"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7" name="Rectangle 8"/>
          <p:cNvSpPr>
            <a:spLocks noGrp="1" noChangeArrowheads="1"/>
          </p:cNvSpPr>
          <p:nvPr>
            <p:ph type="sldNum" sz="quarter" idx="12"/>
          </p:nvPr>
        </p:nvSpPr>
        <p:spPr/>
        <p:txBody>
          <a:bodyPr/>
          <a:lstStyle>
            <a:lvl1pPr eaLnBrk="0" hangingPunct="0">
              <a:defRPr>
                <a:latin typeface="Arial" charset="0"/>
              </a:defRPr>
            </a:lvl1pPr>
          </a:lstStyle>
          <a:p>
            <a:pPr>
              <a:defRPr/>
            </a:pPr>
            <a:fld id="{69E28810-566C-134A-97CA-F41B8569CE85}" type="slidenum">
              <a:rPr lang="en-US"/>
              <a:pPr>
                <a:defRPr/>
              </a:pPr>
              <a:t>‹#›</a:t>
            </a:fld>
            <a:endParaRPr lang="en-US"/>
          </a:p>
        </p:txBody>
      </p:sp>
    </p:spTree>
    <p:extLst>
      <p:ext uri="{BB962C8B-B14F-4D97-AF65-F5344CB8AC3E}">
        <p14:creationId xmlns:p14="http://schemas.microsoft.com/office/powerpoint/2010/main" val="3412454900"/>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5"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6" name="Rectangle 8"/>
          <p:cNvSpPr>
            <a:spLocks noGrp="1" noChangeArrowheads="1"/>
          </p:cNvSpPr>
          <p:nvPr>
            <p:ph type="sldNum" sz="quarter" idx="12"/>
          </p:nvPr>
        </p:nvSpPr>
        <p:spPr/>
        <p:txBody>
          <a:bodyPr/>
          <a:lstStyle>
            <a:lvl1pPr eaLnBrk="0" hangingPunct="0">
              <a:defRPr>
                <a:latin typeface="Arial" charset="0"/>
              </a:defRPr>
            </a:lvl1pPr>
          </a:lstStyle>
          <a:p>
            <a:pPr>
              <a:defRPr/>
            </a:pPr>
            <a:fld id="{0DAD4F82-1CAB-444A-BB39-1A5898B470DB}" type="slidenum">
              <a:rPr lang="en-US"/>
              <a:pPr>
                <a:defRPr/>
              </a:pPr>
              <a:t>‹#›</a:t>
            </a:fld>
            <a:endParaRPr lang="en-US"/>
          </a:p>
        </p:txBody>
      </p:sp>
    </p:spTree>
    <p:extLst>
      <p:ext uri="{BB962C8B-B14F-4D97-AF65-F5344CB8AC3E}">
        <p14:creationId xmlns:p14="http://schemas.microsoft.com/office/powerpoint/2010/main" val="1872393341"/>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5"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6" name="Rectangle 8"/>
          <p:cNvSpPr>
            <a:spLocks noGrp="1" noChangeArrowheads="1"/>
          </p:cNvSpPr>
          <p:nvPr>
            <p:ph type="sldNum" sz="quarter" idx="12"/>
          </p:nvPr>
        </p:nvSpPr>
        <p:spPr/>
        <p:txBody>
          <a:bodyPr/>
          <a:lstStyle>
            <a:lvl1pPr eaLnBrk="0" hangingPunct="0">
              <a:defRPr>
                <a:latin typeface="Arial" charset="0"/>
              </a:defRPr>
            </a:lvl1pPr>
          </a:lstStyle>
          <a:p>
            <a:pPr>
              <a:defRPr/>
            </a:pPr>
            <a:fld id="{D1A80700-B780-7945-9C81-7F0D12BAD642}" type="slidenum">
              <a:rPr lang="en-US"/>
              <a:pPr>
                <a:defRPr/>
              </a:pPr>
              <a:t>‹#›</a:t>
            </a:fld>
            <a:endParaRPr lang="en-US"/>
          </a:p>
        </p:txBody>
      </p:sp>
    </p:spTree>
    <p:extLst>
      <p:ext uri="{BB962C8B-B14F-4D97-AF65-F5344CB8AC3E}">
        <p14:creationId xmlns:p14="http://schemas.microsoft.com/office/powerpoint/2010/main" val="641186523"/>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7"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8" name="Rectangle 8"/>
          <p:cNvSpPr>
            <a:spLocks noGrp="1" noChangeArrowheads="1"/>
          </p:cNvSpPr>
          <p:nvPr>
            <p:ph type="sldNum" sz="quarter" idx="12"/>
          </p:nvPr>
        </p:nvSpPr>
        <p:spPr/>
        <p:txBody>
          <a:bodyPr/>
          <a:lstStyle>
            <a:lvl1pPr eaLnBrk="0" hangingPunct="0">
              <a:defRPr>
                <a:latin typeface="Arial" charset="0"/>
              </a:defRPr>
            </a:lvl1pPr>
          </a:lstStyle>
          <a:p>
            <a:pPr>
              <a:defRPr/>
            </a:pPr>
            <a:fld id="{25FB2C29-9287-8540-A1AA-BBB4045096DF}" type="slidenum">
              <a:rPr lang="en-US"/>
              <a:pPr>
                <a:defRPr/>
              </a:pPr>
              <a:t>‹#›</a:t>
            </a:fld>
            <a:endParaRPr lang="en-US"/>
          </a:p>
        </p:txBody>
      </p:sp>
    </p:spTree>
    <p:extLst>
      <p:ext uri="{BB962C8B-B14F-4D97-AF65-F5344CB8AC3E}">
        <p14:creationId xmlns:p14="http://schemas.microsoft.com/office/powerpoint/2010/main" val="1819250644"/>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1"/>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594504135"/>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255109136"/>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042" indent="0">
              <a:buNone/>
              <a:defRPr sz="1800"/>
            </a:lvl2pPr>
            <a:lvl3pPr marL="914085" indent="0">
              <a:buNone/>
              <a:defRPr sz="1600"/>
            </a:lvl3pPr>
            <a:lvl4pPr marL="1371124" indent="0">
              <a:buNone/>
              <a:defRPr sz="1400"/>
            </a:lvl4pPr>
            <a:lvl5pPr marL="1828170" indent="0">
              <a:buNone/>
              <a:defRPr sz="1400"/>
            </a:lvl5pPr>
            <a:lvl6pPr marL="2285205" indent="0">
              <a:buNone/>
              <a:defRPr sz="1400"/>
            </a:lvl6pPr>
            <a:lvl7pPr marL="2742248" indent="0">
              <a:buNone/>
              <a:defRPr sz="1400"/>
            </a:lvl7pPr>
            <a:lvl8pPr marL="3199289" indent="0">
              <a:buNone/>
              <a:defRPr sz="1400"/>
            </a:lvl8pPr>
            <a:lvl9pPr marL="3656328"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880344312"/>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604799567"/>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406501080"/>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2031251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extLst>
            <a:ext uri="{FAA26D3D-D897-4be2-8F04-BA451C77F1D7}">
              <ma14:placeholderFlag xmlns:ma14="http://schemas.microsoft.com/office/mac/drawingml/2011/main" xmlns="" val="1"/>
            </a:ext>
          </a:extLst>
        </p:spPr>
        <p:txBody>
          <a:bodyPr/>
          <a:lstStyle>
            <a:lvl1pPr>
              <a:defRPr>
                <a:latin typeface="Arial" pitchFamily="34" charset="0"/>
              </a:defRPr>
            </a:lvl1pPr>
          </a:lstStyle>
          <a:p>
            <a:endParaRPr lang="en-US" altLang="en-US"/>
          </a:p>
        </p:txBody>
      </p:sp>
      <p:sp>
        <p:nvSpPr>
          <p:cNvPr id="5" name="Footer Placeholder 4"/>
          <p:cNvSpPr>
            <a:spLocks noGrp="1"/>
          </p:cNvSpPr>
          <p:nvPr>
            <p:ph type="ftr" sz="quarter" idx="11"/>
          </p:nvPr>
        </p:nvSpPr>
        <p:spPr>
          <a:extLst>
            <a:ext uri="{FAA26D3D-D897-4be2-8F04-BA451C77F1D7}">
              <ma14:placeholderFlag xmlns:ma14="http://schemas.microsoft.com/office/mac/drawingml/2011/main" xmlns="" val="1"/>
            </a:ext>
          </a:extLst>
        </p:spPr>
        <p:txBody>
          <a:bodyPr/>
          <a:lstStyle>
            <a:lvl1pPr>
              <a:defRPr>
                <a:latin typeface="Arial" pitchFamily="34" charset="0"/>
              </a:defRPr>
            </a:lvl1pPr>
          </a:lstStyle>
          <a:p>
            <a:endParaRPr lang="en-US" altLang="en-US"/>
          </a:p>
        </p:txBody>
      </p:sp>
      <p:sp>
        <p:nvSpPr>
          <p:cNvPr id="6" name="Slide Number Placeholder 5"/>
          <p:cNvSpPr>
            <a:spLocks noGrp="1"/>
          </p:cNvSpPr>
          <p:nvPr>
            <p:ph type="sldNum" sz="quarter" idx="12"/>
          </p:nvPr>
        </p:nvSpPr>
        <p:spPr>
          <a:extLst>
            <a:ext uri="{FAA26D3D-D897-4be2-8F04-BA451C77F1D7}">
              <ma14:placeholderFlag xmlns:ma14="http://schemas.microsoft.com/office/mac/drawingml/2011/main" xmlns="" val="1"/>
            </a:ext>
          </a:extLst>
        </p:spPr>
        <p:txBody>
          <a:bodyPr/>
          <a:lstStyle>
            <a:lvl1pPr>
              <a:defRPr>
                <a:latin typeface="Arial" pitchFamily="34" charset="0"/>
              </a:defRPr>
            </a:lvl1pPr>
          </a:lstStyle>
          <a:p>
            <a:fld id="{90C07B8C-B72B-4E2E-B651-26563F5CFA79}" type="slidenum">
              <a:rPr lang="en-US" altLang="en-US"/>
              <a:pPr/>
              <a:t>‹#›</a:t>
            </a:fld>
            <a:endParaRPr lang="en-US" altLang="en-US"/>
          </a:p>
        </p:txBody>
      </p:sp>
    </p:spTree>
    <p:extLst>
      <p:ext uri="{BB962C8B-B14F-4D97-AF65-F5344CB8AC3E}">
        <p14:creationId xmlns:p14="http://schemas.microsoft.com/office/powerpoint/2010/main" val="362648138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endParaRPr lang="en-US" altLang="zh-CN">
              <a:solidFill>
                <a:srgbClr val="FFFFCC"/>
              </a:solidFill>
            </a:endParaRPr>
          </a:p>
        </p:txBody>
      </p:sp>
      <p:sp>
        <p:nvSpPr>
          <p:cNvPr id="6" name="Rectangle 13"/>
          <p:cNvSpPr>
            <a:spLocks noGrp="1" noChangeArrowheads="1"/>
          </p:cNvSpPr>
          <p:nvPr>
            <p:ph type="ftr" sz="quarter" idx="11"/>
          </p:nvPr>
        </p:nvSpPr>
        <p:spPr>
          <a:ln/>
        </p:spPr>
        <p:txBody>
          <a:bodyPr/>
          <a:lstStyle>
            <a:lvl1pPr>
              <a:defRPr/>
            </a:lvl1pPr>
          </a:lstStyle>
          <a:p>
            <a:endParaRPr lang="en-US" altLang="zh-CN">
              <a:solidFill>
                <a:srgbClr val="FFFFCC"/>
              </a:solidFill>
            </a:endParaRPr>
          </a:p>
        </p:txBody>
      </p:sp>
      <p:sp>
        <p:nvSpPr>
          <p:cNvPr id="7" name="Rectangle 14"/>
          <p:cNvSpPr>
            <a:spLocks noGrp="1" noChangeArrowheads="1"/>
          </p:cNvSpPr>
          <p:nvPr>
            <p:ph type="sldNum" sz="quarter" idx="12"/>
          </p:nvPr>
        </p:nvSpPr>
        <p:spPr>
          <a:ln/>
        </p:spPr>
        <p:txBody>
          <a:bodyPr/>
          <a:lstStyle>
            <a:lvl1pPr>
              <a:defRPr/>
            </a:lvl1pPr>
          </a:lstStyle>
          <a:p>
            <a:fld id="{4EE6CF9B-1029-45F9-87E3-92E94F0015EC}" type="slidenum">
              <a:rPr lang="en-US" altLang="zh-CN">
                <a:solidFill>
                  <a:srgbClr val="FFFFCC"/>
                </a:solidFill>
              </a:rPr>
              <a:pPr/>
              <a:t>‹#›</a:t>
            </a:fld>
            <a:endParaRPr lang="en-US" altLang="zh-CN">
              <a:solidFill>
                <a:srgbClr val="FFFFCC"/>
              </a:solidFill>
            </a:endParaRPr>
          </a:p>
        </p:txBody>
      </p:sp>
    </p:spTree>
    <p:extLst>
      <p:ext uri="{BB962C8B-B14F-4D97-AF65-F5344CB8AC3E}">
        <p14:creationId xmlns:p14="http://schemas.microsoft.com/office/powerpoint/2010/main" val="1965233902"/>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161830148"/>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7" y="1435101"/>
            <a:ext cx="3008313" cy="4691063"/>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805010407"/>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42" indent="0">
              <a:buNone/>
              <a:defRPr sz="2800"/>
            </a:lvl2pPr>
            <a:lvl3pPr marL="914085" indent="0">
              <a:buNone/>
              <a:defRPr sz="2400"/>
            </a:lvl3pPr>
            <a:lvl4pPr marL="1371124" indent="0">
              <a:buNone/>
              <a:defRPr sz="2000"/>
            </a:lvl4pPr>
            <a:lvl5pPr marL="1828170" indent="0">
              <a:buNone/>
              <a:defRPr sz="2000"/>
            </a:lvl5pPr>
            <a:lvl6pPr marL="2285205" indent="0">
              <a:buNone/>
              <a:defRPr sz="2000"/>
            </a:lvl6pPr>
            <a:lvl7pPr marL="2742248" indent="0">
              <a:buNone/>
              <a:defRPr sz="2000"/>
            </a:lvl7pPr>
            <a:lvl8pPr marL="3199289" indent="0">
              <a:buNone/>
              <a:defRPr sz="2000"/>
            </a:lvl8pPr>
            <a:lvl9pPr marL="3656328"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255443714"/>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770266096"/>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473288749"/>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7042" indent="0" algn="ctr">
              <a:buNone/>
              <a:defRPr/>
            </a:lvl2pPr>
            <a:lvl3pPr marL="914085" indent="0" algn="ctr">
              <a:buNone/>
              <a:defRPr/>
            </a:lvl3pPr>
            <a:lvl4pPr marL="1371124" indent="0" algn="ctr">
              <a:buNone/>
              <a:defRPr/>
            </a:lvl4pPr>
            <a:lvl5pPr marL="1828170" indent="0" algn="ctr">
              <a:buNone/>
              <a:defRPr/>
            </a:lvl5pPr>
            <a:lvl6pPr marL="2285205" indent="0" algn="ctr">
              <a:buNone/>
              <a:defRPr/>
            </a:lvl6pPr>
            <a:lvl7pPr marL="2742248" indent="0" algn="ctr">
              <a:buNone/>
              <a:defRPr/>
            </a:lvl7pPr>
            <a:lvl8pPr marL="3199289" indent="0" algn="ctr">
              <a:buNone/>
              <a:defRPr/>
            </a:lvl8pPr>
            <a:lvl9pPr marL="3656328"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ahoma" charset="0"/>
              </a:defRPr>
            </a:lvl1pPr>
          </a:lstStyle>
          <a:p>
            <a:pPr>
              <a:defRPr/>
            </a:pPr>
            <a:fld id="{931B9F55-5EAB-9D40-95FE-139CBF46F8CA}" type="slidenum">
              <a:rPr lang="en-US"/>
              <a:pPr>
                <a:defRPr/>
              </a:pPr>
              <a:t>‹#›</a:t>
            </a:fld>
            <a:endParaRPr lang="en-US"/>
          </a:p>
        </p:txBody>
      </p:sp>
    </p:spTree>
    <p:extLst>
      <p:ext uri="{BB962C8B-B14F-4D97-AF65-F5344CB8AC3E}">
        <p14:creationId xmlns:p14="http://schemas.microsoft.com/office/powerpoint/2010/main" val="1039824355"/>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83"/>
          <p:cNvSpPr>
            <a:spLocks noGrp="1" noChangeArrowheads="1"/>
          </p:cNvSpPr>
          <p:nvPr>
            <p:ph type="dt" sz="half" idx="10"/>
          </p:nvPr>
        </p:nvSpPr>
        <p:spPr>
          <a:ln/>
        </p:spPr>
        <p:txBody>
          <a:bodyPr/>
          <a:lstStyle>
            <a:lvl1pPr>
              <a:defRPr/>
            </a:lvl1pPr>
          </a:lstStyle>
          <a:p>
            <a:pPr>
              <a:defRPr/>
            </a:pPr>
            <a:endParaRPr lang="en-US"/>
          </a:p>
        </p:txBody>
      </p:sp>
      <p:sp>
        <p:nvSpPr>
          <p:cNvPr id="5" name="Rectangle 1084"/>
          <p:cNvSpPr>
            <a:spLocks noGrp="1" noChangeArrowheads="1"/>
          </p:cNvSpPr>
          <p:nvPr>
            <p:ph type="ftr" sz="quarter" idx="11"/>
          </p:nvPr>
        </p:nvSpPr>
        <p:spPr>
          <a:ln/>
        </p:spPr>
        <p:txBody>
          <a:bodyPr/>
          <a:lstStyle>
            <a:lvl1pPr>
              <a:defRPr/>
            </a:lvl1pPr>
          </a:lstStyle>
          <a:p>
            <a:pPr>
              <a:defRPr/>
            </a:pPr>
            <a:endParaRPr lang="en-US"/>
          </a:p>
        </p:txBody>
      </p:sp>
      <p:sp>
        <p:nvSpPr>
          <p:cNvPr id="6" name="Rectangle 1085"/>
          <p:cNvSpPr>
            <a:spLocks noGrp="1" noChangeArrowheads="1"/>
          </p:cNvSpPr>
          <p:nvPr>
            <p:ph type="sldNum" sz="quarter" idx="12"/>
          </p:nvPr>
        </p:nvSpPr>
        <p:spPr>
          <a:ln/>
        </p:spPr>
        <p:txBody>
          <a:bodyPr/>
          <a:lstStyle>
            <a:lvl1pPr>
              <a:defRPr/>
            </a:lvl1pPr>
          </a:lstStyle>
          <a:p>
            <a:pPr>
              <a:defRPr/>
            </a:pPr>
            <a:fld id="{E84251B0-5F82-FB44-8371-382F3F8563A7}" type="slidenum">
              <a:rPr lang="en-US"/>
              <a:pPr>
                <a:defRPr/>
              </a:pPr>
              <a:t>‹#›</a:t>
            </a:fld>
            <a:endParaRPr lang="en-US"/>
          </a:p>
        </p:txBody>
      </p:sp>
    </p:spTree>
    <p:extLst>
      <p:ext uri="{BB962C8B-B14F-4D97-AF65-F5344CB8AC3E}">
        <p14:creationId xmlns:p14="http://schemas.microsoft.com/office/powerpoint/2010/main" val="2144857220"/>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7042" indent="0" algn="ctr">
              <a:buNone/>
              <a:defRPr/>
            </a:lvl2pPr>
            <a:lvl3pPr marL="914085" indent="0" algn="ctr">
              <a:buNone/>
              <a:defRPr/>
            </a:lvl3pPr>
            <a:lvl4pPr marL="1371124" indent="0" algn="ctr">
              <a:buNone/>
              <a:defRPr/>
            </a:lvl4pPr>
            <a:lvl5pPr marL="1828170" indent="0" algn="ctr">
              <a:buNone/>
              <a:defRPr/>
            </a:lvl5pPr>
            <a:lvl6pPr marL="2285205" indent="0" algn="ctr">
              <a:buNone/>
              <a:defRPr/>
            </a:lvl6pPr>
            <a:lvl7pPr marL="2742248" indent="0" algn="ctr">
              <a:buNone/>
              <a:defRPr/>
            </a:lvl7pPr>
            <a:lvl8pPr marL="3199289" indent="0" algn="ctr">
              <a:buNone/>
              <a:defRPr/>
            </a:lvl8pPr>
            <a:lvl9pPr marL="3656328"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ahoma" charset="0"/>
                <a:ea typeface="ＭＳ Ｐゴシック" charset="0"/>
                <a:cs typeface="ＭＳ Ｐゴシック" charset="0"/>
              </a:defRPr>
            </a:lvl1pPr>
          </a:lstStyle>
          <a:p>
            <a:pPr>
              <a:defRPr/>
            </a:pPr>
            <a:fld id="{87D1F201-1FD1-C44F-A51D-CAEE4DD6E182}" type="slidenum">
              <a:rPr lang="en-US"/>
              <a:pPr>
                <a:defRPr/>
              </a:pPr>
              <a:t>‹#›</a:t>
            </a:fld>
            <a:endParaRPr lang="en-US"/>
          </a:p>
        </p:txBody>
      </p:sp>
    </p:spTree>
    <p:extLst>
      <p:ext uri="{BB962C8B-B14F-4D97-AF65-F5344CB8AC3E}">
        <p14:creationId xmlns:p14="http://schemas.microsoft.com/office/powerpoint/2010/main" val="3476565209"/>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ahoma" charset="0"/>
                <a:ea typeface="ＭＳ Ｐゴシック" charset="0"/>
                <a:cs typeface="ＭＳ Ｐゴシック" charset="0"/>
              </a:defRPr>
            </a:lvl1pPr>
          </a:lstStyle>
          <a:p>
            <a:pPr>
              <a:defRPr/>
            </a:pPr>
            <a:fld id="{4CEE920E-76D7-B744-ACDE-48F2FE9CE2AF}" type="slidenum">
              <a:rPr lang="en-US"/>
              <a:pPr>
                <a:defRPr/>
              </a:pPr>
              <a:t>‹#›</a:t>
            </a:fld>
            <a:endParaRPr lang="en-US"/>
          </a:p>
        </p:txBody>
      </p:sp>
    </p:spTree>
    <p:extLst>
      <p:ext uri="{BB962C8B-B14F-4D97-AF65-F5344CB8AC3E}">
        <p14:creationId xmlns:p14="http://schemas.microsoft.com/office/powerpoint/2010/main" val="2740864231"/>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042" indent="0">
              <a:buNone/>
              <a:defRPr sz="1800"/>
            </a:lvl2pPr>
            <a:lvl3pPr marL="914085" indent="0">
              <a:buNone/>
              <a:defRPr sz="1600"/>
            </a:lvl3pPr>
            <a:lvl4pPr marL="1371124" indent="0">
              <a:buNone/>
              <a:defRPr sz="1400"/>
            </a:lvl4pPr>
            <a:lvl5pPr marL="1828170" indent="0">
              <a:buNone/>
              <a:defRPr sz="1400"/>
            </a:lvl5pPr>
            <a:lvl6pPr marL="2285205" indent="0">
              <a:buNone/>
              <a:defRPr sz="1400"/>
            </a:lvl6pPr>
            <a:lvl7pPr marL="2742248" indent="0">
              <a:buNone/>
              <a:defRPr sz="1400"/>
            </a:lvl7pPr>
            <a:lvl8pPr marL="3199289" indent="0">
              <a:buNone/>
              <a:defRPr sz="1400"/>
            </a:lvl8pPr>
            <a:lvl9pPr marL="3656328"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ahoma" charset="0"/>
                <a:ea typeface="ＭＳ Ｐゴシック" charset="0"/>
                <a:cs typeface="ＭＳ Ｐゴシック" charset="0"/>
              </a:defRPr>
            </a:lvl1pPr>
          </a:lstStyle>
          <a:p>
            <a:pPr>
              <a:defRPr/>
            </a:pPr>
            <a:fld id="{DA2CAFE7-5AB0-FA4B-9372-44979F41F445}" type="slidenum">
              <a:rPr lang="en-US"/>
              <a:pPr>
                <a:defRPr/>
              </a:pPr>
              <a:t>‹#›</a:t>
            </a:fld>
            <a:endParaRPr lang="en-US"/>
          </a:p>
        </p:txBody>
      </p:sp>
    </p:spTree>
    <p:extLst>
      <p:ext uri="{BB962C8B-B14F-4D97-AF65-F5344CB8AC3E}">
        <p14:creationId xmlns:p14="http://schemas.microsoft.com/office/powerpoint/2010/main" val="31938776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endParaRPr lang="en-US" altLang="zh-CN">
              <a:solidFill>
                <a:srgbClr val="FFFFCC"/>
              </a:solidFill>
            </a:endParaRPr>
          </a:p>
        </p:txBody>
      </p:sp>
      <p:sp>
        <p:nvSpPr>
          <p:cNvPr id="5" name="Rectangle 13"/>
          <p:cNvSpPr>
            <a:spLocks noGrp="1" noChangeArrowheads="1"/>
          </p:cNvSpPr>
          <p:nvPr>
            <p:ph type="ftr" sz="quarter" idx="11"/>
          </p:nvPr>
        </p:nvSpPr>
        <p:spPr>
          <a:ln/>
        </p:spPr>
        <p:txBody>
          <a:bodyPr/>
          <a:lstStyle>
            <a:lvl1pPr>
              <a:defRPr/>
            </a:lvl1pPr>
          </a:lstStyle>
          <a:p>
            <a:endParaRPr lang="en-US" altLang="zh-CN">
              <a:solidFill>
                <a:srgbClr val="FFFFCC"/>
              </a:solidFill>
            </a:endParaRPr>
          </a:p>
        </p:txBody>
      </p:sp>
      <p:sp>
        <p:nvSpPr>
          <p:cNvPr id="6" name="Rectangle 14"/>
          <p:cNvSpPr>
            <a:spLocks noGrp="1" noChangeArrowheads="1"/>
          </p:cNvSpPr>
          <p:nvPr>
            <p:ph type="sldNum" sz="quarter" idx="12"/>
          </p:nvPr>
        </p:nvSpPr>
        <p:spPr>
          <a:ln/>
        </p:spPr>
        <p:txBody>
          <a:bodyPr/>
          <a:lstStyle>
            <a:lvl1pPr>
              <a:defRPr/>
            </a:lvl1pPr>
          </a:lstStyle>
          <a:p>
            <a:fld id="{98C780ED-5EA4-4B8E-B5FA-B33B0234C41A}" type="slidenum">
              <a:rPr lang="en-US" altLang="zh-CN">
                <a:solidFill>
                  <a:srgbClr val="FFFFCC"/>
                </a:solidFill>
              </a:rPr>
              <a:pPr/>
              <a:t>‹#›</a:t>
            </a:fld>
            <a:endParaRPr lang="en-US" altLang="zh-CN">
              <a:solidFill>
                <a:srgbClr val="FFFFCC"/>
              </a:solidFill>
            </a:endParaRPr>
          </a:p>
        </p:txBody>
      </p:sp>
    </p:spTree>
    <p:extLst>
      <p:ext uri="{BB962C8B-B14F-4D97-AF65-F5344CB8AC3E}">
        <p14:creationId xmlns:p14="http://schemas.microsoft.com/office/powerpoint/2010/main" val="2747654779"/>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ahoma" charset="0"/>
                <a:ea typeface="ＭＳ Ｐゴシック" charset="0"/>
                <a:cs typeface="ＭＳ Ｐゴシック" charset="0"/>
              </a:defRPr>
            </a:lvl1pPr>
          </a:lstStyle>
          <a:p>
            <a:pPr>
              <a:defRPr/>
            </a:pPr>
            <a:fld id="{15B0DE93-60F8-934F-9090-842875308B85}" type="slidenum">
              <a:rPr lang="en-US"/>
              <a:pPr>
                <a:defRPr/>
              </a:pPr>
              <a:t>‹#›</a:t>
            </a:fld>
            <a:endParaRPr lang="en-US"/>
          </a:p>
        </p:txBody>
      </p:sp>
    </p:spTree>
    <p:extLst>
      <p:ext uri="{BB962C8B-B14F-4D97-AF65-F5344CB8AC3E}">
        <p14:creationId xmlns:p14="http://schemas.microsoft.com/office/powerpoint/2010/main" val="2680114415"/>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8" name="Rectangle 5"/>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Tahoma" charset="0"/>
                <a:ea typeface="ＭＳ Ｐゴシック" charset="0"/>
                <a:cs typeface="ＭＳ Ｐゴシック" charset="0"/>
              </a:defRPr>
            </a:lvl1pPr>
          </a:lstStyle>
          <a:p>
            <a:pPr>
              <a:defRPr/>
            </a:pPr>
            <a:fld id="{07240C0F-6698-4341-9430-CDF481B94F48}" type="slidenum">
              <a:rPr lang="en-US"/>
              <a:pPr>
                <a:defRPr/>
              </a:pPr>
              <a:t>‹#›</a:t>
            </a:fld>
            <a:endParaRPr lang="en-US"/>
          </a:p>
        </p:txBody>
      </p:sp>
    </p:spTree>
    <p:extLst>
      <p:ext uri="{BB962C8B-B14F-4D97-AF65-F5344CB8AC3E}">
        <p14:creationId xmlns:p14="http://schemas.microsoft.com/office/powerpoint/2010/main" val="176717028"/>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4" name="Rectangle 5"/>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Tahoma" charset="0"/>
                <a:ea typeface="ＭＳ Ｐゴシック" charset="0"/>
                <a:cs typeface="ＭＳ Ｐゴシック" charset="0"/>
              </a:defRPr>
            </a:lvl1pPr>
          </a:lstStyle>
          <a:p>
            <a:pPr>
              <a:defRPr/>
            </a:pPr>
            <a:fld id="{FFD6F31B-43FC-5C40-8A53-F252B63FBE8C}" type="slidenum">
              <a:rPr lang="en-US"/>
              <a:pPr>
                <a:defRPr/>
              </a:pPr>
              <a:t>‹#›</a:t>
            </a:fld>
            <a:endParaRPr lang="en-US"/>
          </a:p>
        </p:txBody>
      </p:sp>
    </p:spTree>
    <p:extLst>
      <p:ext uri="{BB962C8B-B14F-4D97-AF65-F5344CB8AC3E}">
        <p14:creationId xmlns:p14="http://schemas.microsoft.com/office/powerpoint/2010/main" val="2110738996"/>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3" name="Rectangle 5"/>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Tahoma" charset="0"/>
                <a:ea typeface="ＭＳ Ｐゴシック" charset="0"/>
                <a:cs typeface="ＭＳ Ｐゴシック" charset="0"/>
              </a:defRPr>
            </a:lvl1pPr>
          </a:lstStyle>
          <a:p>
            <a:pPr>
              <a:defRPr/>
            </a:pPr>
            <a:fld id="{481D6653-7358-D248-AA3D-5F2769E0A757}" type="slidenum">
              <a:rPr lang="en-US"/>
              <a:pPr>
                <a:defRPr/>
              </a:pPr>
              <a:t>‹#›</a:t>
            </a:fld>
            <a:endParaRPr lang="en-US"/>
          </a:p>
        </p:txBody>
      </p:sp>
    </p:spTree>
    <p:extLst>
      <p:ext uri="{BB962C8B-B14F-4D97-AF65-F5344CB8AC3E}">
        <p14:creationId xmlns:p14="http://schemas.microsoft.com/office/powerpoint/2010/main" val="3305397701"/>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7" y="1435101"/>
            <a:ext cx="3008313" cy="4691063"/>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ahoma" charset="0"/>
                <a:ea typeface="ＭＳ Ｐゴシック" charset="0"/>
                <a:cs typeface="ＭＳ Ｐゴシック" charset="0"/>
              </a:defRPr>
            </a:lvl1pPr>
          </a:lstStyle>
          <a:p>
            <a:pPr>
              <a:defRPr/>
            </a:pPr>
            <a:fld id="{4C7DFFD1-1499-064F-AE9E-1E226F10364B}" type="slidenum">
              <a:rPr lang="en-US"/>
              <a:pPr>
                <a:defRPr/>
              </a:pPr>
              <a:t>‹#›</a:t>
            </a:fld>
            <a:endParaRPr lang="en-US"/>
          </a:p>
        </p:txBody>
      </p:sp>
    </p:spTree>
    <p:extLst>
      <p:ext uri="{BB962C8B-B14F-4D97-AF65-F5344CB8AC3E}">
        <p14:creationId xmlns:p14="http://schemas.microsoft.com/office/powerpoint/2010/main" val="2555917516"/>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42" indent="0">
              <a:buNone/>
              <a:defRPr sz="2800"/>
            </a:lvl2pPr>
            <a:lvl3pPr marL="914085" indent="0">
              <a:buNone/>
              <a:defRPr sz="2400"/>
            </a:lvl3pPr>
            <a:lvl4pPr marL="1371124" indent="0">
              <a:buNone/>
              <a:defRPr sz="2000"/>
            </a:lvl4pPr>
            <a:lvl5pPr marL="1828170" indent="0">
              <a:buNone/>
              <a:defRPr sz="2000"/>
            </a:lvl5pPr>
            <a:lvl6pPr marL="2285205" indent="0">
              <a:buNone/>
              <a:defRPr sz="2000"/>
            </a:lvl6pPr>
            <a:lvl7pPr marL="2742248" indent="0">
              <a:buNone/>
              <a:defRPr sz="2000"/>
            </a:lvl7pPr>
            <a:lvl8pPr marL="3199289" indent="0">
              <a:buNone/>
              <a:defRPr sz="2000"/>
            </a:lvl8pPr>
            <a:lvl9pPr marL="3656328"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ahoma" charset="0"/>
                <a:ea typeface="ＭＳ Ｐゴシック" charset="0"/>
                <a:cs typeface="ＭＳ Ｐゴシック" charset="0"/>
              </a:defRPr>
            </a:lvl1pPr>
          </a:lstStyle>
          <a:p>
            <a:pPr>
              <a:defRPr/>
            </a:pPr>
            <a:fld id="{EAF5BE9E-0DFD-4545-AE75-41C4593F1EFC}" type="slidenum">
              <a:rPr lang="en-US"/>
              <a:pPr>
                <a:defRPr/>
              </a:pPr>
              <a:t>‹#›</a:t>
            </a:fld>
            <a:endParaRPr lang="en-US"/>
          </a:p>
        </p:txBody>
      </p:sp>
    </p:spTree>
    <p:extLst>
      <p:ext uri="{BB962C8B-B14F-4D97-AF65-F5344CB8AC3E}">
        <p14:creationId xmlns:p14="http://schemas.microsoft.com/office/powerpoint/2010/main" val="2121614445"/>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ahoma" charset="0"/>
                <a:ea typeface="ＭＳ Ｐゴシック" charset="0"/>
                <a:cs typeface="ＭＳ Ｐゴシック" charset="0"/>
              </a:defRPr>
            </a:lvl1pPr>
          </a:lstStyle>
          <a:p>
            <a:pPr>
              <a:defRPr/>
            </a:pPr>
            <a:fld id="{B36BE237-0EA1-324C-BC05-455E742C47A4}" type="slidenum">
              <a:rPr lang="en-US"/>
              <a:pPr>
                <a:defRPr/>
              </a:pPr>
              <a:t>‹#›</a:t>
            </a:fld>
            <a:endParaRPr lang="en-US"/>
          </a:p>
        </p:txBody>
      </p:sp>
    </p:spTree>
    <p:extLst>
      <p:ext uri="{BB962C8B-B14F-4D97-AF65-F5344CB8AC3E}">
        <p14:creationId xmlns:p14="http://schemas.microsoft.com/office/powerpoint/2010/main" val="892235949"/>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ahoma" charset="0"/>
                <a:ea typeface="ＭＳ Ｐゴシック" charset="0"/>
                <a:cs typeface="ＭＳ Ｐゴシック" charset="0"/>
              </a:defRPr>
            </a:lvl1pPr>
          </a:lstStyle>
          <a:p>
            <a:pPr>
              <a:defRPr/>
            </a:pPr>
            <a:fld id="{FB8E2D60-C034-B24F-B84F-6FCE54BDDB0D}" type="slidenum">
              <a:rPr lang="en-US"/>
              <a:pPr>
                <a:defRPr/>
              </a:pPr>
              <a:t>‹#›</a:t>
            </a:fld>
            <a:endParaRPr lang="en-US"/>
          </a:p>
        </p:txBody>
      </p:sp>
    </p:spTree>
    <p:extLst>
      <p:ext uri="{BB962C8B-B14F-4D97-AF65-F5344CB8AC3E}">
        <p14:creationId xmlns:p14="http://schemas.microsoft.com/office/powerpoint/2010/main" val="3501508515"/>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035050" y="1552576"/>
            <a:ext cx="10179050" cy="5305425"/>
            <a:chOff x="-652" y="978"/>
            <a:chExt cx="6412" cy="3342"/>
          </a:xfrm>
        </p:grpSpPr>
        <p:sp>
          <p:nvSpPr>
            <p:cNvPr id="5" name="Freeform 3"/>
            <p:cNvSpPr>
              <a:spLocks/>
            </p:cNvSpPr>
            <p:nvPr/>
          </p:nvSpPr>
          <p:spPr bwMode="auto">
            <a:xfrm>
              <a:off x="2061" y="1707"/>
              <a:ext cx="3699" cy="2613"/>
            </a:xfrm>
            <a:custGeom>
              <a:avLst/>
              <a:gdLst/>
              <a:ahLst/>
              <a:cxnLst>
                <a:cxn ang="0">
                  <a:pos x="1523" y="2611"/>
                </a:cxn>
                <a:cxn ang="0">
                  <a:pos x="3698" y="2612"/>
                </a:cxn>
                <a:cxn ang="0">
                  <a:pos x="3698" y="2228"/>
                </a:cxn>
                <a:cxn ang="0">
                  <a:pos x="0" y="0"/>
                </a:cxn>
                <a:cxn ang="0">
                  <a:pos x="160" y="118"/>
                </a:cxn>
                <a:cxn ang="0">
                  <a:pos x="292" y="219"/>
                </a:cxn>
                <a:cxn ang="0">
                  <a:pos x="441" y="347"/>
                </a:cxn>
                <a:cxn ang="0">
                  <a:pos x="585" y="482"/>
                </a:cxn>
                <a:cxn ang="0">
                  <a:pos x="796" y="711"/>
                </a:cxn>
                <a:cxn ang="0">
                  <a:pos x="983" y="955"/>
                </a:cxn>
                <a:cxn ang="0">
                  <a:pos x="1119" y="1168"/>
                </a:cxn>
                <a:cxn ang="0">
                  <a:pos x="1238" y="1388"/>
                </a:cxn>
                <a:cxn ang="0">
                  <a:pos x="1331" y="1608"/>
                </a:cxn>
                <a:cxn ang="0">
                  <a:pos x="1400" y="1809"/>
                </a:cxn>
                <a:cxn ang="0">
                  <a:pos x="1447" y="1979"/>
                </a:cxn>
                <a:cxn ang="0">
                  <a:pos x="1490" y="2190"/>
                </a:cxn>
                <a:cxn ang="0">
                  <a:pos x="1511" y="2374"/>
                </a:cxn>
                <a:cxn ang="0">
                  <a:pos x="1523" y="2611"/>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fontAlgn="base">
                <a:spcBef>
                  <a:spcPct val="0"/>
                </a:spcBef>
                <a:spcAft>
                  <a:spcPct val="0"/>
                </a:spcAft>
                <a:defRPr/>
              </a:pPr>
              <a:endParaRPr lang="en-US" sz="2400">
                <a:solidFill>
                  <a:srgbClr val="FFFFFF"/>
                </a:solidFill>
                <a:ea typeface="ＭＳ Ｐゴシック" charset="-128"/>
                <a:cs typeface="ＭＳ Ｐゴシック" charset="-128"/>
              </a:endParaRPr>
            </a:p>
          </p:txBody>
        </p:sp>
        <p:sp>
          <p:nvSpPr>
            <p:cNvPr id="6" name="Arc 4"/>
            <p:cNvSpPr>
              <a:spLocks/>
            </p:cNvSpPr>
            <p:nvPr/>
          </p:nvSpPr>
          <p:spPr bwMode="auto">
            <a:xfrm>
              <a:off x="-652" y="978"/>
              <a:ext cx="4237" cy="3342"/>
            </a:xfrm>
            <a:custGeom>
              <a:avLst/>
              <a:gdLst>
                <a:gd name="T0" fmla="*/ 0 w 21600"/>
                <a:gd name="T1" fmla="*/ 0 h 21231"/>
                <a:gd name="T2" fmla="*/ 0 w 21600"/>
                <a:gd name="T3" fmla="*/ 0 h 21231"/>
                <a:gd name="T4" fmla="*/ 0 w 21600"/>
                <a:gd name="T5" fmla="*/ 0 h 21231"/>
                <a:gd name="T6" fmla="*/ 0 60000 65536"/>
                <a:gd name="T7" fmla="*/ 0 60000 65536"/>
                <a:gd name="T8" fmla="*/ 0 60000 65536"/>
              </a:gdLst>
              <a:ahLst/>
              <a:cxnLst>
                <a:cxn ang="T6">
                  <a:pos x="T0" y="T1"/>
                </a:cxn>
                <a:cxn ang="T7">
                  <a:pos x="T2" y="T3"/>
                </a:cxn>
                <a:cxn ang="T8">
                  <a:pos x="T4" y="T5"/>
                </a:cxn>
              </a:cxnLst>
              <a:rect l="0" t="0" r="r" b="b"/>
              <a:pathLst>
                <a:path w="21600" h="21231" fill="none" extrusionOk="0">
                  <a:moveTo>
                    <a:pt x="3976" y="0"/>
                  </a:moveTo>
                  <a:cubicBezTo>
                    <a:pt x="14194" y="1914"/>
                    <a:pt x="21600" y="10835"/>
                    <a:pt x="21600" y="21231"/>
                  </a:cubicBezTo>
                </a:path>
                <a:path w="21600" h="21231" stroke="0" extrusionOk="0">
                  <a:moveTo>
                    <a:pt x="3976" y="0"/>
                  </a:moveTo>
                  <a:cubicBezTo>
                    <a:pt x="14194" y="1914"/>
                    <a:pt x="21600" y="10835"/>
                    <a:pt x="21600" y="21231"/>
                  </a:cubicBezTo>
                  <a:lnTo>
                    <a:pt x="0" y="21231"/>
                  </a:lnTo>
                  <a:lnTo>
                    <a:pt x="3976" y="0"/>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en-US" sz="2400">
                <a:solidFill>
                  <a:srgbClr val="FFFFFF"/>
                </a:solidFill>
                <a:latin typeface="Arial" charset="0"/>
                <a:ea typeface="ＭＳ Ｐゴシック" charset="0"/>
              </a:endParaRPr>
            </a:p>
          </p:txBody>
        </p:sp>
      </p:grpSp>
      <p:sp>
        <p:nvSpPr>
          <p:cNvPr id="7173" name="Rectangle 5"/>
          <p:cNvSpPr>
            <a:spLocks noGrp="1" noChangeArrowheads="1"/>
          </p:cNvSpPr>
          <p:nvPr>
            <p:ph type="ctrTitle" sz="quarter"/>
          </p:nvPr>
        </p:nvSpPr>
        <p:spPr>
          <a:xfrm>
            <a:off x="1293813" y="762000"/>
            <a:ext cx="7772400" cy="1143000"/>
          </a:xfrm>
        </p:spPr>
        <p:txBody>
          <a:bodyPr anchor="b"/>
          <a:lstStyle>
            <a:lvl1pPr>
              <a:defRPr/>
            </a:lvl1pPr>
          </a:lstStyle>
          <a:p>
            <a:r>
              <a:rPr lang="en-US"/>
              <a:t>Click to edit Master title style</a:t>
            </a:r>
          </a:p>
        </p:txBody>
      </p:sp>
      <p:sp>
        <p:nvSpPr>
          <p:cNvPr id="7174" name="Rectangle 6"/>
          <p:cNvSpPr>
            <a:spLocks noGrp="1" noChangeArrowheads="1"/>
          </p:cNvSpPr>
          <p:nvPr>
            <p:ph type="subTitle" sz="quarter" idx="1"/>
          </p:nvPr>
        </p:nvSpPr>
        <p:spPr>
          <a:xfrm>
            <a:off x="685800" y="3429001"/>
            <a:ext cx="6400800" cy="1752600"/>
          </a:xfrm>
        </p:spPr>
        <p:txBody>
          <a:bodyPr lIns="92043" tIns="46022" rIns="92043" bIns="46022" anchor="ctr"/>
          <a:lstStyle>
            <a:lvl1pPr marL="0" indent="0" algn="ctr">
              <a:buFont typeface="Wingdings" pitchFamily="-108" charset="2"/>
              <a:buNone/>
              <a:defRPr/>
            </a:lvl1pPr>
          </a:lstStyle>
          <a:p>
            <a:r>
              <a:rPr lang="en-US"/>
              <a:t>Click to edit Master subtitle style</a:t>
            </a:r>
          </a:p>
        </p:txBody>
      </p:sp>
      <p:sp>
        <p:nvSpPr>
          <p:cNvPr id="7" name="Rectangle 7"/>
          <p:cNvSpPr>
            <a:spLocks noGrp="1" noChangeArrowheads="1"/>
          </p:cNvSpPr>
          <p:nvPr>
            <p:ph type="dt" sz="quarter" idx="10"/>
          </p:nvPr>
        </p:nvSpPr>
        <p:spPr/>
        <p:txBody>
          <a:bodyPr/>
          <a:lstStyle>
            <a:lvl1pPr eaLnBrk="0" hangingPunct="0">
              <a:defRPr>
                <a:latin typeface="Arial" charset="0"/>
              </a:defRPr>
            </a:lvl1pPr>
          </a:lstStyle>
          <a:p>
            <a:pPr>
              <a:defRPr/>
            </a:pPr>
            <a:endParaRPr lang="en-US"/>
          </a:p>
        </p:txBody>
      </p:sp>
      <p:sp>
        <p:nvSpPr>
          <p:cNvPr id="8" name="Rectangle 8"/>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9" name="Rectangle 9"/>
          <p:cNvSpPr>
            <a:spLocks noGrp="1" noChangeArrowheads="1"/>
          </p:cNvSpPr>
          <p:nvPr>
            <p:ph type="sldNum" sz="quarter" idx="12"/>
          </p:nvPr>
        </p:nvSpPr>
        <p:spPr/>
        <p:txBody>
          <a:bodyPr/>
          <a:lstStyle>
            <a:lvl1pPr eaLnBrk="0" hangingPunct="0">
              <a:defRPr>
                <a:latin typeface="Arial" charset="0"/>
              </a:defRPr>
            </a:lvl1pPr>
          </a:lstStyle>
          <a:p>
            <a:pPr>
              <a:defRPr/>
            </a:pPr>
            <a:fld id="{D0D6ADED-1DE2-4046-8D12-4AA59E3D440E}" type="slidenum">
              <a:rPr lang="en-US"/>
              <a:pPr>
                <a:defRPr/>
              </a:pPr>
              <a:t>‹#›</a:t>
            </a:fld>
            <a:endParaRPr lang="en-US"/>
          </a:p>
        </p:txBody>
      </p:sp>
    </p:spTree>
    <p:extLst>
      <p:ext uri="{BB962C8B-B14F-4D97-AF65-F5344CB8AC3E}">
        <p14:creationId xmlns:p14="http://schemas.microsoft.com/office/powerpoint/2010/main" val="1579635416"/>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5"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6" name="Rectangle 8"/>
          <p:cNvSpPr>
            <a:spLocks noGrp="1" noChangeArrowheads="1"/>
          </p:cNvSpPr>
          <p:nvPr>
            <p:ph type="sldNum" sz="quarter" idx="12"/>
          </p:nvPr>
        </p:nvSpPr>
        <p:spPr/>
        <p:txBody>
          <a:bodyPr/>
          <a:lstStyle>
            <a:lvl1pPr eaLnBrk="0" hangingPunct="0">
              <a:defRPr>
                <a:latin typeface="Arial" charset="0"/>
              </a:defRPr>
            </a:lvl1pPr>
          </a:lstStyle>
          <a:p>
            <a:pPr>
              <a:defRPr/>
            </a:pPr>
            <a:fld id="{95BFC017-2444-7146-9E26-191E5B0E8AE9}" type="slidenum">
              <a:rPr lang="en-US"/>
              <a:pPr>
                <a:defRPr/>
              </a:pPr>
              <a:t>‹#›</a:t>
            </a:fld>
            <a:endParaRPr lang="en-US"/>
          </a:p>
        </p:txBody>
      </p:sp>
    </p:spTree>
    <p:extLst>
      <p:ext uri="{BB962C8B-B14F-4D97-AF65-F5344CB8AC3E}">
        <p14:creationId xmlns:p14="http://schemas.microsoft.com/office/powerpoint/2010/main" val="76800685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endParaRPr lang="en-US" altLang="zh-CN">
              <a:solidFill>
                <a:srgbClr val="FFFFCC"/>
              </a:solidFill>
            </a:endParaRPr>
          </a:p>
        </p:txBody>
      </p:sp>
      <p:sp>
        <p:nvSpPr>
          <p:cNvPr id="5" name="Rectangle 13"/>
          <p:cNvSpPr>
            <a:spLocks noGrp="1" noChangeArrowheads="1"/>
          </p:cNvSpPr>
          <p:nvPr>
            <p:ph type="ftr" sz="quarter" idx="11"/>
          </p:nvPr>
        </p:nvSpPr>
        <p:spPr>
          <a:ln/>
        </p:spPr>
        <p:txBody>
          <a:bodyPr/>
          <a:lstStyle>
            <a:lvl1pPr>
              <a:defRPr/>
            </a:lvl1pPr>
          </a:lstStyle>
          <a:p>
            <a:endParaRPr lang="en-US" altLang="zh-CN">
              <a:solidFill>
                <a:srgbClr val="FFFFCC"/>
              </a:solidFill>
            </a:endParaRPr>
          </a:p>
        </p:txBody>
      </p:sp>
      <p:sp>
        <p:nvSpPr>
          <p:cNvPr id="6" name="Rectangle 14"/>
          <p:cNvSpPr>
            <a:spLocks noGrp="1" noChangeArrowheads="1"/>
          </p:cNvSpPr>
          <p:nvPr>
            <p:ph type="sldNum" sz="quarter" idx="12"/>
          </p:nvPr>
        </p:nvSpPr>
        <p:spPr>
          <a:ln/>
        </p:spPr>
        <p:txBody>
          <a:bodyPr/>
          <a:lstStyle>
            <a:lvl1pPr>
              <a:defRPr/>
            </a:lvl1pPr>
          </a:lstStyle>
          <a:p>
            <a:fld id="{B2E9B186-3E39-4051-ABC2-074ABC86B802}" type="slidenum">
              <a:rPr lang="en-US" altLang="zh-CN">
                <a:solidFill>
                  <a:srgbClr val="FFFFCC"/>
                </a:solidFill>
              </a:rPr>
              <a:pPr/>
              <a:t>‹#›</a:t>
            </a:fld>
            <a:endParaRPr lang="en-US" altLang="zh-CN">
              <a:solidFill>
                <a:srgbClr val="FFFFCC"/>
              </a:solidFill>
            </a:endParaRPr>
          </a:p>
        </p:txBody>
      </p:sp>
    </p:spTree>
    <p:extLst>
      <p:ext uri="{BB962C8B-B14F-4D97-AF65-F5344CB8AC3E}">
        <p14:creationId xmlns:p14="http://schemas.microsoft.com/office/powerpoint/2010/main" val="4107165637"/>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042" indent="0">
              <a:buNone/>
              <a:defRPr sz="1800"/>
            </a:lvl2pPr>
            <a:lvl3pPr marL="914085" indent="0">
              <a:buNone/>
              <a:defRPr sz="1600"/>
            </a:lvl3pPr>
            <a:lvl4pPr marL="1371124" indent="0">
              <a:buNone/>
              <a:defRPr sz="1400"/>
            </a:lvl4pPr>
            <a:lvl5pPr marL="1828170" indent="0">
              <a:buNone/>
              <a:defRPr sz="1400"/>
            </a:lvl5pPr>
            <a:lvl6pPr marL="2285205" indent="0">
              <a:buNone/>
              <a:defRPr sz="1400"/>
            </a:lvl6pPr>
            <a:lvl7pPr marL="2742248" indent="0">
              <a:buNone/>
              <a:defRPr sz="1400"/>
            </a:lvl7pPr>
            <a:lvl8pPr marL="3199289" indent="0">
              <a:buNone/>
              <a:defRPr sz="1400"/>
            </a:lvl8pPr>
            <a:lvl9pPr marL="3656328" indent="0">
              <a:buNone/>
              <a:defRPr sz="1400"/>
            </a:lvl9pPr>
          </a:lstStyle>
          <a:p>
            <a:pPr lvl="0"/>
            <a:r>
              <a:rPr lang="en-US"/>
              <a:t>Click to edit Master text styles</a:t>
            </a:r>
          </a:p>
        </p:txBody>
      </p:sp>
      <p:sp>
        <p:nvSpPr>
          <p:cNvPr id="4"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5"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6" name="Rectangle 8"/>
          <p:cNvSpPr>
            <a:spLocks noGrp="1" noChangeArrowheads="1"/>
          </p:cNvSpPr>
          <p:nvPr>
            <p:ph type="sldNum" sz="quarter" idx="12"/>
          </p:nvPr>
        </p:nvSpPr>
        <p:spPr/>
        <p:txBody>
          <a:bodyPr/>
          <a:lstStyle>
            <a:lvl1pPr eaLnBrk="0" hangingPunct="0">
              <a:defRPr>
                <a:latin typeface="Arial" charset="0"/>
              </a:defRPr>
            </a:lvl1pPr>
          </a:lstStyle>
          <a:p>
            <a:pPr>
              <a:defRPr/>
            </a:pPr>
            <a:fld id="{B1A030B2-B592-0B40-93F8-D1A6DE1669F9}" type="slidenum">
              <a:rPr lang="en-US"/>
              <a:pPr>
                <a:defRPr/>
              </a:pPr>
              <a:t>‹#›</a:t>
            </a:fld>
            <a:endParaRPr lang="en-US"/>
          </a:p>
        </p:txBody>
      </p:sp>
    </p:spTree>
    <p:extLst>
      <p:ext uri="{BB962C8B-B14F-4D97-AF65-F5344CB8AC3E}">
        <p14:creationId xmlns:p14="http://schemas.microsoft.com/office/powerpoint/2010/main" val="4179905540"/>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6"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7" name="Rectangle 8"/>
          <p:cNvSpPr>
            <a:spLocks noGrp="1" noChangeArrowheads="1"/>
          </p:cNvSpPr>
          <p:nvPr>
            <p:ph type="sldNum" sz="quarter" idx="12"/>
          </p:nvPr>
        </p:nvSpPr>
        <p:spPr/>
        <p:txBody>
          <a:bodyPr/>
          <a:lstStyle>
            <a:lvl1pPr eaLnBrk="0" hangingPunct="0">
              <a:defRPr>
                <a:latin typeface="Arial" charset="0"/>
              </a:defRPr>
            </a:lvl1pPr>
          </a:lstStyle>
          <a:p>
            <a:pPr>
              <a:defRPr/>
            </a:pPr>
            <a:fld id="{4D590EBC-7FB1-5D42-970B-24E9AE259580}" type="slidenum">
              <a:rPr lang="en-US"/>
              <a:pPr>
                <a:defRPr/>
              </a:pPr>
              <a:t>‹#›</a:t>
            </a:fld>
            <a:endParaRPr lang="en-US"/>
          </a:p>
        </p:txBody>
      </p:sp>
    </p:spTree>
    <p:extLst>
      <p:ext uri="{BB962C8B-B14F-4D97-AF65-F5344CB8AC3E}">
        <p14:creationId xmlns:p14="http://schemas.microsoft.com/office/powerpoint/2010/main" val="2820716375"/>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8"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9" name="Rectangle 8"/>
          <p:cNvSpPr>
            <a:spLocks noGrp="1" noChangeArrowheads="1"/>
          </p:cNvSpPr>
          <p:nvPr>
            <p:ph type="sldNum" sz="quarter" idx="12"/>
          </p:nvPr>
        </p:nvSpPr>
        <p:spPr/>
        <p:txBody>
          <a:bodyPr/>
          <a:lstStyle>
            <a:lvl1pPr eaLnBrk="0" hangingPunct="0">
              <a:defRPr>
                <a:latin typeface="Arial" charset="0"/>
              </a:defRPr>
            </a:lvl1pPr>
          </a:lstStyle>
          <a:p>
            <a:pPr>
              <a:defRPr/>
            </a:pPr>
            <a:fld id="{A8650B34-3004-2B42-8F4D-FCFBBDA21AE4}" type="slidenum">
              <a:rPr lang="en-US"/>
              <a:pPr>
                <a:defRPr/>
              </a:pPr>
              <a:t>‹#›</a:t>
            </a:fld>
            <a:endParaRPr lang="en-US"/>
          </a:p>
        </p:txBody>
      </p:sp>
    </p:spTree>
    <p:extLst>
      <p:ext uri="{BB962C8B-B14F-4D97-AF65-F5344CB8AC3E}">
        <p14:creationId xmlns:p14="http://schemas.microsoft.com/office/powerpoint/2010/main" val="3750109125"/>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4"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5" name="Rectangle 8"/>
          <p:cNvSpPr>
            <a:spLocks noGrp="1" noChangeArrowheads="1"/>
          </p:cNvSpPr>
          <p:nvPr>
            <p:ph type="sldNum" sz="quarter" idx="12"/>
          </p:nvPr>
        </p:nvSpPr>
        <p:spPr/>
        <p:txBody>
          <a:bodyPr/>
          <a:lstStyle>
            <a:lvl1pPr eaLnBrk="0" hangingPunct="0">
              <a:defRPr>
                <a:latin typeface="Arial" charset="0"/>
              </a:defRPr>
            </a:lvl1pPr>
          </a:lstStyle>
          <a:p>
            <a:pPr>
              <a:defRPr/>
            </a:pPr>
            <a:fld id="{FB49768C-6C60-9E49-A90C-DC3316BB0E2D}" type="slidenum">
              <a:rPr lang="en-US"/>
              <a:pPr>
                <a:defRPr/>
              </a:pPr>
              <a:t>‹#›</a:t>
            </a:fld>
            <a:endParaRPr lang="en-US"/>
          </a:p>
        </p:txBody>
      </p:sp>
    </p:spTree>
    <p:extLst>
      <p:ext uri="{BB962C8B-B14F-4D97-AF65-F5344CB8AC3E}">
        <p14:creationId xmlns:p14="http://schemas.microsoft.com/office/powerpoint/2010/main" val="1680727312"/>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3"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4" name="Rectangle 8"/>
          <p:cNvSpPr>
            <a:spLocks noGrp="1" noChangeArrowheads="1"/>
          </p:cNvSpPr>
          <p:nvPr>
            <p:ph type="sldNum" sz="quarter" idx="12"/>
          </p:nvPr>
        </p:nvSpPr>
        <p:spPr/>
        <p:txBody>
          <a:bodyPr/>
          <a:lstStyle>
            <a:lvl1pPr eaLnBrk="0" hangingPunct="0">
              <a:defRPr>
                <a:latin typeface="Arial" charset="0"/>
              </a:defRPr>
            </a:lvl1pPr>
          </a:lstStyle>
          <a:p>
            <a:pPr>
              <a:defRPr/>
            </a:pPr>
            <a:fld id="{48D5C75B-9008-5045-B333-A2A80748001A}" type="slidenum">
              <a:rPr lang="en-US"/>
              <a:pPr>
                <a:defRPr/>
              </a:pPr>
              <a:t>‹#›</a:t>
            </a:fld>
            <a:endParaRPr lang="en-US"/>
          </a:p>
        </p:txBody>
      </p:sp>
    </p:spTree>
    <p:extLst>
      <p:ext uri="{BB962C8B-B14F-4D97-AF65-F5344CB8AC3E}">
        <p14:creationId xmlns:p14="http://schemas.microsoft.com/office/powerpoint/2010/main" val="708378204"/>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7" y="1435101"/>
            <a:ext cx="3008313" cy="4691063"/>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6"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7" name="Rectangle 8"/>
          <p:cNvSpPr>
            <a:spLocks noGrp="1" noChangeArrowheads="1"/>
          </p:cNvSpPr>
          <p:nvPr>
            <p:ph type="sldNum" sz="quarter" idx="12"/>
          </p:nvPr>
        </p:nvSpPr>
        <p:spPr/>
        <p:txBody>
          <a:bodyPr/>
          <a:lstStyle>
            <a:lvl1pPr eaLnBrk="0" hangingPunct="0">
              <a:defRPr>
                <a:latin typeface="Arial" charset="0"/>
              </a:defRPr>
            </a:lvl1pPr>
          </a:lstStyle>
          <a:p>
            <a:pPr>
              <a:defRPr/>
            </a:pPr>
            <a:fld id="{625B23F7-77EF-E448-B772-169437BAC5DA}" type="slidenum">
              <a:rPr lang="en-US"/>
              <a:pPr>
                <a:defRPr/>
              </a:pPr>
              <a:t>‹#›</a:t>
            </a:fld>
            <a:endParaRPr lang="en-US"/>
          </a:p>
        </p:txBody>
      </p:sp>
    </p:spTree>
    <p:extLst>
      <p:ext uri="{BB962C8B-B14F-4D97-AF65-F5344CB8AC3E}">
        <p14:creationId xmlns:p14="http://schemas.microsoft.com/office/powerpoint/2010/main" val="3100719668"/>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42" indent="0">
              <a:buNone/>
              <a:defRPr sz="2800"/>
            </a:lvl2pPr>
            <a:lvl3pPr marL="914085" indent="0">
              <a:buNone/>
              <a:defRPr sz="2400"/>
            </a:lvl3pPr>
            <a:lvl4pPr marL="1371124" indent="0">
              <a:buNone/>
              <a:defRPr sz="2000"/>
            </a:lvl4pPr>
            <a:lvl5pPr marL="1828170" indent="0">
              <a:buNone/>
              <a:defRPr sz="2000"/>
            </a:lvl5pPr>
            <a:lvl6pPr marL="2285205" indent="0">
              <a:buNone/>
              <a:defRPr sz="2000"/>
            </a:lvl6pPr>
            <a:lvl7pPr marL="2742248" indent="0">
              <a:buNone/>
              <a:defRPr sz="2000"/>
            </a:lvl7pPr>
            <a:lvl8pPr marL="3199289" indent="0">
              <a:buNone/>
              <a:defRPr sz="2000"/>
            </a:lvl8pPr>
            <a:lvl9pPr marL="3656328"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6"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7" name="Rectangle 8"/>
          <p:cNvSpPr>
            <a:spLocks noGrp="1" noChangeArrowheads="1"/>
          </p:cNvSpPr>
          <p:nvPr>
            <p:ph type="sldNum" sz="quarter" idx="12"/>
          </p:nvPr>
        </p:nvSpPr>
        <p:spPr/>
        <p:txBody>
          <a:bodyPr/>
          <a:lstStyle>
            <a:lvl1pPr eaLnBrk="0" hangingPunct="0">
              <a:defRPr>
                <a:latin typeface="Arial" charset="0"/>
              </a:defRPr>
            </a:lvl1pPr>
          </a:lstStyle>
          <a:p>
            <a:pPr>
              <a:defRPr/>
            </a:pPr>
            <a:fld id="{69E28810-566C-134A-97CA-F41B8569CE85}" type="slidenum">
              <a:rPr lang="en-US"/>
              <a:pPr>
                <a:defRPr/>
              </a:pPr>
              <a:t>‹#›</a:t>
            </a:fld>
            <a:endParaRPr lang="en-US"/>
          </a:p>
        </p:txBody>
      </p:sp>
    </p:spTree>
    <p:extLst>
      <p:ext uri="{BB962C8B-B14F-4D97-AF65-F5344CB8AC3E}">
        <p14:creationId xmlns:p14="http://schemas.microsoft.com/office/powerpoint/2010/main" val="3991252039"/>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5"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6" name="Rectangle 8"/>
          <p:cNvSpPr>
            <a:spLocks noGrp="1" noChangeArrowheads="1"/>
          </p:cNvSpPr>
          <p:nvPr>
            <p:ph type="sldNum" sz="quarter" idx="12"/>
          </p:nvPr>
        </p:nvSpPr>
        <p:spPr/>
        <p:txBody>
          <a:bodyPr/>
          <a:lstStyle>
            <a:lvl1pPr eaLnBrk="0" hangingPunct="0">
              <a:defRPr>
                <a:latin typeface="Arial" charset="0"/>
              </a:defRPr>
            </a:lvl1pPr>
          </a:lstStyle>
          <a:p>
            <a:pPr>
              <a:defRPr/>
            </a:pPr>
            <a:fld id="{0DAD4F82-1CAB-444A-BB39-1A5898B470DB}" type="slidenum">
              <a:rPr lang="en-US"/>
              <a:pPr>
                <a:defRPr/>
              </a:pPr>
              <a:t>‹#›</a:t>
            </a:fld>
            <a:endParaRPr lang="en-US"/>
          </a:p>
        </p:txBody>
      </p:sp>
    </p:spTree>
    <p:extLst>
      <p:ext uri="{BB962C8B-B14F-4D97-AF65-F5344CB8AC3E}">
        <p14:creationId xmlns:p14="http://schemas.microsoft.com/office/powerpoint/2010/main" val="494484445"/>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5"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6" name="Rectangle 8"/>
          <p:cNvSpPr>
            <a:spLocks noGrp="1" noChangeArrowheads="1"/>
          </p:cNvSpPr>
          <p:nvPr>
            <p:ph type="sldNum" sz="quarter" idx="12"/>
          </p:nvPr>
        </p:nvSpPr>
        <p:spPr/>
        <p:txBody>
          <a:bodyPr/>
          <a:lstStyle>
            <a:lvl1pPr eaLnBrk="0" hangingPunct="0">
              <a:defRPr>
                <a:latin typeface="Arial" charset="0"/>
              </a:defRPr>
            </a:lvl1pPr>
          </a:lstStyle>
          <a:p>
            <a:pPr>
              <a:defRPr/>
            </a:pPr>
            <a:fld id="{D1A80700-B780-7945-9C81-7F0D12BAD642}" type="slidenum">
              <a:rPr lang="en-US"/>
              <a:pPr>
                <a:defRPr/>
              </a:pPr>
              <a:t>‹#›</a:t>
            </a:fld>
            <a:endParaRPr lang="en-US"/>
          </a:p>
        </p:txBody>
      </p:sp>
    </p:spTree>
    <p:extLst>
      <p:ext uri="{BB962C8B-B14F-4D97-AF65-F5344CB8AC3E}">
        <p14:creationId xmlns:p14="http://schemas.microsoft.com/office/powerpoint/2010/main" val="957649570"/>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7"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8" name="Rectangle 8"/>
          <p:cNvSpPr>
            <a:spLocks noGrp="1" noChangeArrowheads="1"/>
          </p:cNvSpPr>
          <p:nvPr>
            <p:ph type="sldNum" sz="quarter" idx="12"/>
          </p:nvPr>
        </p:nvSpPr>
        <p:spPr/>
        <p:txBody>
          <a:bodyPr/>
          <a:lstStyle>
            <a:lvl1pPr eaLnBrk="0" hangingPunct="0">
              <a:defRPr>
                <a:latin typeface="Arial" charset="0"/>
              </a:defRPr>
            </a:lvl1pPr>
          </a:lstStyle>
          <a:p>
            <a:pPr>
              <a:defRPr/>
            </a:pPr>
            <a:fld id="{25FB2C29-9287-8540-A1AA-BBB4045096DF}" type="slidenum">
              <a:rPr lang="en-US"/>
              <a:pPr>
                <a:defRPr/>
              </a:pPr>
              <a:t>‹#›</a:t>
            </a:fld>
            <a:endParaRPr lang="en-US"/>
          </a:p>
        </p:txBody>
      </p:sp>
    </p:spTree>
    <p:extLst>
      <p:ext uri="{BB962C8B-B14F-4D97-AF65-F5344CB8AC3E}">
        <p14:creationId xmlns:p14="http://schemas.microsoft.com/office/powerpoint/2010/main" val="383898635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a:ln/>
        </p:spPr>
        <p:txBody>
          <a:bodyPr/>
          <a:lstStyle>
            <a:lvl1pPr>
              <a:defRPr/>
            </a:lvl1pPr>
          </a:lstStyle>
          <a:p>
            <a:endParaRPr lang="en-US" altLang="zh-CN">
              <a:solidFill>
                <a:srgbClr val="FFFFCC"/>
              </a:solidFill>
            </a:endParaRPr>
          </a:p>
        </p:txBody>
      </p:sp>
      <p:sp>
        <p:nvSpPr>
          <p:cNvPr id="8" name="Rectangle 13"/>
          <p:cNvSpPr>
            <a:spLocks noGrp="1" noChangeArrowheads="1"/>
          </p:cNvSpPr>
          <p:nvPr>
            <p:ph type="ftr" sz="quarter" idx="11"/>
          </p:nvPr>
        </p:nvSpPr>
        <p:spPr>
          <a:ln/>
        </p:spPr>
        <p:txBody>
          <a:bodyPr/>
          <a:lstStyle>
            <a:lvl1pPr>
              <a:defRPr/>
            </a:lvl1pPr>
          </a:lstStyle>
          <a:p>
            <a:endParaRPr lang="en-US" altLang="zh-CN">
              <a:solidFill>
                <a:srgbClr val="FFFFCC"/>
              </a:solidFill>
            </a:endParaRPr>
          </a:p>
        </p:txBody>
      </p:sp>
      <p:sp>
        <p:nvSpPr>
          <p:cNvPr id="9" name="Rectangle 14"/>
          <p:cNvSpPr>
            <a:spLocks noGrp="1" noChangeArrowheads="1"/>
          </p:cNvSpPr>
          <p:nvPr>
            <p:ph type="sldNum" sz="quarter" idx="12"/>
          </p:nvPr>
        </p:nvSpPr>
        <p:spPr>
          <a:ln/>
        </p:spPr>
        <p:txBody>
          <a:bodyPr/>
          <a:lstStyle>
            <a:lvl1pPr>
              <a:defRPr/>
            </a:lvl1pPr>
          </a:lstStyle>
          <a:p>
            <a:fld id="{2C6DA87D-B419-458C-95BE-8C98E0FF7B76}" type="slidenum">
              <a:rPr lang="en-US" altLang="zh-CN">
                <a:solidFill>
                  <a:srgbClr val="FFFFCC"/>
                </a:solidFill>
              </a:rPr>
              <a:pPr/>
              <a:t>‹#›</a:t>
            </a:fld>
            <a:endParaRPr lang="en-US" altLang="zh-CN">
              <a:solidFill>
                <a:srgbClr val="FFFFCC"/>
              </a:solidFill>
            </a:endParaRPr>
          </a:p>
        </p:txBody>
      </p:sp>
    </p:spTree>
    <p:extLst>
      <p:ext uri="{BB962C8B-B14F-4D97-AF65-F5344CB8AC3E}">
        <p14:creationId xmlns:p14="http://schemas.microsoft.com/office/powerpoint/2010/main" val="746201698"/>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3179760147"/>
      </p:ext>
    </p:extLst>
  </p:cSld>
  <p:clrMapOvr>
    <a:masterClrMapping/>
  </p:clrMapOvr>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1765073321"/>
      </p:ext>
    </p:extLst>
  </p:cSld>
  <p:clrMapOvr>
    <a:masterClrMapping/>
  </p:clrMapOvr>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563778137"/>
      </p:ext>
    </p:extLst>
  </p:cSld>
  <p:clrMapOvr>
    <a:masterClrMapping/>
  </p:clrMapOvr>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3705255176"/>
      </p:ext>
    </p:extLst>
  </p:cSld>
  <p:clrMapOvr>
    <a:masterClrMapping/>
  </p:clrMapOvr>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956218234"/>
      </p:ext>
    </p:extLst>
  </p:cSld>
  <p:clrMapOvr>
    <a:masterClrMapping/>
  </p:clrMapOvr>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2842435185"/>
      </p:ext>
    </p:extLst>
  </p:cSld>
  <p:clrMapOvr>
    <a:masterClrMapping/>
  </p:clrMapOvr>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715593870"/>
      </p:ext>
    </p:extLst>
  </p:cSld>
  <p:clrMapOvr>
    <a:masterClrMapping/>
  </p:clrMapOvr>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91638214"/>
      </p:ext>
    </p:extLst>
  </p:cSld>
  <p:clrMapOvr>
    <a:masterClrMapping/>
  </p:clrMapOvr>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461067507"/>
      </p:ext>
    </p:extLst>
  </p:cSld>
  <p:clrMapOvr>
    <a:masterClrMapping/>
  </p:clrMapOvr>
  <p:transition/>
</p:sldLayout>
</file>

<file path=ppt/slideLayouts/slideLayout2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2834277259"/>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12"/>
          <p:cNvSpPr>
            <a:spLocks noGrp="1" noChangeArrowheads="1"/>
          </p:cNvSpPr>
          <p:nvPr>
            <p:ph type="dt" sz="half" idx="10"/>
          </p:nvPr>
        </p:nvSpPr>
        <p:spPr>
          <a:ln/>
        </p:spPr>
        <p:txBody>
          <a:bodyPr/>
          <a:lstStyle>
            <a:lvl1pPr>
              <a:defRPr/>
            </a:lvl1pPr>
          </a:lstStyle>
          <a:p>
            <a:endParaRPr lang="en-US" altLang="zh-CN">
              <a:solidFill>
                <a:srgbClr val="FFFFCC"/>
              </a:solidFill>
            </a:endParaRPr>
          </a:p>
        </p:txBody>
      </p:sp>
      <p:sp>
        <p:nvSpPr>
          <p:cNvPr id="5" name="Rectangle 13"/>
          <p:cNvSpPr>
            <a:spLocks noGrp="1" noChangeArrowheads="1"/>
          </p:cNvSpPr>
          <p:nvPr>
            <p:ph type="ftr" sz="quarter" idx="11"/>
          </p:nvPr>
        </p:nvSpPr>
        <p:spPr>
          <a:ln/>
        </p:spPr>
        <p:txBody>
          <a:bodyPr/>
          <a:lstStyle>
            <a:lvl1pPr>
              <a:defRPr/>
            </a:lvl1pPr>
          </a:lstStyle>
          <a:p>
            <a:endParaRPr lang="en-US" altLang="zh-CN">
              <a:solidFill>
                <a:srgbClr val="FFFFCC"/>
              </a:solidFill>
            </a:endParaRPr>
          </a:p>
        </p:txBody>
      </p:sp>
      <p:sp>
        <p:nvSpPr>
          <p:cNvPr id="6" name="Rectangle 14"/>
          <p:cNvSpPr>
            <a:spLocks noGrp="1" noChangeArrowheads="1"/>
          </p:cNvSpPr>
          <p:nvPr>
            <p:ph type="sldNum" sz="quarter" idx="12"/>
          </p:nvPr>
        </p:nvSpPr>
        <p:spPr>
          <a:ln/>
        </p:spPr>
        <p:txBody>
          <a:bodyPr/>
          <a:lstStyle>
            <a:lvl1pPr>
              <a:defRPr/>
            </a:lvl1pPr>
          </a:lstStyle>
          <a:p>
            <a:fld id="{3533B6FA-8E47-4068-9FF4-4673B9B10DEC}" type="slidenum">
              <a:rPr lang="en-US" altLang="zh-CN">
                <a:solidFill>
                  <a:srgbClr val="FFFFCC"/>
                </a:solidFill>
              </a:rPr>
              <a:pPr/>
              <a:t>‹#›</a:t>
            </a:fld>
            <a:endParaRPr lang="en-US" altLang="zh-CN">
              <a:solidFill>
                <a:srgbClr val="FFFFCC"/>
              </a:solidFill>
            </a:endParaRPr>
          </a:p>
        </p:txBody>
      </p:sp>
    </p:spTree>
    <p:extLst>
      <p:ext uri="{BB962C8B-B14F-4D97-AF65-F5344CB8AC3E}">
        <p14:creationId xmlns:p14="http://schemas.microsoft.com/office/powerpoint/2010/main" val="4152353340"/>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3051580621"/>
      </p:ext>
    </p:extLst>
  </p:cSld>
  <p:clrMapOvr>
    <a:masterClrMapping/>
  </p:clrMapOvr>
  <p:transition/>
</p:sldLayout>
</file>

<file path=ppt/slideLayouts/slideLayout2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260D57-83FF-5F46-B361-179B0B82F8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28050690"/>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958550B-3443-FB4B-BB34-AA6BFBE0EC6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09900933"/>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FDA08C-7148-3846-AD81-BD957C1796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05086331"/>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DFD999-6572-FF49-BEA1-0D059E8567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35504373"/>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902DC1D-8C7A-4249-B63C-731CD264F6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43159719"/>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8EF48BB-F565-E847-990E-AE6D66287A1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80115579"/>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C6B065B-65A7-5141-89A6-A26064F05F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66128105"/>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DDD306E-992C-1E4E-97A9-FEBBA540905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16560393"/>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56048E8-A159-5A4C-B064-36E2D20E640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4177044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2"/>
          <p:cNvSpPr>
            <a:spLocks/>
          </p:cNvSpPr>
          <p:nvPr/>
        </p:nvSpPr>
        <p:spPr bwMode="auto">
          <a:xfrm>
            <a:off x="3024188" y="46038"/>
            <a:ext cx="3144837" cy="1046162"/>
          </a:xfrm>
          <a:custGeom>
            <a:avLst/>
            <a:gdLst>
              <a:gd name="T0" fmla="*/ 41275 w 1981"/>
              <a:gd name="T1" fmla="*/ 169862 h 659"/>
              <a:gd name="T2" fmla="*/ 66675 w 1981"/>
              <a:gd name="T3" fmla="*/ 158750 h 659"/>
              <a:gd name="T4" fmla="*/ 1138237 w 1981"/>
              <a:gd name="T5" fmla="*/ 158750 h 659"/>
              <a:gd name="T6" fmla="*/ 1217612 w 1981"/>
              <a:gd name="T7" fmla="*/ 101600 h 659"/>
              <a:gd name="T8" fmla="*/ 1271587 w 1981"/>
              <a:gd name="T9" fmla="*/ 69850 h 659"/>
              <a:gd name="T10" fmla="*/ 1325562 w 1981"/>
              <a:gd name="T11" fmla="*/ 44450 h 659"/>
              <a:gd name="T12" fmla="*/ 1392237 w 1981"/>
              <a:gd name="T13" fmla="*/ 28575 h 659"/>
              <a:gd name="T14" fmla="*/ 1455737 w 1981"/>
              <a:gd name="T15" fmla="*/ 14287 h 659"/>
              <a:gd name="T16" fmla="*/ 1524000 w 1981"/>
              <a:gd name="T17" fmla="*/ 6350 h 659"/>
              <a:gd name="T18" fmla="*/ 1609725 w 1981"/>
              <a:gd name="T19" fmla="*/ 0 h 659"/>
              <a:gd name="T20" fmla="*/ 1708150 w 1981"/>
              <a:gd name="T21" fmla="*/ 14287 h 659"/>
              <a:gd name="T22" fmla="*/ 1798637 w 1981"/>
              <a:gd name="T23" fmla="*/ 38100 h 659"/>
              <a:gd name="T24" fmla="*/ 1863725 w 1981"/>
              <a:gd name="T25" fmla="*/ 69850 h 659"/>
              <a:gd name="T26" fmla="*/ 1935162 w 1981"/>
              <a:gd name="T27" fmla="*/ 101600 h 659"/>
              <a:gd name="T28" fmla="*/ 1979612 w 1981"/>
              <a:gd name="T29" fmla="*/ 130175 h 659"/>
              <a:gd name="T30" fmla="*/ 2020887 w 1981"/>
              <a:gd name="T31" fmla="*/ 163512 h 659"/>
              <a:gd name="T32" fmla="*/ 3046412 w 1981"/>
              <a:gd name="T33" fmla="*/ 158750 h 659"/>
              <a:gd name="T34" fmla="*/ 3081337 w 1981"/>
              <a:gd name="T35" fmla="*/ 166687 h 659"/>
              <a:gd name="T36" fmla="*/ 3105150 w 1981"/>
              <a:gd name="T37" fmla="*/ 184150 h 659"/>
              <a:gd name="T38" fmla="*/ 3127375 w 1981"/>
              <a:gd name="T39" fmla="*/ 231775 h 659"/>
              <a:gd name="T40" fmla="*/ 3140075 w 1981"/>
              <a:gd name="T41" fmla="*/ 285750 h 659"/>
              <a:gd name="T42" fmla="*/ 3143250 w 1981"/>
              <a:gd name="T43" fmla="*/ 349250 h 659"/>
              <a:gd name="T44" fmla="*/ 3143250 w 1981"/>
              <a:gd name="T45" fmla="*/ 887412 h 659"/>
              <a:gd name="T46" fmla="*/ 2038350 w 1981"/>
              <a:gd name="T47" fmla="*/ 889000 h 659"/>
              <a:gd name="T48" fmla="*/ 1765300 w 1981"/>
              <a:gd name="T49" fmla="*/ 1041400 h 659"/>
              <a:gd name="T50" fmla="*/ 1316037 w 1981"/>
              <a:gd name="T51" fmla="*/ 1044575 h 659"/>
              <a:gd name="T52" fmla="*/ 1101725 w 1981"/>
              <a:gd name="T53" fmla="*/ 879475 h 659"/>
              <a:gd name="T54" fmla="*/ 117475 w 1981"/>
              <a:gd name="T55" fmla="*/ 887412 h 659"/>
              <a:gd name="T56" fmla="*/ 0 w 1981"/>
              <a:gd name="T57" fmla="*/ 887412 h 659"/>
              <a:gd name="T58" fmla="*/ 0 w 1981"/>
              <a:gd name="T59" fmla="*/ 385762 h 659"/>
              <a:gd name="T60" fmla="*/ 0 w 1981"/>
              <a:gd name="T61" fmla="*/ 311150 h 659"/>
              <a:gd name="T62" fmla="*/ 12700 w 1981"/>
              <a:gd name="T63" fmla="*/ 239712 h 659"/>
              <a:gd name="T64" fmla="*/ 23812 w 1981"/>
              <a:gd name="T65" fmla="*/ 203200 h 659"/>
              <a:gd name="T66" fmla="*/ 41275 w 1981"/>
              <a:gd name="T67" fmla="*/ 169862 h 65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981" h="659">
                <a:moveTo>
                  <a:pt x="26" y="107"/>
                </a:moveTo>
                <a:lnTo>
                  <a:pt x="42" y="100"/>
                </a:lnTo>
                <a:lnTo>
                  <a:pt x="717" y="100"/>
                </a:lnTo>
                <a:lnTo>
                  <a:pt x="767" y="64"/>
                </a:lnTo>
                <a:lnTo>
                  <a:pt x="801" y="44"/>
                </a:lnTo>
                <a:lnTo>
                  <a:pt x="835" y="28"/>
                </a:lnTo>
                <a:lnTo>
                  <a:pt x="877" y="18"/>
                </a:lnTo>
                <a:lnTo>
                  <a:pt x="917" y="9"/>
                </a:lnTo>
                <a:lnTo>
                  <a:pt x="960" y="4"/>
                </a:lnTo>
                <a:lnTo>
                  <a:pt x="1014" y="0"/>
                </a:lnTo>
                <a:lnTo>
                  <a:pt x="1076" y="9"/>
                </a:lnTo>
                <a:lnTo>
                  <a:pt x="1133" y="24"/>
                </a:lnTo>
                <a:lnTo>
                  <a:pt x="1174" y="44"/>
                </a:lnTo>
                <a:lnTo>
                  <a:pt x="1219" y="64"/>
                </a:lnTo>
                <a:lnTo>
                  <a:pt x="1247" y="82"/>
                </a:lnTo>
                <a:lnTo>
                  <a:pt x="1273" y="103"/>
                </a:lnTo>
                <a:lnTo>
                  <a:pt x="1919" y="100"/>
                </a:lnTo>
                <a:lnTo>
                  <a:pt x="1941" y="105"/>
                </a:lnTo>
                <a:lnTo>
                  <a:pt x="1956" y="116"/>
                </a:lnTo>
                <a:lnTo>
                  <a:pt x="1970" y="146"/>
                </a:lnTo>
                <a:lnTo>
                  <a:pt x="1978" y="180"/>
                </a:lnTo>
                <a:lnTo>
                  <a:pt x="1980" y="220"/>
                </a:lnTo>
                <a:lnTo>
                  <a:pt x="1980" y="559"/>
                </a:lnTo>
                <a:lnTo>
                  <a:pt x="1284" y="560"/>
                </a:lnTo>
                <a:lnTo>
                  <a:pt x="1112" y="656"/>
                </a:lnTo>
                <a:lnTo>
                  <a:pt x="829" y="658"/>
                </a:lnTo>
                <a:lnTo>
                  <a:pt x="694" y="554"/>
                </a:lnTo>
                <a:lnTo>
                  <a:pt x="74" y="559"/>
                </a:lnTo>
                <a:lnTo>
                  <a:pt x="0" y="559"/>
                </a:lnTo>
                <a:lnTo>
                  <a:pt x="0" y="243"/>
                </a:lnTo>
                <a:lnTo>
                  <a:pt x="0" y="196"/>
                </a:lnTo>
                <a:lnTo>
                  <a:pt x="8" y="151"/>
                </a:lnTo>
                <a:lnTo>
                  <a:pt x="15" y="128"/>
                </a:lnTo>
                <a:lnTo>
                  <a:pt x="26" y="107"/>
                </a:lnTo>
              </a:path>
            </a:pathLst>
          </a:custGeom>
          <a:gradFill rotWithShape="0">
            <a:gsLst>
              <a:gs pos="0">
                <a:srgbClr val="00CCFF"/>
              </a:gs>
              <a:gs pos="50000">
                <a:srgbClr val="FFFFFF"/>
              </a:gs>
              <a:gs pos="100000">
                <a:srgbClr val="00CCFF"/>
              </a:gs>
            </a:gsLst>
            <a:lin ang="0" scaled="1"/>
          </a:gradFill>
          <a:ln>
            <a:noFill/>
          </a:ln>
          <a:effectLst/>
          <a:extLst>
            <a:ext uri="{91240B29-F687-4f45-9708-019B960494DF}">
              <a14:hiddenLine xmlns:a14="http://schemas.microsoft.com/office/drawing/2010/main" xmlns="" w="9525">
                <a:solidFill>
                  <a:schemeClr val="tx1"/>
                </a:solidFill>
                <a:round/>
                <a:headEnd type="none" w="sm" len="sm"/>
                <a:tailEnd type="none" w="sm" len="sm"/>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txBody>
          <a:bodyPr/>
          <a:lstStyle/>
          <a:p>
            <a:pPr eaLnBrk="0" fontAlgn="base" hangingPunct="0">
              <a:spcBef>
                <a:spcPct val="0"/>
              </a:spcBef>
              <a:spcAft>
                <a:spcPct val="0"/>
              </a:spcAft>
            </a:pPr>
            <a:endParaRPr lang="en-GB" sz="2400">
              <a:solidFill>
                <a:srgbClr val="FFFFCC"/>
              </a:solidFill>
              <a:latin typeface="Arial" pitchFamily="34" charset="0"/>
            </a:endParaRPr>
          </a:p>
        </p:txBody>
      </p:sp>
      <p:sp>
        <p:nvSpPr>
          <p:cNvPr id="5" name="Oval 3"/>
          <p:cNvSpPr>
            <a:spLocks noChangeArrowheads="1"/>
          </p:cNvSpPr>
          <p:nvPr/>
        </p:nvSpPr>
        <p:spPr bwMode="auto">
          <a:xfrm>
            <a:off x="4003675" y="57150"/>
            <a:ext cx="1217613" cy="1079500"/>
          </a:xfrm>
          <a:prstGeom prst="ellipse">
            <a:avLst/>
          </a:prstGeom>
          <a:gradFill rotWithShape="0">
            <a:gsLst>
              <a:gs pos="0">
                <a:srgbClr val="00CCFF"/>
              </a:gs>
              <a:gs pos="100000">
                <a:srgbClr val="FFFFFF"/>
              </a:gs>
            </a:gsLst>
            <a:path path="shape">
              <a:fillToRect l="50000" t="50000" r="50000" b="50000"/>
            </a:path>
          </a:gra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fontAlgn="base">
              <a:spcBef>
                <a:spcPct val="0"/>
              </a:spcBef>
              <a:spcAft>
                <a:spcPct val="0"/>
              </a:spcAft>
            </a:pPr>
            <a:endParaRPr kumimoji="1" lang="zh-CN" altLang="en-US">
              <a:solidFill>
                <a:srgbClr val="FFFFCC"/>
              </a:solidFill>
              <a:latin typeface="Times New Roman" pitchFamily="18" charset="0"/>
              <a:ea typeface="SimSun" pitchFamily="2" charset="-122"/>
            </a:endParaRPr>
          </a:p>
        </p:txBody>
      </p:sp>
      <p:sp>
        <p:nvSpPr>
          <p:cNvPr id="6" name="Freeform 4"/>
          <p:cNvSpPr>
            <a:spLocks/>
          </p:cNvSpPr>
          <p:nvPr/>
        </p:nvSpPr>
        <p:spPr bwMode="auto">
          <a:xfrm>
            <a:off x="3022600" y="684213"/>
            <a:ext cx="3146425" cy="485775"/>
          </a:xfrm>
          <a:custGeom>
            <a:avLst/>
            <a:gdLst>
              <a:gd name="T0" fmla="*/ 152400 w 1982"/>
              <a:gd name="T1" fmla="*/ 107950 h 306"/>
              <a:gd name="T2" fmla="*/ 247650 w 1982"/>
              <a:gd name="T3" fmla="*/ 107950 h 306"/>
              <a:gd name="T4" fmla="*/ 322263 w 1982"/>
              <a:gd name="T5" fmla="*/ 160338 h 306"/>
              <a:gd name="T6" fmla="*/ 442913 w 1982"/>
              <a:gd name="T7" fmla="*/ 130175 h 306"/>
              <a:gd name="T8" fmla="*/ 581025 w 1982"/>
              <a:gd name="T9" fmla="*/ 112713 h 306"/>
              <a:gd name="T10" fmla="*/ 677863 w 1982"/>
              <a:gd name="T11" fmla="*/ 146050 h 306"/>
              <a:gd name="T12" fmla="*/ 782638 w 1982"/>
              <a:gd name="T13" fmla="*/ 130175 h 306"/>
              <a:gd name="T14" fmla="*/ 950913 w 1982"/>
              <a:gd name="T15" fmla="*/ 138113 h 306"/>
              <a:gd name="T16" fmla="*/ 1058863 w 1982"/>
              <a:gd name="T17" fmla="*/ 160338 h 306"/>
              <a:gd name="T18" fmla="*/ 1216025 w 1982"/>
              <a:gd name="T19" fmla="*/ 203200 h 306"/>
              <a:gd name="T20" fmla="*/ 1292225 w 1982"/>
              <a:gd name="T21" fmla="*/ 250825 h 306"/>
              <a:gd name="T22" fmla="*/ 1349375 w 1982"/>
              <a:gd name="T23" fmla="*/ 330200 h 306"/>
              <a:gd name="T24" fmla="*/ 1455738 w 1982"/>
              <a:gd name="T25" fmla="*/ 327025 h 306"/>
              <a:gd name="T26" fmla="*/ 1554163 w 1982"/>
              <a:gd name="T27" fmla="*/ 352425 h 306"/>
              <a:gd name="T28" fmla="*/ 1639888 w 1982"/>
              <a:gd name="T29" fmla="*/ 333375 h 306"/>
              <a:gd name="T30" fmla="*/ 1731963 w 1982"/>
              <a:gd name="T31" fmla="*/ 307975 h 306"/>
              <a:gd name="T32" fmla="*/ 1835150 w 1982"/>
              <a:gd name="T33" fmla="*/ 257175 h 306"/>
              <a:gd name="T34" fmla="*/ 1936750 w 1982"/>
              <a:gd name="T35" fmla="*/ 173038 h 306"/>
              <a:gd name="T36" fmla="*/ 2049463 w 1982"/>
              <a:gd name="T37" fmla="*/ 131763 h 306"/>
              <a:gd name="T38" fmla="*/ 2125663 w 1982"/>
              <a:gd name="T39" fmla="*/ 142875 h 306"/>
              <a:gd name="T40" fmla="*/ 2219325 w 1982"/>
              <a:gd name="T41" fmla="*/ 144463 h 306"/>
              <a:gd name="T42" fmla="*/ 2349500 w 1982"/>
              <a:gd name="T43" fmla="*/ 176213 h 306"/>
              <a:gd name="T44" fmla="*/ 2424113 w 1982"/>
              <a:gd name="T45" fmla="*/ 130175 h 306"/>
              <a:gd name="T46" fmla="*/ 2490788 w 1982"/>
              <a:gd name="T47" fmla="*/ 139700 h 306"/>
              <a:gd name="T48" fmla="*/ 2606675 w 1982"/>
              <a:gd name="T49" fmla="*/ 84138 h 306"/>
              <a:gd name="T50" fmla="*/ 2678113 w 1982"/>
              <a:gd name="T51" fmla="*/ 90488 h 306"/>
              <a:gd name="T52" fmla="*/ 2760663 w 1982"/>
              <a:gd name="T53" fmla="*/ 17463 h 306"/>
              <a:gd name="T54" fmla="*/ 2844800 w 1982"/>
              <a:gd name="T55" fmla="*/ 80963 h 306"/>
              <a:gd name="T56" fmla="*/ 2932113 w 1982"/>
              <a:gd name="T57" fmla="*/ 0 h 306"/>
              <a:gd name="T58" fmla="*/ 3009900 w 1982"/>
              <a:gd name="T59" fmla="*/ 96838 h 306"/>
              <a:gd name="T60" fmla="*/ 3089275 w 1982"/>
              <a:gd name="T61" fmla="*/ 41275 h 306"/>
              <a:gd name="T62" fmla="*/ 3144838 w 1982"/>
              <a:gd name="T63" fmla="*/ 73025 h 306"/>
              <a:gd name="T64" fmla="*/ 2070100 w 1982"/>
              <a:gd name="T65" fmla="*/ 365125 h 306"/>
              <a:gd name="T66" fmla="*/ 1417638 w 1982"/>
              <a:gd name="T67" fmla="*/ 484188 h 306"/>
              <a:gd name="T68" fmla="*/ 1109663 w 1982"/>
              <a:gd name="T69" fmla="*/ 249238 h 306"/>
              <a:gd name="T70" fmla="*/ 0 w 1982"/>
              <a:gd name="T71" fmla="*/ 49213 h 306"/>
              <a:gd name="T72" fmla="*/ 46038 w 1982"/>
              <a:gd name="T73" fmla="*/ 84138 h 306"/>
              <a:gd name="T74" fmla="*/ 107950 w 1982"/>
              <a:gd name="T75" fmla="*/ 96838 h 30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982" h="306">
                <a:moveTo>
                  <a:pt x="68" y="61"/>
                </a:moveTo>
                <a:lnTo>
                  <a:pt x="96" y="68"/>
                </a:lnTo>
                <a:lnTo>
                  <a:pt x="126" y="61"/>
                </a:lnTo>
                <a:lnTo>
                  <a:pt x="156" y="68"/>
                </a:lnTo>
                <a:lnTo>
                  <a:pt x="178" y="86"/>
                </a:lnTo>
                <a:lnTo>
                  <a:pt x="203" y="101"/>
                </a:lnTo>
                <a:lnTo>
                  <a:pt x="244" y="88"/>
                </a:lnTo>
                <a:lnTo>
                  <a:pt x="279" y="82"/>
                </a:lnTo>
                <a:lnTo>
                  <a:pt x="330" y="82"/>
                </a:lnTo>
                <a:lnTo>
                  <a:pt x="366" y="71"/>
                </a:lnTo>
                <a:lnTo>
                  <a:pt x="398" y="81"/>
                </a:lnTo>
                <a:lnTo>
                  <a:pt x="427" y="92"/>
                </a:lnTo>
                <a:lnTo>
                  <a:pt x="452" y="95"/>
                </a:lnTo>
                <a:lnTo>
                  <a:pt x="493" y="82"/>
                </a:lnTo>
                <a:lnTo>
                  <a:pt x="536" y="82"/>
                </a:lnTo>
                <a:lnTo>
                  <a:pt x="599" y="87"/>
                </a:lnTo>
                <a:lnTo>
                  <a:pt x="625" y="105"/>
                </a:lnTo>
                <a:lnTo>
                  <a:pt x="667" y="101"/>
                </a:lnTo>
                <a:lnTo>
                  <a:pt x="725" y="95"/>
                </a:lnTo>
                <a:lnTo>
                  <a:pt x="766" y="128"/>
                </a:lnTo>
                <a:lnTo>
                  <a:pt x="790" y="135"/>
                </a:lnTo>
                <a:lnTo>
                  <a:pt x="814" y="158"/>
                </a:lnTo>
                <a:lnTo>
                  <a:pt x="826" y="194"/>
                </a:lnTo>
                <a:lnTo>
                  <a:pt x="850" y="208"/>
                </a:lnTo>
                <a:lnTo>
                  <a:pt x="880" y="208"/>
                </a:lnTo>
                <a:lnTo>
                  <a:pt x="917" y="206"/>
                </a:lnTo>
                <a:lnTo>
                  <a:pt x="953" y="208"/>
                </a:lnTo>
                <a:lnTo>
                  <a:pt x="979" y="222"/>
                </a:lnTo>
                <a:lnTo>
                  <a:pt x="999" y="211"/>
                </a:lnTo>
                <a:lnTo>
                  <a:pt x="1033" y="210"/>
                </a:lnTo>
                <a:lnTo>
                  <a:pt x="1065" y="189"/>
                </a:lnTo>
                <a:lnTo>
                  <a:pt x="1091" y="194"/>
                </a:lnTo>
                <a:lnTo>
                  <a:pt x="1136" y="187"/>
                </a:lnTo>
                <a:lnTo>
                  <a:pt x="1156" y="162"/>
                </a:lnTo>
                <a:lnTo>
                  <a:pt x="1208" y="141"/>
                </a:lnTo>
                <a:lnTo>
                  <a:pt x="1220" y="109"/>
                </a:lnTo>
                <a:lnTo>
                  <a:pt x="1246" y="93"/>
                </a:lnTo>
                <a:lnTo>
                  <a:pt x="1291" y="83"/>
                </a:lnTo>
                <a:lnTo>
                  <a:pt x="1315" y="95"/>
                </a:lnTo>
                <a:lnTo>
                  <a:pt x="1339" y="90"/>
                </a:lnTo>
                <a:lnTo>
                  <a:pt x="1368" y="101"/>
                </a:lnTo>
                <a:lnTo>
                  <a:pt x="1398" y="91"/>
                </a:lnTo>
                <a:lnTo>
                  <a:pt x="1455" y="101"/>
                </a:lnTo>
                <a:lnTo>
                  <a:pt x="1480" y="111"/>
                </a:lnTo>
                <a:lnTo>
                  <a:pt x="1508" y="84"/>
                </a:lnTo>
                <a:lnTo>
                  <a:pt x="1527" y="82"/>
                </a:lnTo>
                <a:lnTo>
                  <a:pt x="1549" y="92"/>
                </a:lnTo>
                <a:lnTo>
                  <a:pt x="1569" y="88"/>
                </a:lnTo>
                <a:lnTo>
                  <a:pt x="1596" y="61"/>
                </a:lnTo>
                <a:lnTo>
                  <a:pt x="1642" y="53"/>
                </a:lnTo>
                <a:lnTo>
                  <a:pt x="1664" y="57"/>
                </a:lnTo>
                <a:lnTo>
                  <a:pt x="1687" y="57"/>
                </a:lnTo>
                <a:lnTo>
                  <a:pt x="1720" y="23"/>
                </a:lnTo>
                <a:lnTo>
                  <a:pt x="1739" y="11"/>
                </a:lnTo>
                <a:lnTo>
                  <a:pt x="1764" y="16"/>
                </a:lnTo>
                <a:lnTo>
                  <a:pt x="1792" y="51"/>
                </a:lnTo>
                <a:lnTo>
                  <a:pt x="1820" y="29"/>
                </a:lnTo>
                <a:lnTo>
                  <a:pt x="1847" y="0"/>
                </a:lnTo>
                <a:lnTo>
                  <a:pt x="1870" y="1"/>
                </a:lnTo>
                <a:lnTo>
                  <a:pt x="1896" y="61"/>
                </a:lnTo>
                <a:lnTo>
                  <a:pt x="1917" y="51"/>
                </a:lnTo>
                <a:lnTo>
                  <a:pt x="1946" y="26"/>
                </a:lnTo>
                <a:lnTo>
                  <a:pt x="1969" y="25"/>
                </a:lnTo>
                <a:lnTo>
                  <a:pt x="1981" y="46"/>
                </a:lnTo>
                <a:lnTo>
                  <a:pt x="1981" y="196"/>
                </a:lnTo>
                <a:lnTo>
                  <a:pt x="1304" y="230"/>
                </a:lnTo>
                <a:lnTo>
                  <a:pt x="1098" y="293"/>
                </a:lnTo>
                <a:lnTo>
                  <a:pt x="893" y="305"/>
                </a:lnTo>
                <a:lnTo>
                  <a:pt x="792" y="250"/>
                </a:lnTo>
                <a:lnTo>
                  <a:pt x="699" y="157"/>
                </a:lnTo>
                <a:lnTo>
                  <a:pt x="0" y="141"/>
                </a:lnTo>
                <a:lnTo>
                  <a:pt x="0" y="31"/>
                </a:lnTo>
                <a:lnTo>
                  <a:pt x="12" y="47"/>
                </a:lnTo>
                <a:lnTo>
                  <a:pt x="29" y="53"/>
                </a:lnTo>
                <a:lnTo>
                  <a:pt x="51" y="55"/>
                </a:lnTo>
                <a:lnTo>
                  <a:pt x="68" y="61"/>
                </a:lnTo>
              </a:path>
            </a:pathLst>
          </a:custGeom>
          <a:solidFill>
            <a:srgbClr val="003300"/>
          </a:solidFill>
          <a:ln>
            <a:noFill/>
          </a:ln>
          <a:effectLst/>
          <a:extLst>
            <a:ext uri="{91240B29-F687-4f45-9708-019B960494DF}">
              <a14:hiddenLine xmlns:a14="http://schemas.microsoft.com/office/drawing/2010/main" xmlns="" w="9525">
                <a:solidFill>
                  <a:schemeClr val="tx1"/>
                </a:solidFill>
                <a:round/>
                <a:headEnd type="none" w="sm" len="sm"/>
                <a:tailEnd type="none" w="sm" len="sm"/>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txBody>
          <a:bodyPr/>
          <a:lstStyle/>
          <a:p>
            <a:pPr eaLnBrk="0" fontAlgn="base" hangingPunct="0">
              <a:spcBef>
                <a:spcPct val="0"/>
              </a:spcBef>
              <a:spcAft>
                <a:spcPct val="0"/>
              </a:spcAft>
            </a:pPr>
            <a:endParaRPr lang="en-GB" sz="2400">
              <a:solidFill>
                <a:srgbClr val="FFFFCC"/>
              </a:solidFill>
              <a:latin typeface="Arial" pitchFamily="34" charset="0"/>
            </a:endParaRPr>
          </a:p>
        </p:txBody>
      </p:sp>
      <p:sp>
        <p:nvSpPr>
          <p:cNvPr id="7" name="Freeform 5"/>
          <p:cNvSpPr>
            <a:spLocks/>
          </p:cNvSpPr>
          <p:nvPr/>
        </p:nvSpPr>
        <p:spPr bwMode="auto">
          <a:xfrm>
            <a:off x="3022600" y="771525"/>
            <a:ext cx="3146425" cy="490538"/>
          </a:xfrm>
          <a:custGeom>
            <a:avLst/>
            <a:gdLst>
              <a:gd name="T0" fmla="*/ 66675 w 1982"/>
              <a:gd name="T1" fmla="*/ 317500 h 309"/>
              <a:gd name="T2" fmla="*/ 1133475 w 1982"/>
              <a:gd name="T3" fmla="*/ 319088 h 309"/>
              <a:gd name="T4" fmla="*/ 1225550 w 1982"/>
              <a:gd name="T5" fmla="*/ 395288 h 309"/>
              <a:gd name="T6" fmla="*/ 1339850 w 1982"/>
              <a:gd name="T7" fmla="*/ 446088 h 309"/>
              <a:gd name="T8" fmla="*/ 1479550 w 1982"/>
              <a:gd name="T9" fmla="*/ 477838 h 309"/>
              <a:gd name="T10" fmla="*/ 1690688 w 1982"/>
              <a:gd name="T11" fmla="*/ 477838 h 309"/>
              <a:gd name="T12" fmla="*/ 1938338 w 1982"/>
              <a:gd name="T13" fmla="*/ 401638 h 309"/>
              <a:gd name="T14" fmla="*/ 2043113 w 1982"/>
              <a:gd name="T15" fmla="*/ 317500 h 309"/>
              <a:gd name="T16" fmla="*/ 3082925 w 1982"/>
              <a:gd name="T17" fmla="*/ 315913 h 309"/>
              <a:gd name="T18" fmla="*/ 3128963 w 1982"/>
              <a:gd name="T19" fmla="*/ 292100 h 309"/>
              <a:gd name="T20" fmla="*/ 3144838 w 1982"/>
              <a:gd name="T21" fmla="*/ 246063 h 309"/>
              <a:gd name="T22" fmla="*/ 3117850 w 1982"/>
              <a:gd name="T23" fmla="*/ 0 h 309"/>
              <a:gd name="T24" fmla="*/ 3089275 w 1982"/>
              <a:gd name="T25" fmla="*/ 46038 h 309"/>
              <a:gd name="T26" fmla="*/ 3065463 w 1982"/>
              <a:gd name="T27" fmla="*/ 84138 h 309"/>
              <a:gd name="T28" fmla="*/ 3011488 w 1982"/>
              <a:gd name="T29" fmla="*/ 60325 h 309"/>
              <a:gd name="T30" fmla="*/ 2946400 w 1982"/>
              <a:gd name="T31" fmla="*/ 36513 h 309"/>
              <a:gd name="T32" fmla="*/ 2865438 w 1982"/>
              <a:gd name="T33" fmla="*/ 84138 h 309"/>
              <a:gd name="T34" fmla="*/ 2811463 w 1982"/>
              <a:gd name="T35" fmla="*/ 60325 h 309"/>
              <a:gd name="T36" fmla="*/ 2741613 w 1982"/>
              <a:gd name="T37" fmla="*/ 49213 h 309"/>
              <a:gd name="T38" fmla="*/ 2706688 w 1982"/>
              <a:gd name="T39" fmla="*/ 96838 h 309"/>
              <a:gd name="T40" fmla="*/ 2635250 w 1982"/>
              <a:gd name="T41" fmla="*/ 84138 h 309"/>
              <a:gd name="T42" fmla="*/ 2535238 w 1982"/>
              <a:gd name="T43" fmla="*/ 96838 h 309"/>
              <a:gd name="T44" fmla="*/ 2441575 w 1982"/>
              <a:gd name="T45" fmla="*/ 84138 h 309"/>
              <a:gd name="T46" fmla="*/ 2347913 w 1982"/>
              <a:gd name="T47" fmla="*/ 120650 h 309"/>
              <a:gd name="T48" fmla="*/ 2268538 w 1982"/>
              <a:gd name="T49" fmla="*/ 87313 h 309"/>
              <a:gd name="T50" fmla="*/ 2133600 w 1982"/>
              <a:gd name="T51" fmla="*/ 114300 h 309"/>
              <a:gd name="T52" fmla="*/ 2033588 w 1982"/>
              <a:gd name="T53" fmla="*/ 109538 h 309"/>
              <a:gd name="T54" fmla="*/ 1971675 w 1982"/>
              <a:gd name="T55" fmla="*/ 206375 h 309"/>
              <a:gd name="T56" fmla="*/ 1927225 w 1982"/>
              <a:gd name="T57" fmla="*/ 282575 h 309"/>
              <a:gd name="T58" fmla="*/ 1835150 w 1982"/>
              <a:gd name="T59" fmla="*/ 311150 h 309"/>
              <a:gd name="T60" fmla="*/ 1755775 w 1982"/>
              <a:gd name="T61" fmla="*/ 338138 h 309"/>
              <a:gd name="T62" fmla="*/ 1595438 w 1982"/>
              <a:gd name="T63" fmla="*/ 350838 h 309"/>
              <a:gd name="T64" fmla="*/ 1401763 w 1982"/>
              <a:gd name="T65" fmla="*/ 369888 h 309"/>
              <a:gd name="T66" fmla="*/ 1257300 w 1982"/>
              <a:gd name="T67" fmla="*/ 295275 h 309"/>
              <a:gd name="T68" fmla="*/ 1144588 w 1982"/>
              <a:gd name="T69" fmla="*/ 144463 h 309"/>
              <a:gd name="T70" fmla="*/ 1006475 w 1982"/>
              <a:gd name="T71" fmla="*/ 120650 h 309"/>
              <a:gd name="T72" fmla="*/ 835025 w 1982"/>
              <a:gd name="T73" fmla="*/ 84138 h 309"/>
              <a:gd name="T74" fmla="*/ 658813 w 1982"/>
              <a:gd name="T75" fmla="*/ 60325 h 309"/>
              <a:gd name="T76" fmla="*/ 538163 w 1982"/>
              <a:gd name="T77" fmla="*/ 90488 h 309"/>
              <a:gd name="T78" fmla="*/ 468313 w 1982"/>
              <a:gd name="T79" fmla="*/ 80963 h 309"/>
              <a:gd name="T80" fmla="*/ 366713 w 1982"/>
              <a:gd name="T81" fmla="*/ 93663 h 309"/>
              <a:gd name="T82" fmla="*/ 257175 w 1982"/>
              <a:gd name="T83" fmla="*/ 90488 h 309"/>
              <a:gd name="T84" fmla="*/ 142875 w 1982"/>
              <a:gd name="T85" fmla="*/ 111125 h 309"/>
              <a:gd name="T86" fmla="*/ 28575 w 1982"/>
              <a:gd name="T87" fmla="*/ 96838 h 309"/>
              <a:gd name="T88" fmla="*/ 3175 w 1982"/>
              <a:gd name="T89" fmla="*/ 190500 h 309"/>
              <a:gd name="T90" fmla="*/ 22225 w 1982"/>
              <a:gd name="T91" fmla="*/ 301625 h 30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982" h="309">
                <a:moveTo>
                  <a:pt x="26" y="196"/>
                </a:moveTo>
                <a:lnTo>
                  <a:pt x="42" y="200"/>
                </a:lnTo>
                <a:lnTo>
                  <a:pt x="61" y="201"/>
                </a:lnTo>
                <a:lnTo>
                  <a:pt x="714" y="201"/>
                </a:lnTo>
                <a:lnTo>
                  <a:pt x="727" y="217"/>
                </a:lnTo>
                <a:lnTo>
                  <a:pt x="772" y="249"/>
                </a:lnTo>
                <a:lnTo>
                  <a:pt x="811" y="267"/>
                </a:lnTo>
                <a:lnTo>
                  <a:pt x="844" y="281"/>
                </a:lnTo>
                <a:lnTo>
                  <a:pt x="887" y="296"/>
                </a:lnTo>
                <a:lnTo>
                  <a:pt x="932" y="301"/>
                </a:lnTo>
                <a:lnTo>
                  <a:pt x="1001" y="308"/>
                </a:lnTo>
                <a:lnTo>
                  <a:pt x="1065" y="301"/>
                </a:lnTo>
                <a:lnTo>
                  <a:pt x="1147" y="285"/>
                </a:lnTo>
                <a:lnTo>
                  <a:pt x="1221" y="253"/>
                </a:lnTo>
                <a:lnTo>
                  <a:pt x="1264" y="221"/>
                </a:lnTo>
                <a:lnTo>
                  <a:pt x="1287" y="200"/>
                </a:lnTo>
                <a:lnTo>
                  <a:pt x="1920" y="201"/>
                </a:lnTo>
                <a:lnTo>
                  <a:pt x="1942" y="199"/>
                </a:lnTo>
                <a:lnTo>
                  <a:pt x="1957" y="195"/>
                </a:lnTo>
                <a:lnTo>
                  <a:pt x="1971" y="184"/>
                </a:lnTo>
                <a:lnTo>
                  <a:pt x="1979" y="170"/>
                </a:lnTo>
                <a:lnTo>
                  <a:pt x="1981" y="155"/>
                </a:lnTo>
                <a:lnTo>
                  <a:pt x="1981" y="23"/>
                </a:lnTo>
                <a:lnTo>
                  <a:pt x="1964" y="0"/>
                </a:lnTo>
                <a:lnTo>
                  <a:pt x="1955" y="7"/>
                </a:lnTo>
                <a:lnTo>
                  <a:pt x="1946" y="29"/>
                </a:lnTo>
                <a:lnTo>
                  <a:pt x="1940" y="55"/>
                </a:lnTo>
                <a:lnTo>
                  <a:pt x="1931" y="53"/>
                </a:lnTo>
                <a:lnTo>
                  <a:pt x="1920" y="51"/>
                </a:lnTo>
                <a:lnTo>
                  <a:pt x="1897" y="38"/>
                </a:lnTo>
                <a:lnTo>
                  <a:pt x="1881" y="27"/>
                </a:lnTo>
                <a:lnTo>
                  <a:pt x="1856" y="23"/>
                </a:lnTo>
                <a:lnTo>
                  <a:pt x="1830" y="35"/>
                </a:lnTo>
                <a:lnTo>
                  <a:pt x="1805" y="53"/>
                </a:lnTo>
                <a:lnTo>
                  <a:pt x="1787" y="40"/>
                </a:lnTo>
                <a:lnTo>
                  <a:pt x="1771" y="38"/>
                </a:lnTo>
                <a:lnTo>
                  <a:pt x="1749" y="27"/>
                </a:lnTo>
                <a:lnTo>
                  <a:pt x="1727" y="31"/>
                </a:lnTo>
                <a:lnTo>
                  <a:pt x="1711" y="44"/>
                </a:lnTo>
                <a:lnTo>
                  <a:pt x="1705" y="61"/>
                </a:lnTo>
                <a:lnTo>
                  <a:pt x="1686" y="53"/>
                </a:lnTo>
                <a:lnTo>
                  <a:pt x="1660" y="53"/>
                </a:lnTo>
                <a:lnTo>
                  <a:pt x="1627" y="46"/>
                </a:lnTo>
                <a:lnTo>
                  <a:pt x="1597" y="61"/>
                </a:lnTo>
                <a:lnTo>
                  <a:pt x="1571" y="39"/>
                </a:lnTo>
                <a:lnTo>
                  <a:pt x="1538" y="53"/>
                </a:lnTo>
                <a:lnTo>
                  <a:pt x="1505" y="89"/>
                </a:lnTo>
                <a:lnTo>
                  <a:pt x="1479" y="76"/>
                </a:lnTo>
                <a:lnTo>
                  <a:pt x="1455" y="62"/>
                </a:lnTo>
                <a:lnTo>
                  <a:pt x="1429" y="55"/>
                </a:lnTo>
                <a:lnTo>
                  <a:pt x="1396" y="61"/>
                </a:lnTo>
                <a:lnTo>
                  <a:pt x="1344" y="72"/>
                </a:lnTo>
                <a:lnTo>
                  <a:pt x="1297" y="60"/>
                </a:lnTo>
                <a:lnTo>
                  <a:pt x="1281" y="69"/>
                </a:lnTo>
                <a:lnTo>
                  <a:pt x="1259" y="91"/>
                </a:lnTo>
                <a:lnTo>
                  <a:pt x="1242" y="130"/>
                </a:lnTo>
                <a:lnTo>
                  <a:pt x="1222" y="150"/>
                </a:lnTo>
                <a:lnTo>
                  <a:pt x="1214" y="178"/>
                </a:lnTo>
                <a:lnTo>
                  <a:pt x="1192" y="190"/>
                </a:lnTo>
                <a:lnTo>
                  <a:pt x="1156" y="196"/>
                </a:lnTo>
                <a:lnTo>
                  <a:pt x="1115" y="199"/>
                </a:lnTo>
                <a:lnTo>
                  <a:pt x="1106" y="213"/>
                </a:lnTo>
                <a:lnTo>
                  <a:pt x="1053" y="209"/>
                </a:lnTo>
                <a:lnTo>
                  <a:pt x="1005" y="221"/>
                </a:lnTo>
                <a:lnTo>
                  <a:pt x="960" y="218"/>
                </a:lnTo>
                <a:lnTo>
                  <a:pt x="883" y="233"/>
                </a:lnTo>
                <a:lnTo>
                  <a:pt x="840" y="196"/>
                </a:lnTo>
                <a:lnTo>
                  <a:pt x="792" y="186"/>
                </a:lnTo>
                <a:lnTo>
                  <a:pt x="742" y="121"/>
                </a:lnTo>
                <a:lnTo>
                  <a:pt x="721" y="91"/>
                </a:lnTo>
                <a:lnTo>
                  <a:pt x="696" y="84"/>
                </a:lnTo>
                <a:lnTo>
                  <a:pt x="634" y="76"/>
                </a:lnTo>
                <a:lnTo>
                  <a:pt x="582" y="68"/>
                </a:lnTo>
                <a:lnTo>
                  <a:pt x="526" y="53"/>
                </a:lnTo>
                <a:lnTo>
                  <a:pt x="475" y="68"/>
                </a:lnTo>
                <a:lnTo>
                  <a:pt x="415" y="38"/>
                </a:lnTo>
                <a:lnTo>
                  <a:pt x="370" y="39"/>
                </a:lnTo>
                <a:lnTo>
                  <a:pt x="339" y="57"/>
                </a:lnTo>
                <a:lnTo>
                  <a:pt x="320" y="42"/>
                </a:lnTo>
                <a:lnTo>
                  <a:pt x="295" y="51"/>
                </a:lnTo>
                <a:lnTo>
                  <a:pt x="263" y="53"/>
                </a:lnTo>
                <a:lnTo>
                  <a:pt x="231" y="59"/>
                </a:lnTo>
                <a:lnTo>
                  <a:pt x="193" y="72"/>
                </a:lnTo>
                <a:lnTo>
                  <a:pt x="162" y="57"/>
                </a:lnTo>
                <a:lnTo>
                  <a:pt x="131" y="64"/>
                </a:lnTo>
                <a:lnTo>
                  <a:pt x="90" y="70"/>
                </a:lnTo>
                <a:lnTo>
                  <a:pt x="65" y="64"/>
                </a:lnTo>
                <a:lnTo>
                  <a:pt x="18" y="61"/>
                </a:lnTo>
                <a:lnTo>
                  <a:pt x="0" y="76"/>
                </a:lnTo>
                <a:lnTo>
                  <a:pt x="2" y="120"/>
                </a:lnTo>
                <a:lnTo>
                  <a:pt x="5" y="157"/>
                </a:lnTo>
                <a:lnTo>
                  <a:pt x="14" y="190"/>
                </a:lnTo>
                <a:lnTo>
                  <a:pt x="26" y="196"/>
                </a:lnTo>
              </a:path>
            </a:pathLst>
          </a:custGeom>
          <a:gradFill rotWithShape="0">
            <a:gsLst>
              <a:gs pos="0">
                <a:srgbClr val="CC6600"/>
              </a:gs>
              <a:gs pos="100000">
                <a:srgbClr val="000000"/>
              </a:gs>
            </a:gsLst>
            <a:lin ang="5400000" scaled="1"/>
          </a:gradFill>
          <a:ln>
            <a:noFill/>
          </a:ln>
          <a:effectLst/>
          <a:extLst>
            <a:ext uri="{91240B29-F687-4f45-9708-019B960494DF}">
              <a14:hiddenLine xmlns:a14="http://schemas.microsoft.com/office/drawing/2010/main" xmlns="" w="9525">
                <a:solidFill>
                  <a:schemeClr val="tx1"/>
                </a:solidFill>
                <a:round/>
                <a:headEnd type="none" w="sm" len="sm"/>
                <a:tailEnd type="none" w="sm" len="sm"/>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txBody>
          <a:bodyPr/>
          <a:lstStyle/>
          <a:p>
            <a:pPr eaLnBrk="0" fontAlgn="base" hangingPunct="0">
              <a:spcBef>
                <a:spcPct val="0"/>
              </a:spcBef>
              <a:spcAft>
                <a:spcPct val="0"/>
              </a:spcAft>
            </a:pPr>
            <a:endParaRPr lang="en-GB" sz="2400">
              <a:solidFill>
                <a:srgbClr val="FFFFCC"/>
              </a:solidFill>
              <a:latin typeface="Arial" pitchFamily="34" charset="0"/>
            </a:endParaRPr>
          </a:p>
        </p:txBody>
      </p:sp>
      <p:sp>
        <p:nvSpPr>
          <p:cNvPr id="8" name="Freeform 6"/>
          <p:cNvSpPr>
            <a:spLocks/>
          </p:cNvSpPr>
          <p:nvPr/>
        </p:nvSpPr>
        <p:spPr bwMode="auto">
          <a:xfrm>
            <a:off x="3044825" y="850900"/>
            <a:ext cx="3086100" cy="365125"/>
          </a:xfrm>
          <a:custGeom>
            <a:avLst/>
            <a:gdLst>
              <a:gd name="T0" fmla="*/ 757238 w 1944"/>
              <a:gd name="T1" fmla="*/ 114300 h 230"/>
              <a:gd name="T2" fmla="*/ 552450 w 1944"/>
              <a:gd name="T3" fmla="*/ 128588 h 230"/>
              <a:gd name="T4" fmla="*/ 244475 w 1944"/>
              <a:gd name="T5" fmla="*/ 128588 h 230"/>
              <a:gd name="T6" fmla="*/ 101600 w 1944"/>
              <a:gd name="T7" fmla="*/ 125413 h 230"/>
              <a:gd name="T8" fmla="*/ 19050 w 1944"/>
              <a:gd name="T9" fmla="*/ 92075 h 230"/>
              <a:gd name="T10" fmla="*/ 0 w 1944"/>
              <a:gd name="T11" fmla="*/ 117475 h 230"/>
              <a:gd name="T12" fmla="*/ 115888 w 1944"/>
              <a:gd name="T13" fmla="*/ 163513 h 230"/>
              <a:gd name="T14" fmla="*/ 258763 w 1944"/>
              <a:gd name="T15" fmla="*/ 160338 h 230"/>
              <a:gd name="T16" fmla="*/ 336550 w 1944"/>
              <a:gd name="T17" fmla="*/ 166688 h 230"/>
              <a:gd name="T18" fmla="*/ 514350 w 1944"/>
              <a:gd name="T19" fmla="*/ 173038 h 230"/>
              <a:gd name="T20" fmla="*/ 858838 w 1944"/>
              <a:gd name="T21" fmla="*/ 160338 h 230"/>
              <a:gd name="T22" fmla="*/ 1108075 w 1944"/>
              <a:gd name="T23" fmla="*/ 163513 h 230"/>
              <a:gd name="T24" fmla="*/ 1220788 w 1944"/>
              <a:gd name="T25" fmla="*/ 266700 h 230"/>
              <a:gd name="T26" fmla="*/ 1404938 w 1944"/>
              <a:gd name="T27" fmla="*/ 346075 h 230"/>
              <a:gd name="T28" fmla="*/ 1616075 w 1944"/>
              <a:gd name="T29" fmla="*/ 363538 h 230"/>
              <a:gd name="T30" fmla="*/ 1831975 w 1944"/>
              <a:gd name="T31" fmla="*/ 307975 h 230"/>
              <a:gd name="T32" fmla="*/ 1978025 w 1944"/>
              <a:gd name="T33" fmla="*/ 207963 h 230"/>
              <a:gd name="T34" fmla="*/ 2081213 w 1944"/>
              <a:gd name="T35" fmla="*/ 169863 h 230"/>
              <a:gd name="T36" fmla="*/ 2357438 w 1944"/>
              <a:gd name="T37" fmla="*/ 173038 h 230"/>
              <a:gd name="T38" fmla="*/ 2568575 w 1944"/>
              <a:gd name="T39" fmla="*/ 169863 h 230"/>
              <a:gd name="T40" fmla="*/ 2814638 w 1944"/>
              <a:gd name="T41" fmla="*/ 169863 h 230"/>
              <a:gd name="T42" fmla="*/ 3046413 w 1944"/>
              <a:gd name="T43" fmla="*/ 176213 h 230"/>
              <a:gd name="T44" fmla="*/ 3084513 w 1944"/>
              <a:gd name="T45" fmla="*/ 85725 h 230"/>
              <a:gd name="T46" fmla="*/ 3046413 w 1944"/>
              <a:gd name="T47" fmla="*/ 95250 h 230"/>
              <a:gd name="T48" fmla="*/ 2947988 w 1944"/>
              <a:gd name="T49" fmla="*/ 150813 h 230"/>
              <a:gd name="T50" fmla="*/ 2678113 w 1944"/>
              <a:gd name="T51" fmla="*/ 144463 h 230"/>
              <a:gd name="T52" fmla="*/ 2366963 w 1944"/>
              <a:gd name="T53" fmla="*/ 147638 h 230"/>
              <a:gd name="T54" fmla="*/ 2141538 w 1944"/>
              <a:gd name="T55" fmla="*/ 157163 h 230"/>
              <a:gd name="T56" fmla="*/ 2049463 w 1944"/>
              <a:gd name="T57" fmla="*/ 134938 h 230"/>
              <a:gd name="T58" fmla="*/ 2036763 w 1944"/>
              <a:gd name="T59" fmla="*/ 82550 h 230"/>
              <a:gd name="T60" fmla="*/ 2008188 w 1944"/>
              <a:gd name="T61" fmla="*/ 57150 h 230"/>
              <a:gd name="T62" fmla="*/ 1912938 w 1944"/>
              <a:gd name="T63" fmla="*/ 182563 h 230"/>
              <a:gd name="T64" fmla="*/ 1808163 w 1944"/>
              <a:gd name="T65" fmla="*/ 257175 h 230"/>
              <a:gd name="T66" fmla="*/ 1687513 w 1944"/>
              <a:gd name="T67" fmla="*/ 285750 h 230"/>
              <a:gd name="T68" fmla="*/ 1555750 w 1944"/>
              <a:gd name="T69" fmla="*/ 314325 h 230"/>
              <a:gd name="T70" fmla="*/ 1401763 w 1944"/>
              <a:gd name="T71" fmla="*/ 279400 h 230"/>
              <a:gd name="T72" fmla="*/ 1309688 w 1944"/>
              <a:gd name="T73" fmla="*/ 236538 h 230"/>
              <a:gd name="T74" fmla="*/ 1223963 w 1944"/>
              <a:gd name="T75" fmla="*/ 217488 h 230"/>
              <a:gd name="T76" fmla="*/ 1158875 w 1944"/>
              <a:gd name="T77" fmla="*/ 157163 h 230"/>
              <a:gd name="T78" fmla="*/ 1087438 w 1944"/>
              <a:gd name="T79" fmla="*/ 60325 h 230"/>
              <a:gd name="T80" fmla="*/ 1039813 w 1944"/>
              <a:gd name="T81" fmla="*/ 107950 h 230"/>
              <a:gd name="T82" fmla="*/ 852488 w 1944"/>
              <a:gd name="T83" fmla="*/ 122238 h 23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44" h="230">
                <a:moveTo>
                  <a:pt x="537" y="77"/>
                </a:moveTo>
                <a:lnTo>
                  <a:pt x="477" y="72"/>
                </a:lnTo>
                <a:lnTo>
                  <a:pt x="416" y="81"/>
                </a:lnTo>
                <a:lnTo>
                  <a:pt x="348" y="81"/>
                </a:lnTo>
                <a:lnTo>
                  <a:pt x="255" y="77"/>
                </a:lnTo>
                <a:lnTo>
                  <a:pt x="154" y="81"/>
                </a:lnTo>
                <a:lnTo>
                  <a:pt x="103" y="83"/>
                </a:lnTo>
                <a:lnTo>
                  <a:pt x="64" y="79"/>
                </a:lnTo>
                <a:lnTo>
                  <a:pt x="25" y="83"/>
                </a:lnTo>
                <a:lnTo>
                  <a:pt x="12" y="58"/>
                </a:lnTo>
                <a:lnTo>
                  <a:pt x="2" y="38"/>
                </a:lnTo>
                <a:lnTo>
                  <a:pt x="0" y="74"/>
                </a:lnTo>
                <a:lnTo>
                  <a:pt x="12" y="107"/>
                </a:lnTo>
                <a:lnTo>
                  <a:pt x="73" y="103"/>
                </a:lnTo>
                <a:lnTo>
                  <a:pt x="128" y="99"/>
                </a:lnTo>
                <a:lnTo>
                  <a:pt x="163" y="101"/>
                </a:lnTo>
                <a:lnTo>
                  <a:pt x="193" y="103"/>
                </a:lnTo>
                <a:lnTo>
                  <a:pt x="212" y="105"/>
                </a:lnTo>
                <a:lnTo>
                  <a:pt x="270" y="103"/>
                </a:lnTo>
                <a:lnTo>
                  <a:pt x="324" y="109"/>
                </a:lnTo>
                <a:lnTo>
                  <a:pt x="451" y="103"/>
                </a:lnTo>
                <a:lnTo>
                  <a:pt x="541" y="101"/>
                </a:lnTo>
                <a:lnTo>
                  <a:pt x="616" y="103"/>
                </a:lnTo>
                <a:lnTo>
                  <a:pt x="698" y="103"/>
                </a:lnTo>
                <a:lnTo>
                  <a:pt x="737" y="147"/>
                </a:lnTo>
                <a:lnTo>
                  <a:pt x="769" y="168"/>
                </a:lnTo>
                <a:lnTo>
                  <a:pt x="836" y="210"/>
                </a:lnTo>
                <a:lnTo>
                  <a:pt x="885" y="218"/>
                </a:lnTo>
                <a:lnTo>
                  <a:pt x="945" y="229"/>
                </a:lnTo>
                <a:lnTo>
                  <a:pt x="1018" y="229"/>
                </a:lnTo>
                <a:lnTo>
                  <a:pt x="1085" y="220"/>
                </a:lnTo>
                <a:lnTo>
                  <a:pt x="1154" y="194"/>
                </a:lnTo>
                <a:lnTo>
                  <a:pt x="1205" y="170"/>
                </a:lnTo>
                <a:lnTo>
                  <a:pt x="1246" y="131"/>
                </a:lnTo>
                <a:lnTo>
                  <a:pt x="1278" y="115"/>
                </a:lnTo>
                <a:lnTo>
                  <a:pt x="1311" y="107"/>
                </a:lnTo>
                <a:lnTo>
                  <a:pt x="1390" y="119"/>
                </a:lnTo>
                <a:lnTo>
                  <a:pt x="1485" y="109"/>
                </a:lnTo>
                <a:lnTo>
                  <a:pt x="1577" y="111"/>
                </a:lnTo>
                <a:lnTo>
                  <a:pt x="1618" y="107"/>
                </a:lnTo>
                <a:lnTo>
                  <a:pt x="1697" y="113"/>
                </a:lnTo>
                <a:lnTo>
                  <a:pt x="1773" y="107"/>
                </a:lnTo>
                <a:lnTo>
                  <a:pt x="1839" y="115"/>
                </a:lnTo>
                <a:lnTo>
                  <a:pt x="1919" y="111"/>
                </a:lnTo>
                <a:lnTo>
                  <a:pt x="1938" y="91"/>
                </a:lnTo>
                <a:lnTo>
                  <a:pt x="1943" y="54"/>
                </a:lnTo>
                <a:lnTo>
                  <a:pt x="1940" y="0"/>
                </a:lnTo>
                <a:lnTo>
                  <a:pt x="1919" y="60"/>
                </a:lnTo>
                <a:lnTo>
                  <a:pt x="1908" y="89"/>
                </a:lnTo>
                <a:lnTo>
                  <a:pt x="1857" y="95"/>
                </a:lnTo>
                <a:lnTo>
                  <a:pt x="1762" y="93"/>
                </a:lnTo>
                <a:lnTo>
                  <a:pt x="1687" y="91"/>
                </a:lnTo>
                <a:lnTo>
                  <a:pt x="1558" y="87"/>
                </a:lnTo>
                <a:lnTo>
                  <a:pt x="1491" y="93"/>
                </a:lnTo>
                <a:lnTo>
                  <a:pt x="1403" y="91"/>
                </a:lnTo>
                <a:lnTo>
                  <a:pt x="1349" y="99"/>
                </a:lnTo>
                <a:lnTo>
                  <a:pt x="1313" y="89"/>
                </a:lnTo>
                <a:lnTo>
                  <a:pt x="1291" y="85"/>
                </a:lnTo>
                <a:lnTo>
                  <a:pt x="1274" y="74"/>
                </a:lnTo>
                <a:lnTo>
                  <a:pt x="1283" y="52"/>
                </a:lnTo>
                <a:lnTo>
                  <a:pt x="1283" y="28"/>
                </a:lnTo>
                <a:lnTo>
                  <a:pt x="1265" y="36"/>
                </a:lnTo>
                <a:lnTo>
                  <a:pt x="1246" y="79"/>
                </a:lnTo>
                <a:lnTo>
                  <a:pt x="1205" y="115"/>
                </a:lnTo>
                <a:lnTo>
                  <a:pt x="1182" y="139"/>
                </a:lnTo>
                <a:lnTo>
                  <a:pt x="1139" y="162"/>
                </a:lnTo>
                <a:lnTo>
                  <a:pt x="1111" y="158"/>
                </a:lnTo>
                <a:lnTo>
                  <a:pt x="1063" y="180"/>
                </a:lnTo>
                <a:lnTo>
                  <a:pt x="1020" y="190"/>
                </a:lnTo>
                <a:lnTo>
                  <a:pt x="980" y="198"/>
                </a:lnTo>
                <a:lnTo>
                  <a:pt x="928" y="174"/>
                </a:lnTo>
                <a:lnTo>
                  <a:pt x="883" y="176"/>
                </a:lnTo>
                <a:lnTo>
                  <a:pt x="866" y="147"/>
                </a:lnTo>
                <a:lnTo>
                  <a:pt x="825" y="149"/>
                </a:lnTo>
                <a:lnTo>
                  <a:pt x="803" y="158"/>
                </a:lnTo>
                <a:lnTo>
                  <a:pt x="771" y="137"/>
                </a:lnTo>
                <a:lnTo>
                  <a:pt x="743" y="123"/>
                </a:lnTo>
                <a:lnTo>
                  <a:pt x="730" y="99"/>
                </a:lnTo>
                <a:lnTo>
                  <a:pt x="707" y="46"/>
                </a:lnTo>
                <a:lnTo>
                  <a:pt x="685" y="38"/>
                </a:lnTo>
                <a:lnTo>
                  <a:pt x="674" y="70"/>
                </a:lnTo>
                <a:lnTo>
                  <a:pt x="655" y="68"/>
                </a:lnTo>
                <a:lnTo>
                  <a:pt x="591" y="89"/>
                </a:lnTo>
                <a:lnTo>
                  <a:pt x="537" y="77"/>
                </a:lnTo>
              </a:path>
            </a:pathLst>
          </a:custGeom>
          <a:solidFill>
            <a:schemeClr val="bg1"/>
          </a:solidFill>
          <a:ln>
            <a:noFill/>
          </a:ln>
          <a:effectLst/>
          <a:extLst>
            <a:ext uri="{91240B29-F687-4f45-9708-019B960494DF}">
              <a14:hiddenLine xmlns:a14="http://schemas.microsoft.com/office/drawing/2010/main" xmlns="" w="9525">
                <a:solidFill>
                  <a:schemeClr val="tx1"/>
                </a:solidFill>
                <a:round/>
                <a:headEnd type="none" w="sm" len="sm"/>
                <a:tailEnd type="none" w="sm" len="sm"/>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txBody>
          <a:bodyPr/>
          <a:lstStyle/>
          <a:p>
            <a:pPr eaLnBrk="0" fontAlgn="base" hangingPunct="0">
              <a:spcBef>
                <a:spcPct val="0"/>
              </a:spcBef>
              <a:spcAft>
                <a:spcPct val="0"/>
              </a:spcAft>
            </a:pPr>
            <a:endParaRPr lang="en-GB" sz="2400">
              <a:solidFill>
                <a:srgbClr val="FFFFCC"/>
              </a:solidFill>
              <a:latin typeface="Arial" pitchFamily="34" charset="0"/>
            </a:endParaRPr>
          </a:p>
        </p:txBody>
      </p:sp>
      <p:sp>
        <p:nvSpPr>
          <p:cNvPr id="9" name="Freeform 7"/>
          <p:cNvSpPr>
            <a:spLocks/>
          </p:cNvSpPr>
          <p:nvPr/>
        </p:nvSpPr>
        <p:spPr bwMode="auto">
          <a:xfrm>
            <a:off x="5057775" y="358775"/>
            <a:ext cx="193675" cy="649288"/>
          </a:xfrm>
          <a:custGeom>
            <a:avLst/>
            <a:gdLst>
              <a:gd name="T0" fmla="*/ 130175 w 122"/>
              <a:gd name="T1" fmla="*/ 15875 h 409"/>
              <a:gd name="T2" fmla="*/ 119063 w 122"/>
              <a:gd name="T3" fmla="*/ 63500 h 409"/>
              <a:gd name="T4" fmla="*/ 192088 w 122"/>
              <a:gd name="T5" fmla="*/ 69850 h 409"/>
              <a:gd name="T6" fmla="*/ 163513 w 122"/>
              <a:gd name="T7" fmla="*/ 155575 h 409"/>
              <a:gd name="T8" fmla="*/ 166688 w 122"/>
              <a:gd name="T9" fmla="*/ 222250 h 409"/>
              <a:gd name="T10" fmla="*/ 184150 w 122"/>
              <a:gd name="T11" fmla="*/ 279400 h 409"/>
              <a:gd name="T12" fmla="*/ 153988 w 122"/>
              <a:gd name="T13" fmla="*/ 339725 h 409"/>
              <a:gd name="T14" fmla="*/ 142875 w 122"/>
              <a:gd name="T15" fmla="*/ 400050 h 409"/>
              <a:gd name="T16" fmla="*/ 130175 w 122"/>
              <a:gd name="T17" fmla="*/ 460375 h 409"/>
              <a:gd name="T18" fmla="*/ 104775 w 122"/>
              <a:gd name="T19" fmla="*/ 501650 h 409"/>
              <a:gd name="T20" fmla="*/ 80963 w 122"/>
              <a:gd name="T21" fmla="*/ 542925 h 409"/>
              <a:gd name="T22" fmla="*/ 50800 w 122"/>
              <a:gd name="T23" fmla="*/ 584200 h 409"/>
              <a:gd name="T24" fmla="*/ 33338 w 122"/>
              <a:gd name="T25" fmla="*/ 612775 h 409"/>
              <a:gd name="T26" fmla="*/ 0 w 122"/>
              <a:gd name="T27" fmla="*/ 647700 h 409"/>
              <a:gd name="T28" fmla="*/ 19050 w 122"/>
              <a:gd name="T29" fmla="*/ 584200 h 409"/>
              <a:gd name="T30" fmla="*/ 60325 w 122"/>
              <a:gd name="T31" fmla="*/ 539750 h 409"/>
              <a:gd name="T32" fmla="*/ 53975 w 122"/>
              <a:gd name="T33" fmla="*/ 488950 h 409"/>
              <a:gd name="T34" fmla="*/ 92075 w 122"/>
              <a:gd name="T35" fmla="*/ 425450 h 409"/>
              <a:gd name="T36" fmla="*/ 112713 w 122"/>
              <a:gd name="T37" fmla="*/ 349250 h 409"/>
              <a:gd name="T38" fmla="*/ 101600 w 122"/>
              <a:gd name="T39" fmla="*/ 276225 h 409"/>
              <a:gd name="T40" fmla="*/ 109538 w 122"/>
              <a:gd name="T41" fmla="*/ 215900 h 409"/>
              <a:gd name="T42" fmla="*/ 101600 w 122"/>
              <a:gd name="T43" fmla="*/ 174625 h 409"/>
              <a:gd name="T44" fmla="*/ 47625 w 122"/>
              <a:gd name="T45" fmla="*/ 92075 h 409"/>
              <a:gd name="T46" fmla="*/ 15875 w 122"/>
              <a:gd name="T47" fmla="*/ 9525 h 409"/>
              <a:gd name="T48" fmla="*/ 125413 w 122"/>
              <a:gd name="T49" fmla="*/ 0 h 409"/>
              <a:gd name="T50" fmla="*/ 130175 w 122"/>
              <a:gd name="T51" fmla="*/ 15875 h 40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22" h="409">
                <a:moveTo>
                  <a:pt x="82" y="10"/>
                </a:moveTo>
                <a:lnTo>
                  <a:pt x="75" y="40"/>
                </a:lnTo>
                <a:lnTo>
                  <a:pt x="121" y="44"/>
                </a:lnTo>
                <a:lnTo>
                  <a:pt x="103" y="98"/>
                </a:lnTo>
                <a:lnTo>
                  <a:pt x="105" y="140"/>
                </a:lnTo>
                <a:lnTo>
                  <a:pt x="116" y="176"/>
                </a:lnTo>
                <a:lnTo>
                  <a:pt x="97" y="214"/>
                </a:lnTo>
                <a:lnTo>
                  <a:pt x="90" y="252"/>
                </a:lnTo>
                <a:lnTo>
                  <a:pt x="82" y="290"/>
                </a:lnTo>
                <a:lnTo>
                  <a:pt x="66" y="316"/>
                </a:lnTo>
                <a:lnTo>
                  <a:pt x="51" y="342"/>
                </a:lnTo>
                <a:lnTo>
                  <a:pt x="32" y="368"/>
                </a:lnTo>
                <a:lnTo>
                  <a:pt x="21" y="386"/>
                </a:lnTo>
                <a:lnTo>
                  <a:pt x="0" y="408"/>
                </a:lnTo>
                <a:lnTo>
                  <a:pt x="12" y="368"/>
                </a:lnTo>
                <a:lnTo>
                  <a:pt x="38" y="340"/>
                </a:lnTo>
                <a:lnTo>
                  <a:pt x="34" y="308"/>
                </a:lnTo>
                <a:lnTo>
                  <a:pt x="58" y="268"/>
                </a:lnTo>
                <a:lnTo>
                  <a:pt x="71" y="220"/>
                </a:lnTo>
                <a:lnTo>
                  <a:pt x="64" y="174"/>
                </a:lnTo>
                <a:lnTo>
                  <a:pt x="69" y="136"/>
                </a:lnTo>
                <a:lnTo>
                  <a:pt x="64" y="110"/>
                </a:lnTo>
                <a:lnTo>
                  <a:pt x="30" y="58"/>
                </a:lnTo>
                <a:lnTo>
                  <a:pt x="10" y="6"/>
                </a:lnTo>
                <a:lnTo>
                  <a:pt x="79" y="0"/>
                </a:lnTo>
                <a:lnTo>
                  <a:pt x="82" y="10"/>
                </a:lnTo>
              </a:path>
            </a:pathLst>
          </a:custGeom>
          <a:gradFill rotWithShape="0">
            <a:gsLst>
              <a:gs pos="0">
                <a:srgbClr val="FFFFFF"/>
              </a:gs>
              <a:gs pos="50000">
                <a:srgbClr val="00CCFF"/>
              </a:gs>
              <a:gs pos="100000">
                <a:srgbClr val="FFFFFF"/>
              </a:gs>
            </a:gsLst>
            <a:lin ang="0" scaled="1"/>
          </a:gradFill>
          <a:ln>
            <a:noFill/>
          </a:ln>
          <a:effectLst/>
          <a:extLst>
            <a:ext uri="{91240B29-F687-4f45-9708-019B960494DF}">
              <a14:hiddenLine xmlns:a14="http://schemas.microsoft.com/office/drawing/2010/main" xmlns="" w="9525">
                <a:solidFill>
                  <a:schemeClr val="tx1"/>
                </a:solidFill>
                <a:round/>
                <a:headEnd type="none" w="sm" len="sm"/>
                <a:tailEnd type="none" w="sm" len="sm"/>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txBody>
          <a:bodyPr/>
          <a:lstStyle/>
          <a:p>
            <a:pPr eaLnBrk="0" fontAlgn="base" hangingPunct="0">
              <a:spcBef>
                <a:spcPct val="0"/>
              </a:spcBef>
              <a:spcAft>
                <a:spcPct val="0"/>
              </a:spcAft>
            </a:pPr>
            <a:endParaRPr lang="en-GB" sz="2400">
              <a:solidFill>
                <a:srgbClr val="FFFFCC"/>
              </a:solidFill>
              <a:latin typeface="Arial" pitchFamily="34" charset="0"/>
            </a:endParaRPr>
          </a:p>
        </p:txBody>
      </p:sp>
      <p:sp>
        <p:nvSpPr>
          <p:cNvPr id="10" name="Freeform 8"/>
          <p:cNvSpPr>
            <a:spLocks/>
          </p:cNvSpPr>
          <p:nvPr/>
        </p:nvSpPr>
        <p:spPr bwMode="auto">
          <a:xfrm>
            <a:off x="3052763" y="4763"/>
            <a:ext cx="3092450" cy="642937"/>
          </a:xfrm>
          <a:custGeom>
            <a:avLst/>
            <a:gdLst>
              <a:gd name="T0" fmla="*/ 0 w 1948"/>
              <a:gd name="T1" fmla="*/ 642937 h 405"/>
              <a:gd name="T2" fmla="*/ 12700 w 1948"/>
              <a:gd name="T3" fmla="*/ 377825 h 405"/>
              <a:gd name="T4" fmla="*/ 58738 w 1948"/>
              <a:gd name="T5" fmla="*/ 315912 h 405"/>
              <a:gd name="T6" fmla="*/ 139700 w 1948"/>
              <a:gd name="T7" fmla="*/ 355600 h 405"/>
              <a:gd name="T8" fmla="*/ 214313 w 1948"/>
              <a:gd name="T9" fmla="*/ 309562 h 405"/>
              <a:gd name="T10" fmla="*/ 293688 w 1948"/>
              <a:gd name="T11" fmla="*/ 352425 h 405"/>
              <a:gd name="T12" fmla="*/ 384175 w 1948"/>
              <a:gd name="T13" fmla="*/ 352425 h 405"/>
              <a:gd name="T14" fmla="*/ 523875 w 1948"/>
              <a:gd name="T15" fmla="*/ 334962 h 405"/>
              <a:gd name="T16" fmla="*/ 627063 w 1948"/>
              <a:gd name="T17" fmla="*/ 295275 h 405"/>
              <a:gd name="T18" fmla="*/ 727075 w 1948"/>
              <a:gd name="T19" fmla="*/ 334962 h 405"/>
              <a:gd name="T20" fmla="*/ 785813 w 1948"/>
              <a:gd name="T21" fmla="*/ 347662 h 405"/>
              <a:gd name="T22" fmla="*/ 909638 w 1948"/>
              <a:gd name="T23" fmla="*/ 333375 h 405"/>
              <a:gd name="T24" fmla="*/ 1130300 w 1948"/>
              <a:gd name="T25" fmla="*/ 292100 h 405"/>
              <a:gd name="T26" fmla="*/ 1255713 w 1948"/>
              <a:gd name="T27" fmla="*/ 196850 h 405"/>
              <a:gd name="T28" fmla="*/ 1231900 w 1948"/>
              <a:gd name="T29" fmla="*/ 287337 h 405"/>
              <a:gd name="T30" fmla="*/ 1336675 w 1948"/>
              <a:gd name="T31" fmla="*/ 322262 h 405"/>
              <a:gd name="T32" fmla="*/ 1408113 w 1948"/>
              <a:gd name="T33" fmla="*/ 385762 h 405"/>
              <a:gd name="T34" fmla="*/ 1474788 w 1948"/>
              <a:gd name="T35" fmla="*/ 436562 h 405"/>
              <a:gd name="T36" fmla="*/ 1516063 w 1948"/>
              <a:gd name="T37" fmla="*/ 436562 h 405"/>
              <a:gd name="T38" fmla="*/ 1462088 w 1948"/>
              <a:gd name="T39" fmla="*/ 354012 h 405"/>
              <a:gd name="T40" fmla="*/ 1411288 w 1948"/>
              <a:gd name="T41" fmla="*/ 247650 h 405"/>
              <a:gd name="T42" fmla="*/ 1376363 w 1948"/>
              <a:gd name="T43" fmla="*/ 193675 h 405"/>
              <a:gd name="T44" fmla="*/ 1444625 w 1948"/>
              <a:gd name="T45" fmla="*/ 142875 h 405"/>
              <a:gd name="T46" fmla="*/ 1347788 w 1948"/>
              <a:gd name="T47" fmla="*/ 127000 h 405"/>
              <a:gd name="T48" fmla="*/ 1509713 w 1948"/>
              <a:gd name="T49" fmla="*/ 92075 h 405"/>
              <a:gd name="T50" fmla="*/ 1701800 w 1948"/>
              <a:gd name="T51" fmla="*/ 123825 h 405"/>
              <a:gd name="T52" fmla="*/ 1812925 w 1948"/>
              <a:gd name="T53" fmla="*/ 136525 h 405"/>
              <a:gd name="T54" fmla="*/ 1944688 w 1948"/>
              <a:gd name="T55" fmla="*/ 260350 h 405"/>
              <a:gd name="T56" fmla="*/ 2084388 w 1948"/>
              <a:gd name="T57" fmla="*/ 339725 h 405"/>
              <a:gd name="T58" fmla="*/ 2212975 w 1948"/>
              <a:gd name="T59" fmla="*/ 344487 h 405"/>
              <a:gd name="T60" fmla="*/ 2335213 w 1948"/>
              <a:gd name="T61" fmla="*/ 309562 h 405"/>
              <a:gd name="T62" fmla="*/ 2408238 w 1948"/>
              <a:gd name="T63" fmla="*/ 339725 h 405"/>
              <a:gd name="T64" fmla="*/ 2468563 w 1948"/>
              <a:gd name="T65" fmla="*/ 314325 h 405"/>
              <a:gd name="T66" fmla="*/ 2552700 w 1948"/>
              <a:gd name="T67" fmla="*/ 355600 h 405"/>
              <a:gd name="T68" fmla="*/ 2620963 w 1948"/>
              <a:gd name="T69" fmla="*/ 352425 h 405"/>
              <a:gd name="T70" fmla="*/ 2676525 w 1948"/>
              <a:gd name="T71" fmla="*/ 315912 h 405"/>
              <a:gd name="T72" fmla="*/ 2765425 w 1948"/>
              <a:gd name="T73" fmla="*/ 357187 h 405"/>
              <a:gd name="T74" fmla="*/ 2840038 w 1948"/>
              <a:gd name="T75" fmla="*/ 339725 h 405"/>
              <a:gd name="T76" fmla="*/ 2905125 w 1948"/>
              <a:gd name="T77" fmla="*/ 363537 h 405"/>
              <a:gd name="T78" fmla="*/ 3013075 w 1948"/>
              <a:gd name="T79" fmla="*/ 334962 h 405"/>
              <a:gd name="T80" fmla="*/ 3073400 w 1948"/>
              <a:gd name="T81" fmla="*/ 403225 h 405"/>
              <a:gd name="T82" fmla="*/ 3092450 w 1948"/>
              <a:gd name="T83" fmla="*/ 377825 h 405"/>
              <a:gd name="T84" fmla="*/ 3079750 w 1948"/>
              <a:gd name="T85" fmla="*/ 269875 h 405"/>
              <a:gd name="T86" fmla="*/ 2986088 w 1948"/>
              <a:gd name="T87" fmla="*/ 222250 h 405"/>
              <a:gd name="T88" fmla="*/ 2868613 w 1948"/>
              <a:gd name="T89" fmla="*/ 241300 h 405"/>
              <a:gd name="T90" fmla="*/ 2765425 w 1948"/>
              <a:gd name="T91" fmla="*/ 222250 h 405"/>
              <a:gd name="T92" fmla="*/ 2616200 w 1948"/>
              <a:gd name="T93" fmla="*/ 225425 h 405"/>
              <a:gd name="T94" fmla="*/ 2508250 w 1948"/>
              <a:gd name="T95" fmla="*/ 222250 h 405"/>
              <a:gd name="T96" fmla="*/ 2403475 w 1948"/>
              <a:gd name="T97" fmla="*/ 230187 h 405"/>
              <a:gd name="T98" fmla="*/ 2289175 w 1948"/>
              <a:gd name="T99" fmla="*/ 230187 h 405"/>
              <a:gd name="T100" fmla="*/ 2166938 w 1948"/>
              <a:gd name="T101" fmla="*/ 231775 h 405"/>
              <a:gd name="T102" fmla="*/ 2079625 w 1948"/>
              <a:gd name="T103" fmla="*/ 230187 h 405"/>
              <a:gd name="T104" fmla="*/ 1974850 w 1948"/>
              <a:gd name="T105" fmla="*/ 161925 h 405"/>
              <a:gd name="T106" fmla="*/ 1830388 w 1948"/>
              <a:gd name="T107" fmla="*/ 61912 h 405"/>
              <a:gd name="T108" fmla="*/ 1600200 w 1948"/>
              <a:gd name="T109" fmla="*/ 0 h 405"/>
              <a:gd name="T110" fmla="*/ 1303338 w 1948"/>
              <a:gd name="T111" fmla="*/ 49212 h 405"/>
              <a:gd name="T112" fmla="*/ 1073150 w 1948"/>
              <a:gd name="T113" fmla="*/ 206375 h 405"/>
              <a:gd name="T114" fmla="*/ 885825 w 1948"/>
              <a:gd name="T115" fmla="*/ 241300 h 405"/>
              <a:gd name="T116" fmla="*/ 627063 w 1948"/>
              <a:gd name="T117" fmla="*/ 233362 h 405"/>
              <a:gd name="T118" fmla="*/ 371475 w 1948"/>
              <a:gd name="T119" fmla="*/ 233362 h 405"/>
              <a:gd name="T120" fmla="*/ 80963 w 1948"/>
              <a:gd name="T121" fmla="*/ 225425 h 405"/>
              <a:gd name="T122" fmla="*/ 6350 w 1948"/>
              <a:gd name="T123" fmla="*/ 273050 h 405"/>
              <a:gd name="T124" fmla="*/ 0 w 1948"/>
              <a:gd name="T125" fmla="*/ 430212 h 40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48" h="405">
                <a:moveTo>
                  <a:pt x="0" y="271"/>
                </a:moveTo>
                <a:lnTo>
                  <a:pt x="0" y="341"/>
                </a:lnTo>
                <a:lnTo>
                  <a:pt x="0" y="405"/>
                </a:lnTo>
                <a:lnTo>
                  <a:pt x="5" y="353"/>
                </a:lnTo>
                <a:lnTo>
                  <a:pt x="6" y="312"/>
                </a:lnTo>
                <a:lnTo>
                  <a:pt x="8" y="238"/>
                </a:lnTo>
                <a:lnTo>
                  <a:pt x="14" y="202"/>
                </a:lnTo>
                <a:lnTo>
                  <a:pt x="25" y="190"/>
                </a:lnTo>
                <a:lnTo>
                  <a:pt x="37" y="199"/>
                </a:lnTo>
                <a:lnTo>
                  <a:pt x="53" y="201"/>
                </a:lnTo>
                <a:lnTo>
                  <a:pt x="75" y="211"/>
                </a:lnTo>
                <a:lnTo>
                  <a:pt x="88" y="224"/>
                </a:lnTo>
                <a:lnTo>
                  <a:pt x="106" y="224"/>
                </a:lnTo>
                <a:lnTo>
                  <a:pt x="120" y="217"/>
                </a:lnTo>
                <a:lnTo>
                  <a:pt x="135" y="195"/>
                </a:lnTo>
                <a:lnTo>
                  <a:pt x="148" y="197"/>
                </a:lnTo>
                <a:lnTo>
                  <a:pt x="172" y="214"/>
                </a:lnTo>
                <a:lnTo>
                  <a:pt x="185" y="222"/>
                </a:lnTo>
                <a:lnTo>
                  <a:pt x="200" y="229"/>
                </a:lnTo>
                <a:lnTo>
                  <a:pt x="216" y="232"/>
                </a:lnTo>
                <a:lnTo>
                  <a:pt x="242" y="222"/>
                </a:lnTo>
                <a:lnTo>
                  <a:pt x="271" y="243"/>
                </a:lnTo>
                <a:lnTo>
                  <a:pt x="293" y="232"/>
                </a:lnTo>
                <a:lnTo>
                  <a:pt x="330" y="211"/>
                </a:lnTo>
                <a:lnTo>
                  <a:pt x="353" y="211"/>
                </a:lnTo>
                <a:lnTo>
                  <a:pt x="378" y="194"/>
                </a:lnTo>
                <a:lnTo>
                  <a:pt x="395" y="186"/>
                </a:lnTo>
                <a:lnTo>
                  <a:pt x="421" y="208"/>
                </a:lnTo>
                <a:lnTo>
                  <a:pt x="441" y="203"/>
                </a:lnTo>
                <a:lnTo>
                  <a:pt x="458" y="211"/>
                </a:lnTo>
                <a:lnTo>
                  <a:pt x="470" y="211"/>
                </a:lnTo>
                <a:lnTo>
                  <a:pt x="484" y="211"/>
                </a:lnTo>
                <a:lnTo>
                  <a:pt x="495" y="219"/>
                </a:lnTo>
                <a:lnTo>
                  <a:pt x="512" y="211"/>
                </a:lnTo>
                <a:lnTo>
                  <a:pt x="525" y="190"/>
                </a:lnTo>
                <a:lnTo>
                  <a:pt x="573" y="210"/>
                </a:lnTo>
                <a:lnTo>
                  <a:pt x="597" y="234"/>
                </a:lnTo>
                <a:lnTo>
                  <a:pt x="606" y="272"/>
                </a:lnTo>
                <a:lnTo>
                  <a:pt x="712" y="184"/>
                </a:lnTo>
                <a:lnTo>
                  <a:pt x="738" y="152"/>
                </a:lnTo>
                <a:lnTo>
                  <a:pt x="763" y="136"/>
                </a:lnTo>
                <a:lnTo>
                  <a:pt x="791" y="124"/>
                </a:lnTo>
                <a:lnTo>
                  <a:pt x="787" y="148"/>
                </a:lnTo>
                <a:lnTo>
                  <a:pt x="755" y="188"/>
                </a:lnTo>
                <a:lnTo>
                  <a:pt x="776" y="181"/>
                </a:lnTo>
                <a:lnTo>
                  <a:pt x="806" y="166"/>
                </a:lnTo>
                <a:lnTo>
                  <a:pt x="827" y="176"/>
                </a:lnTo>
                <a:lnTo>
                  <a:pt x="842" y="203"/>
                </a:lnTo>
                <a:lnTo>
                  <a:pt x="833" y="225"/>
                </a:lnTo>
                <a:lnTo>
                  <a:pt x="863" y="228"/>
                </a:lnTo>
                <a:lnTo>
                  <a:pt x="887" y="243"/>
                </a:lnTo>
                <a:lnTo>
                  <a:pt x="895" y="262"/>
                </a:lnTo>
                <a:lnTo>
                  <a:pt x="917" y="259"/>
                </a:lnTo>
                <a:lnTo>
                  <a:pt x="929" y="275"/>
                </a:lnTo>
                <a:lnTo>
                  <a:pt x="948" y="305"/>
                </a:lnTo>
                <a:lnTo>
                  <a:pt x="963" y="299"/>
                </a:lnTo>
                <a:lnTo>
                  <a:pt x="955" y="275"/>
                </a:lnTo>
                <a:lnTo>
                  <a:pt x="948" y="250"/>
                </a:lnTo>
                <a:lnTo>
                  <a:pt x="936" y="240"/>
                </a:lnTo>
                <a:lnTo>
                  <a:pt x="921" y="223"/>
                </a:lnTo>
                <a:lnTo>
                  <a:pt x="929" y="186"/>
                </a:lnTo>
                <a:lnTo>
                  <a:pt x="919" y="161"/>
                </a:lnTo>
                <a:lnTo>
                  <a:pt x="889" y="156"/>
                </a:lnTo>
                <a:lnTo>
                  <a:pt x="898" y="136"/>
                </a:lnTo>
                <a:lnTo>
                  <a:pt x="917" y="120"/>
                </a:lnTo>
                <a:lnTo>
                  <a:pt x="867" y="122"/>
                </a:lnTo>
                <a:lnTo>
                  <a:pt x="889" y="110"/>
                </a:lnTo>
                <a:lnTo>
                  <a:pt x="931" y="94"/>
                </a:lnTo>
                <a:lnTo>
                  <a:pt x="910" y="90"/>
                </a:lnTo>
                <a:lnTo>
                  <a:pt x="857" y="104"/>
                </a:lnTo>
                <a:lnTo>
                  <a:pt x="831" y="96"/>
                </a:lnTo>
                <a:lnTo>
                  <a:pt x="849" y="80"/>
                </a:lnTo>
                <a:lnTo>
                  <a:pt x="887" y="76"/>
                </a:lnTo>
                <a:lnTo>
                  <a:pt x="919" y="72"/>
                </a:lnTo>
                <a:lnTo>
                  <a:pt x="951" y="58"/>
                </a:lnTo>
                <a:lnTo>
                  <a:pt x="1006" y="50"/>
                </a:lnTo>
                <a:lnTo>
                  <a:pt x="1046" y="56"/>
                </a:lnTo>
                <a:lnTo>
                  <a:pt x="1072" y="78"/>
                </a:lnTo>
                <a:lnTo>
                  <a:pt x="1098" y="92"/>
                </a:lnTo>
                <a:lnTo>
                  <a:pt x="1117" y="82"/>
                </a:lnTo>
                <a:lnTo>
                  <a:pt x="1142" y="86"/>
                </a:lnTo>
                <a:lnTo>
                  <a:pt x="1174" y="106"/>
                </a:lnTo>
                <a:lnTo>
                  <a:pt x="1202" y="132"/>
                </a:lnTo>
                <a:lnTo>
                  <a:pt x="1225" y="164"/>
                </a:lnTo>
                <a:lnTo>
                  <a:pt x="1264" y="174"/>
                </a:lnTo>
                <a:lnTo>
                  <a:pt x="1294" y="195"/>
                </a:lnTo>
                <a:lnTo>
                  <a:pt x="1313" y="214"/>
                </a:lnTo>
                <a:lnTo>
                  <a:pt x="1341" y="232"/>
                </a:lnTo>
                <a:lnTo>
                  <a:pt x="1373" y="227"/>
                </a:lnTo>
                <a:lnTo>
                  <a:pt x="1394" y="217"/>
                </a:lnTo>
                <a:lnTo>
                  <a:pt x="1433" y="217"/>
                </a:lnTo>
                <a:lnTo>
                  <a:pt x="1454" y="193"/>
                </a:lnTo>
                <a:lnTo>
                  <a:pt x="1471" y="195"/>
                </a:lnTo>
                <a:lnTo>
                  <a:pt x="1483" y="195"/>
                </a:lnTo>
                <a:lnTo>
                  <a:pt x="1499" y="206"/>
                </a:lnTo>
                <a:lnTo>
                  <a:pt x="1517" y="214"/>
                </a:lnTo>
                <a:lnTo>
                  <a:pt x="1530" y="197"/>
                </a:lnTo>
                <a:lnTo>
                  <a:pt x="1544" y="193"/>
                </a:lnTo>
                <a:lnTo>
                  <a:pt x="1555" y="198"/>
                </a:lnTo>
                <a:lnTo>
                  <a:pt x="1569" y="190"/>
                </a:lnTo>
                <a:lnTo>
                  <a:pt x="1593" y="202"/>
                </a:lnTo>
                <a:lnTo>
                  <a:pt x="1608" y="224"/>
                </a:lnTo>
                <a:lnTo>
                  <a:pt x="1626" y="227"/>
                </a:lnTo>
                <a:lnTo>
                  <a:pt x="1637" y="229"/>
                </a:lnTo>
                <a:lnTo>
                  <a:pt x="1651" y="222"/>
                </a:lnTo>
                <a:lnTo>
                  <a:pt x="1662" y="212"/>
                </a:lnTo>
                <a:lnTo>
                  <a:pt x="1671" y="208"/>
                </a:lnTo>
                <a:lnTo>
                  <a:pt x="1686" y="199"/>
                </a:lnTo>
                <a:lnTo>
                  <a:pt x="1703" y="198"/>
                </a:lnTo>
                <a:lnTo>
                  <a:pt x="1718" y="214"/>
                </a:lnTo>
                <a:lnTo>
                  <a:pt x="1742" y="225"/>
                </a:lnTo>
                <a:lnTo>
                  <a:pt x="1764" y="214"/>
                </a:lnTo>
                <a:lnTo>
                  <a:pt x="1774" y="208"/>
                </a:lnTo>
                <a:lnTo>
                  <a:pt x="1789" y="214"/>
                </a:lnTo>
                <a:lnTo>
                  <a:pt x="1799" y="217"/>
                </a:lnTo>
                <a:lnTo>
                  <a:pt x="1814" y="229"/>
                </a:lnTo>
                <a:lnTo>
                  <a:pt x="1830" y="229"/>
                </a:lnTo>
                <a:lnTo>
                  <a:pt x="1848" y="225"/>
                </a:lnTo>
                <a:lnTo>
                  <a:pt x="1871" y="219"/>
                </a:lnTo>
                <a:lnTo>
                  <a:pt x="1898" y="211"/>
                </a:lnTo>
                <a:lnTo>
                  <a:pt x="1916" y="219"/>
                </a:lnTo>
                <a:lnTo>
                  <a:pt x="1927" y="231"/>
                </a:lnTo>
                <a:lnTo>
                  <a:pt x="1936" y="254"/>
                </a:lnTo>
                <a:lnTo>
                  <a:pt x="1942" y="294"/>
                </a:lnTo>
                <a:lnTo>
                  <a:pt x="1948" y="346"/>
                </a:lnTo>
                <a:lnTo>
                  <a:pt x="1948" y="238"/>
                </a:lnTo>
                <a:lnTo>
                  <a:pt x="1948" y="210"/>
                </a:lnTo>
                <a:lnTo>
                  <a:pt x="1945" y="192"/>
                </a:lnTo>
                <a:lnTo>
                  <a:pt x="1940" y="170"/>
                </a:lnTo>
                <a:lnTo>
                  <a:pt x="1930" y="151"/>
                </a:lnTo>
                <a:lnTo>
                  <a:pt x="1910" y="142"/>
                </a:lnTo>
                <a:lnTo>
                  <a:pt x="1881" y="140"/>
                </a:lnTo>
                <a:lnTo>
                  <a:pt x="1858" y="142"/>
                </a:lnTo>
                <a:lnTo>
                  <a:pt x="1832" y="137"/>
                </a:lnTo>
                <a:lnTo>
                  <a:pt x="1807" y="152"/>
                </a:lnTo>
                <a:lnTo>
                  <a:pt x="1781" y="145"/>
                </a:lnTo>
                <a:lnTo>
                  <a:pt x="1759" y="140"/>
                </a:lnTo>
                <a:lnTo>
                  <a:pt x="1742" y="140"/>
                </a:lnTo>
                <a:lnTo>
                  <a:pt x="1698" y="145"/>
                </a:lnTo>
                <a:lnTo>
                  <a:pt x="1674" y="148"/>
                </a:lnTo>
                <a:lnTo>
                  <a:pt x="1648" y="142"/>
                </a:lnTo>
                <a:lnTo>
                  <a:pt x="1623" y="149"/>
                </a:lnTo>
                <a:lnTo>
                  <a:pt x="1592" y="142"/>
                </a:lnTo>
                <a:lnTo>
                  <a:pt x="1580" y="140"/>
                </a:lnTo>
                <a:lnTo>
                  <a:pt x="1555" y="140"/>
                </a:lnTo>
                <a:lnTo>
                  <a:pt x="1531" y="137"/>
                </a:lnTo>
                <a:lnTo>
                  <a:pt x="1514" y="145"/>
                </a:lnTo>
                <a:lnTo>
                  <a:pt x="1500" y="142"/>
                </a:lnTo>
                <a:lnTo>
                  <a:pt x="1469" y="140"/>
                </a:lnTo>
                <a:lnTo>
                  <a:pt x="1442" y="145"/>
                </a:lnTo>
                <a:lnTo>
                  <a:pt x="1417" y="145"/>
                </a:lnTo>
                <a:lnTo>
                  <a:pt x="1389" y="137"/>
                </a:lnTo>
                <a:lnTo>
                  <a:pt x="1365" y="146"/>
                </a:lnTo>
                <a:lnTo>
                  <a:pt x="1346" y="140"/>
                </a:lnTo>
                <a:lnTo>
                  <a:pt x="1328" y="149"/>
                </a:lnTo>
                <a:lnTo>
                  <a:pt x="1310" y="145"/>
                </a:lnTo>
                <a:lnTo>
                  <a:pt x="1287" y="140"/>
                </a:lnTo>
                <a:lnTo>
                  <a:pt x="1274" y="132"/>
                </a:lnTo>
                <a:lnTo>
                  <a:pt x="1244" y="102"/>
                </a:lnTo>
                <a:lnTo>
                  <a:pt x="1211" y="74"/>
                </a:lnTo>
                <a:lnTo>
                  <a:pt x="1181" y="55"/>
                </a:lnTo>
                <a:lnTo>
                  <a:pt x="1153" y="39"/>
                </a:lnTo>
                <a:lnTo>
                  <a:pt x="1110" y="19"/>
                </a:lnTo>
                <a:lnTo>
                  <a:pt x="1057" y="7"/>
                </a:lnTo>
                <a:lnTo>
                  <a:pt x="1008" y="0"/>
                </a:lnTo>
                <a:lnTo>
                  <a:pt x="927" y="3"/>
                </a:lnTo>
                <a:lnTo>
                  <a:pt x="858" y="18"/>
                </a:lnTo>
                <a:lnTo>
                  <a:pt x="821" y="31"/>
                </a:lnTo>
                <a:lnTo>
                  <a:pt x="765" y="60"/>
                </a:lnTo>
                <a:lnTo>
                  <a:pt x="720" y="94"/>
                </a:lnTo>
                <a:lnTo>
                  <a:pt x="676" y="130"/>
                </a:lnTo>
                <a:lnTo>
                  <a:pt x="633" y="142"/>
                </a:lnTo>
                <a:lnTo>
                  <a:pt x="597" y="150"/>
                </a:lnTo>
                <a:lnTo>
                  <a:pt x="558" y="152"/>
                </a:lnTo>
                <a:lnTo>
                  <a:pt x="521" y="147"/>
                </a:lnTo>
                <a:lnTo>
                  <a:pt x="490" y="147"/>
                </a:lnTo>
                <a:lnTo>
                  <a:pt x="395" y="147"/>
                </a:lnTo>
                <a:lnTo>
                  <a:pt x="367" y="145"/>
                </a:lnTo>
                <a:lnTo>
                  <a:pt x="285" y="150"/>
                </a:lnTo>
                <a:lnTo>
                  <a:pt x="234" y="147"/>
                </a:lnTo>
                <a:lnTo>
                  <a:pt x="173" y="140"/>
                </a:lnTo>
                <a:lnTo>
                  <a:pt x="97" y="142"/>
                </a:lnTo>
                <a:lnTo>
                  <a:pt x="51" y="142"/>
                </a:lnTo>
                <a:lnTo>
                  <a:pt x="31" y="145"/>
                </a:lnTo>
                <a:lnTo>
                  <a:pt x="17" y="152"/>
                </a:lnTo>
                <a:lnTo>
                  <a:pt x="4" y="172"/>
                </a:lnTo>
                <a:lnTo>
                  <a:pt x="0" y="203"/>
                </a:lnTo>
                <a:lnTo>
                  <a:pt x="0" y="235"/>
                </a:lnTo>
                <a:lnTo>
                  <a:pt x="0" y="271"/>
                </a:lnTo>
              </a:path>
            </a:pathLst>
          </a:custGeom>
          <a:solidFill>
            <a:srgbClr val="FFFFFF"/>
          </a:solidFill>
          <a:ln>
            <a:noFill/>
          </a:ln>
          <a:effectLst/>
          <a:extLst>
            <a:ext uri="{91240B29-F687-4f45-9708-019B960494DF}">
              <a14:hiddenLine xmlns:a14="http://schemas.microsoft.com/office/drawing/2010/main" xmlns="" w="9525">
                <a:solidFill>
                  <a:schemeClr val="tx1"/>
                </a:solidFill>
                <a:round/>
                <a:headEnd type="none" w="sm" len="sm"/>
                <a:tailEnd type="none" w="sm" len="sm"/>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txBody>
          <a:bodyPr/>
          <a:lstStyle/>
          <a:p>
            <a:pPr eaLnBrk="0" fontAlgn="base" hangingPunct="0">
              <a:spcBef>
                <a:spcPct val="0"/>
              </a:spcBef>
              <a:spcAft>
                <a:spcPct val="0"/>
              </a:spcAft>
            </a:pPr>
            <a:endParaRPr lang="en-GB" sz="2400">
              <a:solidFill>
                <a:srgbClr val="FFFFCC"/>
              </a:solidFill>
              <a:latin typeface="Arial" pitchFamily="34" charset="0"/>
            </a:endParaRPr>
          </a:p>
        </p:txBody>
      </p:sp>
      <p:sp>
        <p:nvSpPr>
          <p:cNvPr id="11" name="Freeform 9"/>
          <p:cNvSpPr>
            <a:spLocks/>
          </p:cNvSpPr>
          <p:nvPr/>
        </p:nvSpPr>
        <p:spPr bwMode="auto">
          <a:xfrm>
            <a:off x="3981450" y="334963"/>
            <a:ext cx="142875" cy="638175"/>
          </a:xfrm>
          <a:custGeom>
            <a:avLst/>
            <a:gdLst>
              <a:gd name="T0" fmla="*/ 33338 w 90"/>
              <a:gd name="T1" fmla="*/ 15875 h 402"/>
              <a:gd name="T2" fmla="*/ 44450 w 90"/>
              <a:gd name="T3" fmla="*/ 63500 h 402"/>
              <a:gd name="T4" fmla="*/ 33338 w 90"/>
              <a:gd name="T5" fmla="*/ 85725 h 402"/>
              <a:gd name="T6" fmla="*/ 15875 w 90"/>
              <a:gd name="T7" fmla="*/ 157163 h 402"/>
              <a:gd name="T8" fmla="*/ 3175 w 90"/>
              <a:gd name="T9" fmla="*/ 219075 h 402"/>
              <a:gd name="T10" fmla="*/ 0 w 90"/>
              <a:gd name="T11" fmla="*/ 274638 h 402"/>
              <a:gd name="T12" fmla="*/ 12700 w 90"/>
              <a:gd name="T13" fmla="*/ 341313 h 402"/>
              <a:gd name="T14" fmla="*/ 20638 w 90"/>
              <a:gd name="T15" fmla="*/ 406400 h 402"/>
              <a:gd name="T16" fmla="*/ 33338 w 90"/>
              <a:gd name="T17" fmla="*/ 468313 h 402"/>
              <a:gd name="T18" fmla="*/ 68263 w 90"/>
              <a:gd name="T19" fmla="*/ 506413 h 402"/>
              <a:gd name="T20" fmla="*/ 82550 w 90"/>
              <a:gd name="T21" fmla="*/ 552450 h 402"/>
              <a:gd name="T22" fmla="*/ 112713 w 90"/>
              <a:gd name="T23" fmla="*/ 593725 h 402"/>
              <a:gd name="T24" fmla="*/ 141288 w 90"/>
              <a:gd name="T25" fmla="*/ 636588 h 402"/>
              <a:gd name="T26" fmla="*/ 130175 w 90"/>
              <a:gd name="T27" fmla="*/ 596900 h 402"/>
              <a:gd name="T28" fmla="*/ 103188 w 90"/>
              <a:gd name="T29" fmla="*/ 549275 h 402"/>
              <a:gd name="T30" fmla="*/ 109538 w 90"/>
              <a:gd name="T31" fmla="*/ 496888 h 402"/>
              <a:gd name="T32" fmla="*/ 71438 w 90"/>
              <a:gd name="T33" fmla="*/ 431800 h 402"/>
              <a:gd name="T34" fmla="*/ 36513 w 90"/>
              <a:gd name="T35" fmla="*/ 354013 h 402"/>
              <a:gd name="T36" fmla="*/ 30163 w 90"/>
              <a:gd name="T37" fmla="*/ 238125 h 402"/>
              <a:gd name="T38" fmla="*/ 44450 w 90"/>
              <a:gd name="T39" fmla="*/ 163513 h 402"/>
              <a:gd name="T40" fmla="*/ 65088 w 90"/>
              <a:gd name="T41" fmla="*/ 85725 h 402"/>
              <a:gd name="T42" fmla="*/ 68263 w 90"/>
              <a:gd name="T43" fmla="*/ 31750 h 402"/>
              <a:gd name="T44" fmla="*/ 36513 w 90"/>
              <a:gd name="T45" fmla="*/ 0 h 402"/>
              <a:gd name="T46" fmla="*/ 33338 w 90"/>
              <a:gd name="T47" fmla="*/ 15875 h 40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90" h="402">
                <a:moveTo>
                  <a:pt x="21" y="10"/>
                </a:moveTo>
                <a:lnTo>
                  <a:pt x="28" y="40"/>
                </a:lnTo>
                <a:lnTo>
                  <a:pt x="21" y="54"/>
                </a:lnTo>
                <a:lnTo>
                  <a:pt x="10" y="99"/>
                </a:lnTo>
                <a:lnTo>
                  <a:pt x="2" y="138"/>
                </a:lnTo>
                <a:lnTo>
                  <a:pt x="0" y="173"/>
                </a:lnTo>
                <a:lnTo>
                  <a:pt x="8" y="215"/>
                </a:lnTo>
                <a:lnTo>
                  <a:pt x="13" y="256"/>
                </a:lnTo>
                <a:lnTo>
                  <a:pt x="21" y="295"/>
                </a:lnTo>
                <a:lnTo>
                  <a:pt x="43" y="319"/>
                </a:lnTo>
                <a:lnTo>
                  <a:pt x="52" y="348"/>
                </a:lnTo>
                <a:lnTo>
                  <a:pt x="71" y="374"/>
                </a:lnTo>
                <a:lnTo>
                  <a:pt x="89" y="401"/>
                </a:lnTo>
                <a:lnTo>
                  <a:pt x="82" y="376"/>
                </a:lnTo>
                <a:lnTo>
                  <a:pt x="65" y="346"/>
                </a:lnTo>
                <a:lnTo>
                  <a:pt x="69" y="313"/>
                </a:lnTo>
                <a:lnTo>
                  <a:pt x="45" y="272"/>
                </a:lnTo>
                <a:lnTo>
                  <a:pt x="23" y="223"/>
                </a:lnTo>
                <a:lnTo>
                  <a:pt x="19" y="150"/>
                </a:lnTo>
                <a:lnTo>
                  <a:pt x="28" y="103"/>
                </a:lnTo>
                <a:lnTo>
                  <a:pt x="41" y="54"/>
                </a:lnTo>
                <a:lnTo>
                  <a:pt x="43" y="20"/>
                </a:lnTo>
                <a:lnTo>
                  <a:pt x="23" y="0"/>
                </a:lnTo>
                <a:lnTo>
                  <a:pt x="21" y="10"/>
                </a:lnTo>
              </a:path>
            </a:pathLst>
          </a:custGeom>
          <a:solidFill>
            <a:srgbClr val="FFFFFF"/>
          </a:solidFill>
          <a:ln>
            <a:noFill/>
          </a:ln>
          <a:effectLst/>
          <a:extLst>
            <a:ext uri="{91240B29-F687-4f45-9708-019B960494DF}">
              <a14:hiddenLine xmlns:a14="http://schemas.microsoft.com/office/drawing/2010/main" xmlns="" w="9525">
                <a:solidFill>
                  <a:schemeClr val="tx1"/>
                </a:solidFill>
                <a:round/>
                <a:headEnd type="none" w="sm" len="sm"/>
                <a:tailEnd type="none" w="sm" len="sm"/>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txBody>
          <a:bodyPr/>
          <a:lstStyle/>
          <a:p>
            <a:pPr eaLnBrk="0" fontAlgn="base" hangingPunct="0">
              <a:spcBef>
                <a:spcPct val="0"/>
              </a:spcBef>
              <a:spcAft>
                <a:spcPct val="0"/>
              </a:spcAft>
            </a:pPr>
            <a:endParaRPr lang="en-GB" sz="2400">
              <a:solidFill>
                <a:srgbClr val="FFFFCC"/>
              </a:solidFill>
              <a:latin typeface="Arial" pitchFamily="34" charset="0"/>
            </a:endParaRPr>
          </a:p>
        </p:txBody>
      </p:sp>
      <p:grpSp>
        <p:nvGrpSpPr>
          <p:cNvPr id="12" name="Group 10"/>
          <p:cNvGrpSpPr>
            <a:grpSpLocks/>
          </p:cNvGrpSpPr>
          <p:nvPr/>
        </p:nvGrpSpPr>
        <p:grpSpPr bwMode="auto">
          <a:xfrm>
            <a:off x="134938" y="209550"/>
            <a:ext cx="2808287" cy="844550"/>
            <a:chOff x="85" y="132"/>
            <a:chExt cx="1769" cy="532"/>
          </a:xfrm>
        </p:grpSpPr>
        <p:sp>
          <p:nvSpPr>
            <p:cNvPr id="13" name="Freeform 11"/>
            <p:cNvSpPr>
              <a:spLocks/>
            </p:cNvSpPr>
            <p:nvPr/>
          </p:nvSpPr>
          <p:spPr bwMode="auto">
            <a:xfrm>
              <a:off x="93" y="132"/>
              <a:ext cx="1761" cy="427"/>
            </a:xfrm>
            <a:custGeom>
              <a:avLst/>
              <a:gdLst>
                <a:gd name="T0" fmla="*/ 23 w 1761"/>
                <a:gd name="T1" fmla="*/ 6 h 427"/>
                <a:gd name="T2" fmla="*/ 37 w 1761"/>
                <a:gd name="T3" fmla="*/ 0 h 427"/>
                <a:gd name="T4" fmla="*/ 1706 w 1761"/>
                <a:gd name="T5" fmla="*/ 0 h 427"/>
                <a:gd name="T6" fmla="*/ 1725 w 1761"/>
                <a:gd name="T7" fmla="*/ 4 h 427"/>
                <a:gd name="T8" fmla="*/ 1739 w 1761"/>
                <a:gd name="T9" fmla="*/ 15 h 427"/>
                <a:gd name="T10" fmla="*/ 1751 w 1761"/>
                <a:gd name="T11" fmla="*/ 42 h 427"/>
                <a:gd name="T12" fmla="*/ 1758 w 1761"/>
                <a:gd name="T13" fmla="*/ 74 h 427"/>
                <a:gd name="T14" fmla="*/ 1760 w 1761"/>
                <a:gd name="T15" fmla="*/ 110 h 427"/>
                <a:gd name="T16" fmla="*/ 1760 w 1761"/>
                <a:gd name="T17" fmla="*/ 426 h 427"/>
                <a:gd name="T18" fmla="*/ 66 w 1761"/>
                <a:gd name="T19" fmla="*/ 426 h 427"/>
                <a:gd name="T20" fmla="*/ 0 w 1761"/>
                <a:gd name="T21" fmla="*/ 426 h 427"/>
                <a:gd name="T22" fmla="*/ 0 w 1761"/>
                <a:gd name="T23" fmla="*/ 132 h 427"/>
                <a:gd name="T24" fmla="*/ 0 w 1761"/>
                <a:gd name="T25" fmla="*/ 89 h 427"/>
                <a:gd name="T26" fmla="*/ 7 w 1761"/>
                <a:gd name="T27" fmla="*/ 47 h 427"/>
                <a:gd name="T28" fmla="*/ 13 w 1761"/>
                <a:gd name="T29" fmla="*/ 25 h 427"/>
                <a:gd name="T30" fmla="*/ 23 w 1761"/>
                <a:gd name="T31" fmla="*/ 6 h 42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761" h="427">
                  <a:moveTo>
                    <a:pt x="23" y="6"/>
                  </a:moveTo>
                  <a:lnTo>
                    <a:pt x="37" y="0"/>
                  </a:lnTo>
                  <a:lnTo>
                    <a:pt x="1706" y="0"/>
                  </a:lnTo>
                  <a:lnTo>
                    <a:pt x="1725" y="4"/>
                  </a:lnTo>
                  <a:lnTo>
                    <a:pt x="1739" y="15"/>
                  </a:lnTo>
                  <a:lnTo>
                    <a:pt x="1751" y="42"/>
                  </a:lnTo>
                  <a:lnTo>
                    <a:pt x="1758" y="74"/>
                  </a:lnTo>
                  <a:lnTo>
                    <a:pt x="1760" y="110"/>
                  </a:lnTo>
                  <a:lnTo>
                    <a:pt x="1760" y="426"/>
                  </a:lnTo>
                  <a:lnTo>
                    <a:pt x="66" y="426"/>
                  </a:lnTo>
                  <a:lnTo>
                    <a:pt x="0" y="426"/>
                  </a:lnTo>
                  <a:lnTo>
                    <a:pt x="0" y="132"/>
                  </a:lnTo>
                  <a:lnTo>
                    <a:pt x="0" y="89"/>
                  </a:lnTo>
                  <a:lnTo>
                    <a:pt x="7" y="47"/>
                  </a:lnTo>
                  <a:lnTo>
                    <a:pt x="13" y="25"/>
                  </a:lnTo>
                  <a:lnTo>
                    <a:pt x="23" y="6"/>
                  </a:lnTo>
                </a:path>
              </a:pathLst>
            </a:custGeom>
            <a:gradFill rotWithShape="0">
              <a:gsLst>
                <a:gs pos="0">
                  <a:srgbClr val="00CCFF"/>
                </a:gs>
                <a:gs pos="100000">
                  <a:srgbClr val="FFFFFF"/>
                </a:gs>
              </a:gsLst>
              <a:lin ang="5400000" scaled="1"/>
            </a:gradFill>
            <a:ln>
              <a:noFill/>
            </a:ln>
            <a:effectLst/>
            <a:extLst>
              <a:ext uri="{91240B29-F687-4f45-9708-019B960494DF}">
                <a14:hiddenLine xmlns:a14="http://schemas.microsoft.com/office/drawing/2010/main" xmlns="" w="9525">
                  <a:solidFill>
                    <a:schemeClr val="tx1"/>
                  </a:solidFill>
                  <a:round/>
                  <a:headEnd type="none" w="sm" len="sm"/>
                  <a:tailEnd type="none" w="sm" len="sm"/>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txBody>
            <a:bodyPr/>
            <a:lstStyle/>
            <a:p>
              <a:pPr eaLnBrk="0" fontAlgn="base" hangingPunct="0">
                <a:spcBef>
                  <a:spcPct val="0"/>
                </a:spcBef>
                <a:spcAft>
                  <a:spcPct val="0"/>
                </a:spcAft>
              </a:pPr>
              <a:endParaRPr lang="en-GB" sz="2400">
                <a:solidFill>
                  <a:srgbClr val="FFFFCC"/>
                </a:solidFill>
                <a:latin typeface="Arial" pitchFamily="34" charset="0"/>
              </a:endParaRPr>
            </a:p>
          </p:txBody>
        </p:sp>
        <p:sp>
          <p:nvSpPr>
            <p:cNvPr id="14" name="Freeform 12"/>
            <p:cNvSpPr>
              <a:spLocks/>
            </p:cNvSpPr>
            <p:nvPr/>
          </p:nvSpPr>
          <p:spPr bwMode="auto">
            <a:xfrm>
              <a:off x="85" y="412"/>
              <a:ext cx="1761" cy="185"/>
            </a:xfrm>
            <a:custGeom>
              <a:avLst/>
              <a:gdLst>
                <a:gd name="T0" fmla="*/ 85 w 1761"/>
                <a:gd name="T1" fmla="*/ 63 h 185"/>
                <a:gd name="T2" fmla="*/ 138 w 1761"/>
                <a:gd name="T3" fmla="*/ 63 h 185"/>
                <a:gd name="T4" fmla="*/ 180 w 1761"/>
                <a:gd name="T5" fmla="*/ 95 h 185"/>
                <a:gd name="T6" fmla="*/ 248 w 1761"/>
                <a:gd name="T7" fmla="*/ 76 h 185"/>
                <a:gd name="T8" fmla="*/ 325 w 1761"/>
                <a:gd name="T9" fmla="*/ 67 h 185"/>
                <a:gd name="T10" fmla="*/ 379 w 1761"/>
                <a:gd name="T11" fmla="*/ 86 h 185"/>
                <a:gd name="T12" fmla="*/ 438 w 1761"/>
                <a:gd name="T13" fmla="*/ 76 h 185"/>
                <a:gd name="T14" fmla="*/ 532 w 1761"/>
                <a:gd name="T15" fmla="*/ 82 h 185"/>
                <a:gd name="T16" fmla="*/ 592 w 1761"/>
                <a:gd name="T17" fmla="*/ 95 h 185"/>
                <a:gd name="T18" fmla="*/ 663 w 1761"/>
                <a:gd name="T19" fmla="*/ 57 h 185"/>
                <a:gd name="T20" fmla="*/ 716 w 1761"/>
                <a:gd name="T21" fmla="*/ 90 h 185"/>
                <a:gd name="T22" fmla="*/ 787 w 1761"/>
                <a:gd name="T23" fmla="*/ 85 h 185"/>
                <a:gd name="T24" fmla="*/ 824 w 1761"/>
                <a:gd name="T25" fmla="*/ 90 h 185"/>
                <a:gd name="T26" fmla="*/ 857 w 1761"/>
                <a:gd name="T27" fmla="*/ 57 h 185"/>
                <a:gd name="T28" fmla="*/ 899 w 1761"/>
                <a:gd name="T29" fmla="*/ 34 h 185"/>
                <a:gd name="T30" fmla="*/ 949 w 1761"/>
                <a:gd name="T31" fmla="*/ 31 h 185"/>
                <a:gd name="T32" fmla="*/ 991 w 1761"/>
                <a:gd name="T33" fmla="*/ 22 h 185"/>
                <a:gd name="T34" fmla="*/ 1030 w 1761"/>
                <a:gd name="T35" fmla="*/ 48 h 185"/>
                <a:gd name="T36" fmla="*/ 1071 w 1761"/>
                <a:gd name="T37" fmla="*/ 67 h 185"/>
                <a:gd name="T38" fmla="*/ 1138 w 1761"/>
                <a:gd name="T39" fmla="*/ 53 h 185"/>
                <a:gd name="T40" fmla="*/ 1168 w 1761"/>
                <a:gd name="T41" fmla="*/ 89 h 185"/>
                <a:gd name="T42" fmla="*/ 1215 w 1761"/>
                <a:gd name="T43" fmla="*/ 95 h 185"/>
                <a:gd name="T44" fmla="*/ 1293 w 1761"/>
                <a:gd name="T45" fmla="*/ 95 h 185"/>
                <a:gd name="T46" fmla="*/ 1340 w 1761"/>
                <a:gd name="T47" fmla="*/ 79 h 185"/>
                <a:gd name="T48" fmla="*/ 1376 w 1761"/>
                <a:gd name="T49" fmla="*/ 86 h 185"/>
                <a:gd name="T50" fmla="*/ 1418 w 1761"/>
                <a:gd name="T51" fmla="*/ 57 h 185"/>
                <a:gd name="T52" fmla="*/ 1478 w 1761"/>
                <a:gd name="T53" fmla="*/ 53 h 185"/>
                <a:gd name="T54" fmla="*/ 1528 w 1761"/>
                <a:gd name="T55" fmla="*/ 22 h 185"/>
                <a:gd name="T56" fmla="*/ 1567 w 1761"/>
                <a:gd name="T57" fmla="*/ 15 h 185"/>
                <a:gd name="T58" fmla="*/ 1617 w 1761"/>
                <a:gd name="T59" fmla="*/ 27 h 185"/>
                <a:gd name="T60" fmla="*/ 1661 w 1761"/>
                <a:gd name="T61" fmla="*/ 1 h 185"/>
                <a:gd name="T62" fmla="*/ 1703 w 1761"/>
                <a:gd name="T63" fmla="*/ 48 h 185"/>
                <a:gd name="T64" fmla="*/ 1750 w 1761"/>
                <a:gd name="T65" fmla="*/ 24 h 185"/>
                <a:gd name="T66" fmla="*/ 1760 w 1761"/>
                <a:gd name="T67" fmla="*/ 184 h 185"/>
                <a:gd name="T68" fmla="*/ 727 w 1761"/>
                <a:gd name="T69" fmla="*/ 149 h 185"/>
                <a:gd name="T70" fmla="*/ 0 w 1761"/>
                <a:gd name="T71" fmla="*/ 29 h 185"/>
                <a:gd name="T72" fmla="*/ 26 w 1761"/>
                <a:gd name="T73" fmla="*/ 50 h 185"/>
                <a:gd name="T74" fmla="*/ 61 w 1761"/>
                <a:gd name="T75" fmla="*/ 57 h 18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61" h="185">
                  <a:moveTo>
                    <a:pt x="61" y="57"/>
                  </a:moveTo>
                  <a:lnTo>
                    <a:pt x="85" y="63"/>
                  </a:lnTo>
                  <a:lnTo>
                    <a:pt x="112" y="57"/>
                  </a:lnTo>
                  <a:lnTo>
                    <a:pt x="138" y="63"/>
                  </a:lnTo>
                  <a:lnTo>
                    <a:pt x="158" y="81"/>
                  </a:lnTo>
                  <a:lnTo>
                    <a:pt x="180" y="95"/>
                  </a:lnTo>
                  <a:lnTo>
                    <a:pt x="217" y="82"/>
                  </a:lnTo>
                  <a:lnTo>
                    <a:pt x="248" y="76"/>
                  </a:lnTo>
                  <a:lnTo>
                    <a:pt x="293" y="76"/>
                  </a:lnTo>
                  <a:lnTo>
                    <a:pt x="325" y="67"/>
                  </a:lnTo>
                  <a:lnTo>
                    <a:pt x="354" y="76"/>
                  </a:lnTo>
                  <a:lnTo>
                    <a:pt x="379" y="86"/>
                  </a:lnTo>
                  <a:lnTo>
                    <a:pt x="402" y="89"/>
                  </a:lnTo>
                  <a:lnTo>
                    <a:pt x="438" y="76"/>
                  </a:lnTo>
                  <a:lnTo>
                    <a:pt x="477" y="76"/>
                  </a:lnTo>
                  <a:lnTo>
                    <a:pt x="532" y="82"/>
                  </a:lnTo>
                  <a:lnTo>
                    <a:pt x="555" y="99"/>
                  </a:lnTo>
                  <a:lnTo>
                    <a:pt x="592" y="95"/>
                  </a:lnTo>
                  <a:lnTo>
                    <a:pt x="629" y="67"/>
                  </a:lnTo>
                  <a:lnTo>
                    <a:pt x="663" y="57"/>
                  </a:lnTo>
                  <a:lnTo>
                    <a:pt x="687" y="67"/>
                  </a:lnTo>
                  <a:lnTo>
                    <a:pt x="716" y="90"/>
                  </a:lnTo>
                  <a:lnTo>
                    <a:pt x="750" y="100"/>
                  </a:lnTo>
                  <a:lnTo>
                    <a:pt x="787" y="85"/>
                  </a:lnTo>
                  <a:lnTo>
                    <a:pt x="805" y="79"/>
                  </a:lnTo>
                  <a:lnTo>
                    <a:pt x="824" y="90"/>
                  </a:lnTo>
                  <a:lnTo>
                    <a:pt x="840" y="76"/>
                  </a:lnTo>
                  <a:lnTo>
                    <a:pt x="857" y="57"/>
                  </a:lnTo>
                  <a:lnTo>
                    <a:pt x="877" y="39"/>
                  </a:lnTo>
                  <a:lnTo>
                    <a:pt x="899" y="34"/>
                  </a:lnTo>
                  <a:lnTo>
                    <a:pt x="924" y="39"/>
                  </a:lnTo>
                  <a:lnTo>
                    <a:pt x="949" y="31"/>
                  </a:lnTo>
                  <a:lnTo>
                    <a:pt x="975" y="22"/>
                  </a:lnTo>
                  <a:lnTo>
                    <a:pt x="991" y="22"/>
                  </a:lnTo>
                  <a:lnTo>
                    <a:pt x="1006" y="25"/>
                  </a:lnTo>
                  <a:lnTo>
                    <a:pt x="1030" y="48"/>
                  </a:lnTo>
                  <a:lnTo>
                    <a:pt x="1052" y="44"/>
                  </a:lnTo>
                  <a:lnTo>
                    <a:pt x="1071" y="67"/>
                  </a:lnTo>
                  <a:lnTo>
                    <a:pt x="1107" y="67"/>
                  </a:lnTo>
                  <a:lnTo>
                    <a:pt x="1138" y="53"/>
                  </a:lnTo>
                  <a:lnTo>
                    <a:pt x="1153" y="71"/>
                  </a:lnTo>
                  <a:lnTo>
                    <a:pt x="1168" y="89"/>
                  </a:lnTo>
                  <a:lnTo>
                    <a:pt x="1190" y="84"/>
                  </a:lnTo>
                  <a:lnTo>
                    <a:pt x="1215" y="95"/>
                  </a:lnTo>
                  <a:lnTo>
                    <a:pt x="1242" y="85"/>
                  </a:lnTo>
                  <a:lnTo>
                    <a:pt x="1293" y="95"/>
                  </a:lnTo>
                  <a:lnTo>
                    <a:pt x="1315" y="104"/>
                  </a:lnTo>
                  <a:lnTo>
                    <a:pt x="1340" y="79"/>
                  </a:lnTo>
                  <a:lnTo>
                    <a:pt x="1357" y="77"/>
                  </a:lnTo>
                  <a:lnTo>
                    <a:pt x="1376" y="86"/>
                  </a:lnTo>
                  <a:lnTo>
                    <a:pt x="1394" y="82"/>
                  </a:lnTo>
                  <a:lnTo>
                    <a:pt x="1418" y="57"/>
                  </a:lnTo>
                  <a:lnTo>
                    <a:pt x="1458" y="50"/>
                  </a:lnTo>
                  <a:lnTo>
                    <a:pt x="1478" y="53"/>
                  </a:lnTo>
                  <a:lnTo>
                    <a:pt x="1498" y="53"/>
                  </a:lnTo>
                  <a:lnTo>
                    <a:pt x="1528" y="22"/>
                  </a:lnTo>
                  <a:lnTo>
                    <a:pt x="1545" y="10"/>
                  </a:lnTo>
                  <a:lnTo>
                    <a:pt x="1567" y="15"/>
                  </a:lnTo>
                  <a:lnTo>
                    <a:pt x="1592" y="48"/>
                  </a:lnTo>
                  <a:lnTo>
                    <a:pt x="1617" y="27"/>
                  </a:lnTo>
                  <a:lnTo>
                    <a:pt x="1641" y="0"/>
                  </a:lnTo>
                  <a:lnTo>
                    <a:pt x="1661" y="1"/>
                  </a:lnTo>
                  <a:lnTo>
                    <a:pt x="1685" y="57"/>
                  </a:lnTo>
                  <a:lnTo>
                    <a:pt x="1703" y="48"/>
                  </a:lnTo>
                  <a:lnTo>
                    <a:pt x="1729" y="25"/>
                  </a:lnTo>
                  <a:lnTo>
                    <a:pt x="1750" y="24"/>
                  </a:lnTo>
                  <a:lnTo>
                    <a:pt x="1760" y="43"/>
                  </a:lnTo>
                  <a:lnTo>
                    <a:pt x="1760" y="184"/>
                  </a:lnTo>
                  <a:lnTo>
                    <a:pt x="740" y="144"/>
                  </a:lnTo>
                  <a:lnTo>
                    <a:pt x="727" y="149"/>
                  </a:lnTo>
                  <a:lnTo>
                    <a:pt x="0" y="133"/>
                  </a:lnTo>
                  <a:lnTo>
                    <a:pt x="0" y="29"/>
                  </a:lnTo>
                  <a:lnTo>
                    <a:pt x="10" y="44"/>
                  </a:lnTo>
                  <a:lnTo>
                    <a:pt x="26" y="50"/>
                  </a:lnTo>
                  <a:lnTo>
                    <a:pt x="46" y="51"/>
                  </a:lnTo>
                  <a:lnTo>
                    <a:pt x="61" y="57"/>
                  </a:lnTo>
                </a:path>
              </a:pathLst>
            </a:custGeom>
            <a:solidFill>
              <a:srgbClr val="003300"/>
            </a:solidFill>
            <a:ln>
              <a:noFill/>
            </a:ln>
            <a:effectLst/>
            <a:extLst>
              <a:ext uri="{91240B29-F687-4f45-9708-019B960494DF}">
                <a14:hiddenLine xmlns:a14="http://schemas.microsoft.com/office/drawing/2010/main" xmlns="" w="9525">
                  <a:solidFill>
                    <a:schemeClr val="tx1"/>
                  </a:solidFill>
                  <a:round/>
                  <a:headEnd type="none" w="sm" len="sm"/>
                  <a:tailEnd type="none" w="sm" len="sm"/>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txBody>
            <a:bodyPr/>
            <a:lstStyle/>
            <a:p>
              <a:pPr eaLnBrk="0" fontAlgn="base" hangingPunct="0">
                <a:spcBef>
                  <a:spcPct val="0"/>
                </a:spcBef>
                <a:spcAft>
                  <a:spcPct val="0"/>
                </a:spcAft>
              </a:pPr>
              <a:endParaRPr lang="en-GB" sz="2400">
                <a:solidFill>
                  <a:srgbClr val="FFFFCC"/>
                </a:solidFill>
                <a:latin typeface="Arial" pitchFamily="34" charset="0"/>
              </a:endParaRPr>
            </a:p>
          </p:txBody>
        </p:sp>
        <p:sp>
          <p:nvSpPr>
            <p:cNvPr id="15" name="Freeform 13"/>
            <p:cNvSpPr>
              <a:spLocks/>
            </p:cNvSpPr>
            <p:nvPr/>
          </p:nvSpPr>
          <p:spPr bwMode="auto">
            <a:xfrm>
              <a:off x="85" y="476"/>
              <a:ext cx="1761" cy="188"/>
            </a:xfrm>
            <a:custGeom>
              <a:avLst/>
              <a:gdLst>
                <a:gd name="T0" fmla="*/ 37 w 1761"/>
                <a:gd name="T1" fmla="*/ 185 h 188"/>
                <a:gd name="T2" fmla="*/ 1706 w 1761"/>
                <a:gd name="T3" fmla="*/ 187 h 188"/>
                <a:gd name="T4" fmla="*/ 1739 w 1761"/>
                <a:gd name="T5" fmla="*/ 181 h 188"/>
                <a:gd name="T6" fmla="*/ 1758 w 1761"/>
                <a:gd name="T7" fmla="*/ 158 h 188"/>
                <a:gd name="T8" fmla="*/ 1760 w 1761"/>
                <a:gd name="T9" fmla="*/ 22 h 188"/>
                <a:gd name="T10" fmla="*/ 1736 w 1761"/>
                <a:gd name="T11" fmla="*/ 6 h 188"/>
                <a:gd name="T12" fmla="*/ 1723 w 1761"/>
                <a:gd name="T13" fmla="*/ 51 h 188"/>
                <a:gd name="T14" fmla="*/ 1706 w 1761"/>
                <a:gd name="T15" fmla="*/ 47 h 188"/>
                <a:gd name="T16" fmla="*/ 1671 w 1761"/>
                <a:gd name="T17" fmla="*/ 25 h 188"/>
                <a:gd name="T18" fmla="*/ 1625 w 1761"/>
                <a:gd name="T19" fmla="*/ 32 h 188"/>
                <a:gd name="T20" fmla="*/ 1588 w 1761"/>
                <a:gd name="T21" fmla="*/ 37 h 188"/>
                <a:gd name="T22" fmla="*/ 1554 w 1761"/>
                <a:gd name="T23" fmla="*/ 25 h 188"/>
                <a:gd name="T24" fmla="*/ 1520 w 1761"/>
                <a:gd name="T25" fmla="*/ 40 h 188"/>
                <a:gd name="T26" fmla="*/ 1498 w 1761"/>
                <a:gd name="T27" fmla="*/ 49 h 188"/>
                <a:gd name="T28" fmla="*/ 1445 w 1761"/>
                <a:gd name="T29" fmla="*/ 43 h 188"/>
                <a:gd name="T30" fmla="*/ 1396 w 1761"/>
                <a:gd name="T31" fmla="*/ 36 h 188"/>
                <a:gd name="T32" fmla="*/ 1337 w 1761"/>
                <a:gd name="T33" fmla="*/ 82 h 188"/>
                <a:gd name="T34" fmla="*/ 1293 w 1761"/>
                <a:gd name="T35" fmla="*/ 58 h 188"/>
                <a:gd name="T36" fmla="*/ 1240 w 1761"/>
                <a:gd name="T37" fmla="*/ 56 h 188"/>
                <a:gd name="T38" fmla="*/ 1153 w 1761"/>
                <a:gd name="T39" fmla="*/ 55 h 188"/>
                <a:gd name="T40" fmla="*/ 1112 w 1761"/>
                <a:gd name="T41" fmla="*/ 49 h 188"/>
                <a:gd name="T42" fmla="*/ 1079 w 1761"/>
                <a:gd name="T43" fmla="*/ 36 h 188"/>
                <a:gd name="T44" fmla="*/ 1006 w 1761"/>
                <a:gd name="T45" fmla="*/ 65 h 188"/>
                <a:gd name="T46" fmla="*/ 943 w 1761"/>
                <a:gd name="T47" fmla="*/ 50 h 188"/>
                <a:gd name="T48" fmla="*/ 866 w 1761"/>
                <a:gd name="T49" fmla="*/ 58 h 188"/>
                <a:gd name="T50" fmla="*/ 804 w 1761"/>
                <a:gd name="T51" fmla="*/ 58 h 188"/>
                <a:gd name="T52" fmla="*/ 730 w 1761"/>
                <a:gd name="T53" fmla="*/ 78 h 188"/>
                <a:gd name="T54" fmla="*/ 652 w 1761"/>
                <a:gd name="T55" fmla="*/ 68 h 188"/>
                <a:gd name="T56" fmla="*/ 563 w 1761"/>
                <a:gd name="T57" fmla="*/ 70 h 188"/>
                <a:gd name="T58" fmla="*/ 468 w 1761"/>
                <a:gd name="T59" fmla="*/ 49 h 188"/>
                <a:gd name="T60" fmla="*/ 369 w 1761"/>
                <a:gd name="T61" fmla="*/ 35 h 188"/>
                <a:gd name="T62" fmla="*/ 301 w 1761"/>
                <a:gd name="T63" fmla="*/ 53 h 188"/>
                <a:gd name="T64" fmla="*/ 262 w 1761"/>
                <a:gd name="T65" fmla="*/ 47 h 188"/>
                <a:gd name="T66" fmla="*/ 205 w 1761"/>
                <a:gd name="T67" fmla="*/ 55 h 188"/>
                <a:gd name="T68" fmla="*/ 143 w 1761"/>
                <a:gd name="T69" fmla="*/ 53 h 188"/>
                <a:gd name="T70" fmla="*/ 80 w 1761"/>
                <a:gd name="T71" fmla="*/ 65 h 188"/>
                <a:gd name="T72" fmla="*/ 16 w 1761"/>
                <a:gd name="T73" fmla="*/ 56 h 188"/>
                <a:gd name="T74" fmla="*/ 2 w 1761"/>
                <a:gd name="T75" fmla="*/ 111 h 188"/>
                <a:gd name="T76" fmla="*/ 13 w 1761"/>
                <a:gd name="T77" fmla="*/ 175 h 18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761" h="188">
                  <a:moveTo>
                    <a:pt x="23" y="182"/>
                  </a:moveTo>
                  <a:lnTo>
                    <a:pt x="37" y="185"/>
                  </a:lnTo>
                  <a:lnTo>
                    <a:pt x="54" y="187"/>
                  </a:lnTo>
                  <a:lnTo>
                    <a:pt x="1706" y="187"/>
                  </a:lnTo>
                  <a:lnTo>
                    <a:pt x="1725" y="184"/>
                  </a:lnTo>
                  <a:lnTo>
                    <a:pt x="1739" y="181"/>
                  </a:lnTo>
                  <a:lnTo>
                    <a:pt x="1751" y="170"/>
                  </a:lnTo>
                  <a:lnTo>
                    <a:pt x="1758" y="158"/>
                  </a:lnTo>
                  <a:lnTo>
                    <a:pt x="1760" y="143"/>
                  </a:lnTo>
                  <a:lnTo>
                    <a:pt x="1760" y="22"/>
                  </a:lnTo>
                  <a:lnTo>
                    <a:pt x="1745" y="0"/>
                  </a:lnTo>
                  <a:lnTo>
                    <a:pt x="1736" y="6"/>
                  </a:lnTo>
                  <a:lnTo>
                    <a:pt x="1729" y="27"/>
                  </a:lnTo>
                  <a:lnTo>
                    <a:pt x="1723" y="51"/>
                  </a:lnTo>
                  <a:lnTo>
                    <a:pt x="1716" y="49"/>
                  </a:lnTo>
                  <a:lnTo>
                    <a:pt x="1706" y="47"/>
                  </a:lnTo>
                  <a:lnTo>
                    <a:pt x="1685" y="35"/>
                  </a:lnTo>
                  <a:lnTo>
                    <a:pt x="1671" y="25"/>
                  </a:lnTo>
                  <a:lnTo>
                    <a:pt x="1649" y="22"/>
                  </a:lnTo>
                  <a:lnTo>
                    <a:pt x="1625" y="32"/>
                  </a:lnTo>
                  <a:lnTo>
                    <a:pt x="1603" y="49"/>
                  </a:lnTo>
                  <a:lnTo>
                    <a:pt x="1588" y="37"/>
                  </a:lnTo>
                  <a:lnTo>
                    <a:pt x="1574" y="35"/>
                  </a:lnTo>
                  <a:lnTo>
                    <a:pt x="1554" y="25"/>
                  </a:lnTo>
                  <a:lnTo>
                    <a:pt x="1534" y="28"/>
                  </a:lnTo>
                  <a:lnTo>
                    <a:pt x="1520" y="40"/>
                  </a:lnTo>
                  <a:lnTo>
                    <a:pt x="1514" y="56"/>
                  </a:lnTo>
                  <a:lnTo>
                    <a:pt x="1498" y="49"/>
                  </a:lnTo>
                  <a:lnTo>
                    <a:pt x="1475" y="49"/>
                  </a:lnTo>
                  <a:lnTo>
                    <a:pt x="1445" y="43"/>
                  </a:lnTo>
                  <a:lnTo>
                    <a:pt x="1419" y="56"/>
                  </a:lnTo>
                  <a:lnTo>
                    <a:pt x="1396" y="36"/>
                  </a:lnTo>
                  <a:lnTo>
                    <a:pt x="1366" y="49"/>
                  </a:lnTo>
                  <a:lnTo>
                    <a:pt x="1337" y="82"/>
                  </a:lnTo>
                  <a:lnTo>
                    <a:pt x="1314" y="70"/>
                  </a:lnTo>
                  <a:lnTo>
                    <a:pt x="1293" y="58"/>
                  </a:lnTo>
                  <a:lnTo>
                    <a:pt x="1270" y="51"/>
                  </a:lnTo>
                  <a:lnTo>
                    <a:pt x="1240" y="56"/>
                  </a:lnTo>
                  <a:lnTo>
                    <a:pt x="1194" y="66"/>
                  </a:lnTo>
                  <a:lnTo>
                    <a:pt x="1153" y="55"/>
                  </a:lnTo>
                  <a:lnTo>
                    <a:pt x="1135" y="60"/>
                  </a:lnTo>
                  <a:lnTo>
                    <a:pt x="1112" y="49"/>
                  </a:lnTo>
                  <a:lnTo>
                    <a:pt x="1097" y="38"/>
                  </a:lnTo>
                  <a:lnTo>
                    <a:pt x="1079" y="36"/>
                  </a:lnTo>
                  <a:lnTo>
                    <a:pt x="1047" y="43"/>
                  </a:lnTo>
                  <a:lnTo>
                    <a:pt x="1006" y="65"/>
                  </a:lnTo>
                  <a:lnTo>
                    <a:pt x="972" y="45"/>
                  </a:lnTo>
                  <a:lnTo>
                    <a:pt x="943" y="50"/>
                  </a:lnTo>
                  <a:lnTo>
                    <a:pt x="916" y="78"/>
                  </a:lnTo>
                  <a:lnTo>
                    <a:pt x="866" y="58"/>
                  </a:lnTo>
                  <a:lnTo>
                    <a:pt x="829" y="68"/>
                  </a:lnTo>
                  <a:lnTo>
                    <a:pt x="804" y="58"/>
                  </a:lnTo>
                  <a:lnTo>
                    <a:pt x="767" y="63"/>
                  </a:lnTo>
                  <a:lnTo>
                    <a:pt x="730" y="78"/>
                  </a:lnTo>
                  <a:lnTo>
                    <a:pt x="704" y="73"/>
                  </a:lnTo>
                  <a:lnTo>
                    <a:pt x="652" y="68"/>
                  </a:lnTo>
                  <a:lnTo>
                    <a:pt x="619" y="78"/>
                  </a:lnTo>
                  <a:lnTo>
                    <a:pt x="563" y="70"/>
                  </a:lnTo>
                  <a:lnTo>
                    <a:pt x="517" y="63"/>
                  </a:lnTo>
                  <a:lnTo>
                    <a:pt x="468" y="49"/>
                  </a:lnTo>
                  <a:lnTo>
                    <a:pt x="422" y="63"/>
                  </a:lnTo>
                  <a:lnTo>
                    <a:pt x="369" y="35"/>
                  </a:lnTo>
                  <a:lnTo>
                    <a:pt x="329" y="36"/>
                  </a:lnTo>
                  <a:lnTo>
                    <a:pt x="301" y="53"/>
                  </a:lnTo>
                  <a:lnTo>
                    <a:pt x="284" y="39"/>
                  </a:lnTo>
                  <a:lnTo>
                    <a:pt x="262" y="47"/>
                  </a:lnTo>
                  <a:lnTo>
                    <a:pt x="233" y="49"/>
                  </a:lnTo>
                  <a:lnTo>
                    <a:pt x="205" y="55"/>
                  </a:lnTo>
                  <a:lnTo>
                    <a:pt x="171" y="66"/>
                  </a:lnTo>
                  <a:lnTo>
                    <a:pt x="143" y="53"/>
                  </a:lnTo>
                  <a:lnTo>
                    <a:pt x="116" y="59"/>
                  </a:lnTo>
                  <a:lnTo>
                    <a:pt x="80" y="65"/>
                  </a:lnTo>
                  <a:lnTo>
                    <a:pt x="58" y="59"/>
                  </a:lnTo>
                  <a:lnTo>
                    <a:pt x="16" y="56"/>
                  </a:lnTo>
                  <a:lnTo>
                    <a:pt x="0" y="70"/>
                  </a:lnTo>
                  <a:lnTo>
                    <a:pt x="2" y="111"/>
                  </a:lnTo>
                  <a:lnTo>
                    <a:pt x="4" y="146"/>
                  </a:lnTo>
                  <a:lnTo>
                    <a:pt x="13" y="175"/>
                  </a:lnTo>
                  <a:lnTo>
                    <a:pt x="23" y="182"/>
                  </a:lnTo>
                </a:path>
              </a:pathLst>
            </a:custGeom>
            <a:gradFill rotWithShape="0">
              <a:gsLst>
                <a:gs pos="0">
                  <a:srgbClr val="CC6600"/>
                </a:gs>
                <a:gs pos="100000">
                  <a:srgbClr val="000000"/>
                </a:gs>
              </a:gsLst>
              <a:lin ang="5400000" scaled="1"/>
            </a:gradFill>
            <a:ln>
              <a:noFill/>
            </a:ln>
            <a:effectLst/>
            <a:extLst>
              <a:ext uri="{91240B29-F687-4f45-9708-019B960494DF}">
                <a14:hiddenLine xmlns:a14="http://schemas.microsoft.com/office/drawing/2010/main" xmlns="" w="9525">
                  <a:solidFill>
                    <a:schemeClr val="tx1"/>
                  </a:solidFill>
                  <a:round/>
                  <a:headEnd type="none" w="sm" len="sm"/>
                  <a:tailEnd type="none" w="sm" len="sm"/>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txBody>
            <a:bodyPr/>
            <a:lstStyle/>
            <a:p>
              <a:pPr eaLnBrk="0" fontAlgn="base" hangingPunct="0">
                <a:spcBef>
                  <a:spcPct val="0"/>
                </a:spcBef>
                <a:spcAft>
                  <a:spcPct val="0"/>
                </a:spcAft>
              </a:pPr>
              <a:endParaRPr lang="en-GB" sz="2400">
                <a:solidFill>
                  <a:srgbClr val="FFFFCC"/>
                </a:solidFill>
                <a:latin typeface="Arial" pitchFamily="34" charset="0"/>
              </a:endParaRPr>
            </a:p>
          </p:txBody>
        </p:sp>
        <p:sp>
          <p:nvSpPr>
            <p:cNvPr id="16" name="Freeform 14"/>
            <p:cNvSpPr>
              <a:spLocks/>
            </p:cNvSpPr>
            <p:nvPr/>
          </p:nvSpPr>
          <p:spPr bwMode="auto">
            <a:xfrm>
              <a:off x="95" y="151"/>
              <a:ext cx="1733" cy="245"/>
            </a:xfrm>
            <a:custGeom>
              <a:avLst/>
              <a:gdLst>
                <a:gd name="T0" fmla="*/ 0 w 1733"/>
                <a:gd name="T1" fmla="*/ 185 h 245"/>
                <a:gd name="T2" fmla="*/ 4 w 1733"/>
                <a:gd name="T3" fmla="*/ 196 h 245"/>
                <a:gd name="T4" fmla="*/ 7 w 1733"/>
                <a:gd name="T5" fmla="*/ 88 h 245"/>
                <a:gd name="T6" fmla="*/ 22 w 1733"/>
                <a:gd name="T7" fmla="*/ 44 h 245"/>
                <a:gd name="T8" fmla="*/ 82 w 1733"/>
                <a:gd name="T9" fmla="*/ 39 h 245"/>
                <a:gd name="T10" fmla="*/ 198 w 1733"/>
                <a:gd name="T11" fmla="*/ 45 h 245"/>
                <a:gd name="T12" fmla="*/ 308 w 1733"/>
                <a:gd name="T13" fmla="*/ 42 h 245"/>
                <a:gd name="T14" fmla="*/ 437 w 1733"/>
                <a:gd name="T15" fmla="*/ 45 h 245"/>
                <a:gd name="T16" fmla="*/ 525 w 1733"/>
                <a:gd name="T17" fmla="*/ 39 h 245"/>
                <a:gd name="T18" fmla="*/ 598 w 1733"/>
                <a:gd name="T19" fmla="*/ 39 h 245"/>
                <a:gd name="T20" fmla="*/ 708 w 1733"/>
                <a:gd name="T21" fmla="*/ 51 h 245"/>
                <a:gd name="T22" fmla="*/ 788 w 1733"/>
                <a:gd name="T23" fmla="*/ 53 h 245"/>
                <a:gd name="T24" fmla="*/ 878 w 1733"/>
                <a:gd name="T25" fmla="*/ 45 h 245"/>
                <a:gd name="T26" fmla="*/ 986 w 1733"/>
                <a:gd name="T27" fmla="*/ 61 h 245"/>
                <a:gd name="T28" fmla="*/ 1071 w 1733"/>
                <a:gd name="T29" fmla="*/ 57 h 245"/>
                <a:gd name="T30" fmla="*/ 1150 w 1733"/>
                <a:gd name="T31" fmla="*/ 49 h 245"/>
                <a:gd name="T32" fmla="*/ 1241 w 1733"/>
                <a:gd name="T33" fmla="*/ 54 h 245"/>
                <a:gd name="T34" fmla="*/ 1319 w 1733"/>
                <a:gd name="T35" fmla="*/ 49 h 245"/>
                <a:gd name="T36" fmla="*/ 1395 w 1733"/>
                <a:gd name="T37" fmla="*/ 44 h 245"/>
                <a:gd name="T38" fmla="*/ 1449 w 1733"/>
                <a:gd name="T39" fmla="*/ 48 h 245"/>
                <a:gd name="T40" fmla="*/ 1557 w 1733"/>
                <a:gd name="T41" fmla="*/ 39 h 245"/>
                <a:gd name="T42" fmla="*/ 1665 w 1733"/>
                <a:gd name="T43" fmla="*/ 51 h 245"/>
                <a:gd name="T44" fmla="*/ 1703 w 1733"/>
                <a:gd name="T45" fmla="*/ 71 h 245"/>
                <a:gd name="T46" fmla="*/ 1721 w 1733"/>
                <a:gd name="T47" fmla="*/ 104 h 245"/>
                <a:gd name="T48" fmla="*/ 1732 w 1733"/>
                <a:gd name="T49" fmla="*/ 189 h 245"/>
                <a:gd name="T50" fmla="*/ 1732 w 1733"/>
                <a:gd name="T51" fmla="*/ 63 h 245"/>
                <a:gd name="T52" fmla="*/ 1725 w 1733"/>
                <a:gd name="T53" fmla="*/ 25 h 245"/>
                <a:gd name="T54" fmla="*/ 1606 w 1733"/>
                <a:gd name="T55" fmla="*/ 9 h 245"/>
                <a:gd name="T56" fmla="*/ 1510 w 1733"/>
                <a:gd name="T57" fmla="*/ 2 h 245"/>
                <a:gd name="T58" fmla="*/ 1443 w 1733"/>
                <a:gd name="T59" fmla="*/ 5 h 245"/>
                <a:gd name="T60" fmla="*/ 1349 w 1733"/>
                <a:gd name="T61" fmla="*/ 12 h 245"/>
                <a:gd name="T62" fmla="*/ 1182 w 1733"/>
                <a:gd name="T63" fmla="*/ 9 h 245"/>
                <a:gd name="T64" fmla="*/ 1067 w 1733"/>
                <a:gd name="T65" fmla="*/ 10 h 245"/>
                <a:gd name="T66" fmla="*/ 986 w 1733"/>
                <a:gd name="T67" fmla="*/ 9 h 245"/>
                <a:gd name="T68" fmla="*/ 923 w 1733"/>
                <a:gd name="T69" fmla="*/ 6 h 245"/>
                <a:gd name="T70" fmla="*/ 813 w 1733"/>
                <a:gd name="T71" fmla="*/ 9 h 245"/>
                <a:gd name="T72" fmla="*/ 681 w 1733"/>
                <a:gd name="T73" fmla="*/ 10 h 245"/>
                <a:gd name="T74" fmla="*/ 531 w 1733"/>
                <a:gd name="T75" fmla="*/ 6 h 245"/>
                <a:gd name="T76" fmla="*/ 463 w 1733"/>
                <a:gd name="T77" fmla="*/ 4 h 245"/>
                <a:gd name="T78" fmla="*/ 351 w 1733"/>
                <a:gd name="T79" fmla="*/ 4 h 245"/>
                <a:gd name="T80" fmla="*/ 208 w 1733"/>
                <a:gd name="T81" fmla="*/ 4 h 245"/>
                <a:gd name="T82" fmla="*/ 87 w 1733"/>
                <a:gd name="T83" fmla="*/ 0 h 245"/>
                <a:gd name="T84" fmla="*/ 28 w 1733"/>
                <a:gd name="T85" fmla="*/ 2 h 245"/>
                <a:gd name="T86" fmla="*/ 4 w 1733"/>
                <a:gd name="T87" fmla="*/ 27 h 245"/>
                <a:gd name="T88" fmla="*/ 0 w 1733"/>
                <a:gd name="T89" fmla="*/ 86 h 245"/>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733" h="245">
                  <a:moveTo>
                    <a:pt x="0" y="119"/>
                  </a:moveTo>
                  <a:lnTo>
                    <a:pt x="0" y="185"/>
                  </a:lnTo>
                  <a:lnTo>
                    <a:pt x="0" y="244"/>
                  </a:lnTo>
                  <a:lnTo>
                    <a:pt x="4" y="196"/>
                  </a:lnTo>
                  <a:lnTo>
                    <a:pt x="5" y="157"/>
                  </a:lnTo>
                  <a:lnTo>
                    <a:pt x="7" y="88"/>
                  </a:lnTo>
                  <a:lnTo>
                    <a:pt x="12" y="55"/>
                  </a:lnTo>
                  <a:lnTo>
                    <a:pt x="22" y="44"/>
                  </a:lnTo>
                  <a:lnTo>
                    <a:pt x="48" y="36"/>
                  </a:lnTo>
                  <a:lnTo>
                    <a:pt x="82" y="39"/>
                  </a:lnTo>
                  <a:lnTo>
                    <a:pt x="162" y="39"/>
                  </a:lnTo>
                  <a:lnTo>
                    <a:pt x="198" y="45"/>
                  </a:lnTo>
                  <a:lnTo>
                    <a:pt x="249" y="39"/>
                  </a:lnTo>
                  <a:lnTo>
                    <a:pt x="308" y="42"/>
                  </a:lnTo>
                  <a:lnTo>
                    <a:pt x="351" y="40"/>
                  </a:lnTo>
                  <a:lnTo>
                    <a:pt x="437" y="45"/>
                  </a:lnTo>
                  <a:lnTo>
                    <a:pt x="467" y="44"/>
                  </a:lnTo>
                  <a:lnTo>
                    <a:pt x="525" y="39"/>
                  </a:lnTo>
                  <a:lnTo>
                    <a:pt x="544" y="46"/>
                  </a:lnTo>
                  <a:lnTo>
                    <a:pt x="598" y="39"/>
                  </a:lnTo>
                  <a:lnTo>
                    <a:pt x="680" y="44"/>
                  </a:lnTo>
                  <a:lnTo>
                    <a:pt x="708" y="51"/>
                  </a:lnTo>
                  <a:lnTo>
                    <a:pt x="751" y="45"/>
                  </a:lnTo>
                  <a:lnTo>
                    <a:pt x="788" y="53"/>
                  </a:lnTo>
                  <a:lnTo>
                    <a:pt x="818" y="53"/>
                  </a:lnTo>
                  <a:lnTo>
                    <a:pt x="878" y="45"/>
                  </a:lnTo>
                  <a:lnTo>
                    <a:pt x="935" y="51"/>
                  </a:lnTo>
                  <a:lnTo>
                    <a:pt x="986" y="61"/>
                  </a:lnTo>
                  <a:lnTo>
                    <a:pt x="1002" y="63"/>
                  </a:lnTo>
                  <a:lnTo>
                    <a:pt x="1071" y="57"/>
                  </a:lnTo>
                  <a:lnTo>
                    <a:pt x="1135" y="52"/>
                  </a:lnTo>
                  <a:lnTo>
                    <a:pt x="1150" y="49"/>
                  </a:lnTo>
                  <a:lnTo>
                    <a:pt x="1174" y="51"/>
                  </a:lnTo>
                  <a:lnTo>
                    <a:pt x="1241" y="54"/>
                  </a:lnTo>
                  <a:lnTo>
                    <a:pt x="1292" y="46"/>
                  </a:lnTo>
                  <a:lnTo>
                    <a:pt x="1319" y="49"/>
                  </a:lnTo>
                  <a:lnTo>
                    <a:pt x="1360" y="51"/>
                  </a:lnTo>
                  <a:lnTo>
                    <a:pt x="1395" y="44"/>
                  </a:lnTo>
                  <a:lnTo>
                    <a:pt x="1418" y="39"/>
                  </a:lnTo>
                  <a:lnTo>
                    <a:pt x="1449" y="48"/>
                  </a:lnTo>
                  <a:lnTo>
                    <a:pt x="1514" y="52"/>
                  </a:lnTo>
                  <a:lnTo>
                    <a:pt x="1557" y="39"/>
                  </a:lnTo>
                  <a:lnTo>
                    <a:pt x="1620" y="51"/>
                  </a:lnTo>
                  <a:lnTo>
                    <a:pt x="1665" y="51"/>
                  </a:lnTo>
                  <a:lnTo>
                    <a:pt x="1688" y="51"/>
                  </a:lnTo>
                  <a:lnTo>
                    <a:pt x="1703" y="71"/>
                  </a:lnTo>
                  <a:lnTo>
                    <a:pt x="1713" y="82"/>
                  </a:lnTo>
                  <a:lnTo>
                    <a:pt x="1721" y="104"/>
                  </a:lnTo>
                  <a:lnTo>
                    <a:pt x="1727" y="140"/>
                  </a:lnTo>
                  <a:lnTo>
                    <a:pt x="1732" y="189"/>
                  </a:lnTo>
                  <a:lnTo>
                    <a:pt x="1732" y="88"/>
                  </a:lnTo>
                  <a:lnTo>
                    <a:pt x="1732" y="63"/>
                  </a:lnTo>
                  <a:lnTo>
                    <a:pt x="1729" y="46"/>
                  </a:lnTo>
                  <a:lnTo>
                    <a:pt x="1725" y="25"/>
                  </a:lnTo>
                  <a:lnTo>
                    <a:pt x="1700" y="11"/>
                  </a:lnTo>
                  <a:lnTo>
                    <a:pt x="1606" y="9"/>
                  </a:lnTo>
                  <a:lnTo>
                    <a:pt x="1584" y="2"/>
                  </a:lnTo>
                  <a:lnTo>
                    <a:pt x="1510" y="2"/>
                  </a:lnTo>
                  <a:lnTo>
                    <a:pt x="1488" y="5"/>
                  </a:lnTo>
                  <a:lnTo>
                    <a:pt x="1443" y="5"/>
                  </a:lnTo>
                  <a:lnTo>
                    <a:pt x="1410" y="3"/>
                  </a:lnTo>
                  <a:lnTo>
                    <a:pt x="1349" y="12"/>
                  </a:lnTo>
                  <a:lnTo>
                    <a:pt x="1222" y="5"/>
                  </a:lnTo>
                  <a:lnTo>
                    <a:pt x="1182" y="9"/>
                  </a:lnTo>
                  <a:lnTo>
                    <a:pt x="1112" y="15"/>
                  </a:lnTo>
                  <a:lnTo>
                    <a:pt x="1067" y="10"/>
                  </a:lnTo>
                  <a:lnTo>
                    <a:pt x="1022" y="9"/>
                  </a:lnTo>
                  <a:lnTo>
                    <a:pt x="986" y="9"/>
                  </a:lnTo>
                  <a:lnTo>
                    <a:pt x="947" y="13"/>
                  </a:lnTo>
                  <a:lnTo>
                    <a:pt x="923" y="6"/>
                  </a:lnTo>
                  <a:lnTo>
                    <a:pt x="839" y="9"/>
                  </a:lnTo>
                  <a:lnTo>
                    <a:pt x="813" y="9"/>
                  </a:lnTo>
                  <a:lnTo>
                    <a:pt x="769" y="6"/>
                  </a:lnTo>
                  <a:lnTo>
                    <a:pt x="681" y="10"/>
                  </a:lnTo>
                  <a:lnTo>
                    <a:pt x="603" y="6"/>
                  </a:lnTo>
                  <a:lnTo>
                    <a:pt x="531" y="6"/>
                  </a:lnTo>
                  <a:lnTo>
                    <a:pt x="496" y="9"/>
                  </a:lnTo>
                  <a:lnTo>
                    <a:pt x="463" y="4"/>
                  </a:lnTo>
                  <a:lnTo>
                    <a:pt x="435" y="4"/>
                  </a:lnTo>
                  <a:lnTo>
                    <a:pt x="351" y="4"/>
                  </a:lnTo>
                  <a:lnTo>
                    <a:pt x="253" y="6"/>
                  </a:lnTo>
                  <a:lnTo>
                    <a:pt x="208" y="4"/>
                  </a:lnTo>
                  <a:lnTo>
                    <a:pt x="155" y="6"/>
                  </a:lnTo>
                  <a:lnTo>
                    <a:pt x="87" y="0"/>
                  </a:lnTo>
                  <a:lnTo>
                    <a:pt x="45" y="0"/>
                  </a:lnTo>
                  <a:lnTo>
                    <a:pt x="28" y="2"/>
                  </a:lnTo>
                  <a:lnTo>
                    <a:pt x="15" y="9"/>
                  </a:lnTo>
                  <a:lnTo>
                    <a:pt x="4" y="27"/>
                  </a:lnTo>
                  <a:lnTo>
                    <a:pt x="0" y="56"/>
                  </a:lnTo>
                  <a:lnTo>
                    <a:pt x="0" y="86"/>
                  </a:lnTo>
                  <a:lnTo>
                    <a:pt x="0" y="119"/>
                  </a:lnTo>
                </a:path>
              </a:pathLst>
            </a:custGeom>
            <a:solidFill>
              <a:srgbClr val="FFFFFF"/>
            </a:solidFill>
            <a:ln>
              <a:noFill/>
            </a:ln>
            <a:effectLst/>
            <a:extLst>
              <a:ext uri="{91240B29-F687-4f45-9708-019B960494DF}">
                <a14:hiddenLine xmlns:a14="http://schemas.microsoft.com/office/drawing/2010/main" xmlns="" w="9525">
                  <a:solidFill>
                    <a:schemeClr val="tx1"/>
                  </a:solidFill>
                  <a:round/>
                  <a:headEnd type="none" w="sm" len="sm"/>
                  <a:tailEnd type="none" w="sm" len="sm"/>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txBody>
            <a:bodyPr/>
            <a:lstStyle/>
            <a:p>
              <a:pPr eaLnBrk="0" fontAlgn="base" hangingPunct="0">
                <a:spcBef>
                  <a:spcPct val="0"/>
                </a:spcBef>
                <a:spcAft>
                  <a:spcPct val="0"/>
                </a:spcAft>
              </a:pPr>
              <a:endParaRPr lang="en-GB" sz="2400">
                <a:solidFill>
                  <a:srgbClr val="FFFFCC"/>
                </a:solidFill>
                <a:latin typeface="Arial" pitchFamily="34" charset="0"/>
              </a:endParaRPr>
            </a:p>
          </p:txBody>
        </p:sp>
        <p:sp>
          <p:nvSpPr>
            <p:cNvPr id="17" name="Freeform 15"/>
            <p:cNvSpPr>
              <a:spLocks/>
            </p:cNvSpPr>
            <p:nvPr/>
          </p:nvSpPr>
          <p:spPr bwMode="auto">
            <a:xfrm>
              <a:off x="98" y="539"/>
              <a:ext cx="1733" cy="100"/>
            </a:xfrm>
            <a:custGeom>
              <a:avLst/>
              <a:gdLst>
                <a:gd name="T0" fmla="*/ 0 w 1733"/>
                <a:gd name="T1" fmla="*/ 24 h 100"/>
                <a:gd name="T2" fmla="*/ 4 w 1733"/>
                <a:gd name="T3" fmla="*/ 19 h 100"/>
                <a:gd name="T4" fmla="*/ 6 w 1733"/>
                <a:gd name="T5" fmla="*/ 63 h 100"/>
                <a:gd name="T6" fmla="*/ 22 w 1733"/>
                <a:gd name="T7" fmla="*/ 80 h 100"/>
                <a:gd name="T8" fmla="*/ 48 w 1733"/>
                <a:gd name="T9" fmla="*/ 76 h 100"/>
                <a:gd name="T10" fmla="*/ 90 w 1733"/>
                <a:gd name="T11" fmla="*/ 76 h 100"/>
                <a:gd name="T12" fmla="*/ 132 w 1733"/>
                <a:gd name="T13" fmla="*/ 78 h 100"/>
                <a:gd name="T14" fmla="*/ 156 w 1733"/>
                <a:gd name="T15" fmla="*/ 80 h 100"/>
                <a:gd name="T16" fmla="*/ 202 w 1733"/>
                <a:gd name="T17" fmla="*/ 75 h 100"/>
                <a:gd name="T18" fmla="*/ 266 w 1733"/>
                <a:gd name="T19" fmla="*/ 80 h 100"/>
                <a:gd name="T20" fmla="*/ 336 w 1733"/>
                <a:gd name="T21" fmla="*/ 79 h 100"/>
                <a:gd name="T22" fmla="*/ 390 w 1733"/>
                <a:gd name="T23" fmla="*/ 82 h 100"/>
                <a:gd name="T24" fmla="*/ 421 w 1733"/>
                <a:gd name="T25" fmla="*/ 81 h 100"/>
                <a:gd name="T26" fmla="*/ 525 w 1733"/>
                <a:gd name="T27" fmla="*/ 83 h 100"/>
                <a:gd name="T28" fmla="*/ 590 w 1733"/>
                <a:gd name="T29" fmla="*/ 76 h 100"/>
                <a:gd name="T30" fmla="*/ 656 w 1733"/>
                <a:gd name="T31" fmla="*/ 78 h 100"/>
                <a:gd name="T32" fmla="*/ 708 w 1733"/>
                <a:gd name="T33" fmla="*/ 78 h 100"/>
                <a:gd name="T34" fmla="*/ 788 w 1733"/>
                <a:gd name="T35" fmla="*/ 77 h 100"/>
                <a:gd name="T36" fmla="*/ 850 w 1733"/>
                <a:gd name="T37" fmla="*/ 71 h 100"/>
                <a:gd name="T38" fmla="*/ 942 w 1733"/>
                <a:gd name="T39" fmla="*/ 73 h 100"/>
                <a:gd name="T40" fmla="*/ 1055 w 1733"/>
                <a:gd name="T41" fmla="*/ 76 h 100"/>
                <a:gd name="T42" fmla="*/ 1121 w 1733"/>
                <a:gd name="T43" fmla="*/ 71 h 100"/>
                <a:gd name="T44" fmla="*/ 1150 w 1733"/>
                <a:gd name="T45" fmla="*/ 79 h 100"/>
                <a:gd name="T46" fmla="*/ 1237 w 1733"/>
                <a:gd name="T47" fmla="*/ 79 h 100"/>
                <a:gd name="T48" fmla="*/ 1308 w 1733"/>
                <a:gd name="T49" fmla="*/ 79 h 100"/>
                <a:gd name="T50" fmla="*/ 1332 w 1733"/>
                <a:gd name="T51" fmla="*/ 75 h 100"/>
                <a:gd name="T52" fmla="*/ 1373 w 1733"/>
                <a:gd name="T53" fmla="*/ 80 h 100"/>
                <a:gd name="T54" fmla="*/ 1394 w 1733"/>
                <a:gd name="T55" fmla="*/ 80 h 100"/>
                <a:gd name="T56" fmla="*/ 1451 w 1733"/>
                <a:gd name="T57" fmla="*/ 80 h 100"/>
                <a:gd name="T58" fmla="*/ 1499 w 1733"/>
                <a:gd name="T59" fmla="*/ 77 h 100"/>
                <a:gd name="T60" fmla="*/ 1578 w 1733"/>
                <a:gd name="T61" fmla="*/ 74 h 100"/>
                <a:gd name="T62" fmla="*/ 1687 w 1733"/>
                <a:gd name="T63" fmla="*/ 73 h 100"/>
                <a:gd name="T64" fmla="*/ 1713 w 1733"/>
                <a:gd name="T65" fmla="*/ 65 h 100"/>
                <a:gd name="T66" fmla="*/ 1727 w 1733"/>
                <a:gd name="T67" fmla="*/ 42 h 100"/>
                <a:gd name="T68" fmla="*/ 1732 w 1733"/>
                <a:gd name="T69" fmla="*/ 63 h 100"/>
                <a:gd name="T70" fmla="*/ 1730 w 1733"/>
                <a:gd name="T71" fmla="*/ 80 h 100"/>
                <a:gd name="T72" fmla="*/ 1716 w 1733"/>
                <a:gd name="T73" fmla="*/ 95 h 100"/>
                <a:gd name="T74" fmla="*/ 1606 w 1733"/>
                <a:gd name="T75" fmla="*/ 95 h 100"/>
                <a:gd name="T76" fmla="*/ 1510 w 1733"/>
                <a:gd name="T77" fmla="*/ 97 h 100"/>
                <a:gd name="T78" fmla="*/ 1466 w 1733"/>
                <a:gd name="T79" fmla="*/ 99 h 100"/>
                <a:gd name="T80" fmla="*/ 1416 w 1733"/>
                <a:gd name="T81" fmla="*/ 99 h 100"/>
                <a:gd name="T82" fmla="*/ 1325 w 1733"/>
                <a:gd name="T83" fmla="*/ 93 h 100"/>
                <a:gd name="T84" fmla="*/ 1216 w 1733"/>
                <a:gd name="T85" fmla="*/ 92 h 100"/>
                <a:gd name="T86" fmla="*/ 1125 w 1733"/>
                <a:gd name="T87" fmla="*/ 94 h 100"/>
                <a:gd name="T88" fmla="*/ 1067 w 1733"/>
                <a:gd name="T89" fmla="*/ 94 h 100"/>
                <a:gd name="T90" fmla="*/ 1022 w 1733"/>
                <a:gd name="T91" fmla="*/ 95 h 100"/>
                <a:gd name="T92" fmla="*/ 987 w 1733"/>
                <a:gd name="T93" fmla="*/ 97 h 100"/>
                <a:gd name="T94" fmla="*/ 947 w 1733"/>
                <a:gd name="T95" fmla="*/ 93 h 100"/>
                <a:gd name="T96" fmla="*/ 901 w 1733"/>
                <a:gd name="T97" fmla="*/ 97 h 100"/>
                <a:gd name="T98" fmla="*/ 839 w 1733"/>
                <a:gd name="T99" fmla="*/ 97 h 100"/>
                <a:gd name="T100" fmla="*/ 791 w 1733"/>
                <a:gd name="T101" fmla="*/ 95 h 100"/>
                <a:gd name="T102" fmla="*/ 720 w 1733"/>
                <a:gd name="T103" fmla="*/ 99 h 100"/>
                <a:gd name="T104" fmla="*/ 638 w 1733"/>
                <a:gd name="T105" fmla="*/ 99 h 100"/>
                <a:gd name="T106" fmla="*/ 563 w 1733"/>
                <a:gd name="T107" fmla="*/ 99 h 100"/>
                <a:gd name="T108" fmla="*/ 496 w 1733"/>
                <a:gd name="T109" fmla="*/ 95 h 100"/>
                <a:gd name="T110" fmla="*/ 435 w 1733"/>
                <a:gd name="T111" fmla="*/ 97 h 100"/>
                <a:gd name="T112" fmla="*/ 326 w 1733"/>
                <a:gd name="T113" fmla="*/ 97 h 100"/>
                <a:gd name="T114" fmla="*/ 208 w 1733"/>
                <a:gd name="T115" fmla="*/ 97 h 100"/>
                <a:gd name="T116" fmla="*/ 15 w 1733"/>
                <a:gd name="T117" fmla="*/ 95 h 100"/>
                <a:gd name="T118" fmla="*/ 0 w 1733"/>
                <a:gd name="T119" fmla="*/ 76 h 100"/>
                <a:gd name="T120" fmla="*/ 0 w 1733"/>
                <a:gd name="T121" fmla="*/ 50 h 10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733" h="100">
                  <a:moveTo>
                    <a:pt x="0" y="50"/>
                  </a:moveTo>
                  <a:lnTo>
                    <a:pt x="0" y="24"/>
                  </a:lnTo>
                  <a:lnTo>
                    <a:pt x="0" y="0"/>
                  </a:lnTo>
                  <a:lnTo>
                    <a:pt x="4" y="19"/>
                  </a:lnTo>
                  <a:lnTo>
                    <a:pt x="5" y="35"/>
                  </a:lnTo>
                  <a:lnTo>
                    <a:pt x="6" y="63"/>
                  </a:lnTo>
                  <a:lnTo>
                    <a:pt x="12" y="76"/>
                  </a:lnTo>
                  <a:lnTo>
                    <a:pt x="22" y="80"/>
                  </a:lnTo>
                  <a:lnTo>
                    <a:pt x="33" y="77"/>
                  </a:lnTo>
                  <a:lnTo>
                    <a:pt x="48" y="76"/>
                  </a:lnTo>
                  <a:lnTo>
                    <a:pt x="74" y="75"/>
                  </a:lnTo>
                  <a:lnTo>
                    <a:pt x="90" y="76"/>
                  </a:lnTo>
                  <a:lnTo>
                    <a:pt x="103" y="76"/>
                  </a:lnTo>
                  <a:lnTo>
                    <a:pt x="132" y="78"/>
                  </a:lnTo>
                  <a:lnTo>
                    <a:pt x="143" y="79"/>
                  </a:lnTo>
                  <a:lnTo>
                    <a:pt x="156" y="80"/>
                  </a:lnTo>
                  <a:lnTo>
                    <a:pt x="178" y="76"/>
                  </a:lnTo>
                  <a:lnTo>
                    <a:pt x="202" y="75"/>
                  </a:lnTo>
                  <a:lnTo>
                    <a:pt x="231" y="74"/>
                  </a:lnTo>
                  <a:lnTo>
                    <a:pt x="266" y="80"/>
                  </a:lnTo>
                  <a:lnTo>
                    <a:pt x="311" y="82"/>
                  </a:lnTo>
                  <a:lnTo>
                    <a:pt x="336" y="79"/>
                  </a:lnTo>
                  <a:lnTo>
                    <a:pt x="351" y="82"/>
                  </a:lnTo>
                  <a:lnTo>
                    <a:pt x="390" y="82"/>
                  </a:lnTo>
                  <a:lnTo>
                    <a:pt x="404" y="77"/>
                  </a:lnTo>
                  <a:lnTo>
                    <a:pt x="421" y="81"/>
                  </a:lnTo>
                  <a:lnTo>
                    <a:pt x="467" y="80"/>
                  </a:lnTo>
                  <a:lnTo>
                    <a:pt x="525" y="83"/>
                  </a:lnTo>
                  <a:lnTo>
                    <a:pt x="545" y="80"/>
                  </a:lnTo>
                  <a:lnTo>
                    <a:pt x="590" y="76"/>
                  </a:lnTo>
                  <a:lnTo>
                    <a:pt x="620" y="75"/>
                  </a:lnTo>
                  <a:lnTo>
                    <a:pt x="656" y="78"/>
                  </a:lnTo>
                  <a:lnTo>
                    <a:pt x="680" y="80"/>
                  </a:lnTo>
                  <a:lnTo>
                    <a:pt x="708" y="78"/>
                  </a:lnTo>
                  <a:lnTo>
                    <a:pt x="757" y="81"/>
                  </a:lnTo>
                  <a:lnTo>
                    <a:pt x="788" y="77"/>
                  </a:lnTo>
                  <a:lnTo>
                    <a:pt x="818" y="77"/>
                  </a:lnTo>
                  <a:lnTo>
                    <a:pt x="850" y="71"/>
                  </a:lnTo>
                  <a:lnTo>
                    <a:pt x="890" y="77"/>
                  </a:lnTo>
                  <a:lnTo>
                    <a:pt x="942" y="73"/>
                  </a:lnTo>
                  <a:lnTo>
                    <a:pt x="1002" y="73"/>
                  </a:lnTo>
                  <a:lnTo>
                    <a:pt x="1055" y="76"/>
                  </a:lnTo>
                  <a:lnTo>
                    <a:pt x="1086" y="71"/>
                  </a:lnTo>
                  <a:lnTo>
                    <a:pt x="1121" y="71"/>
                  </a:lnTo>
                  <a:lnTo>
                    <a:pt x="1135" y="77"/>
                  </a:lnTo>
                  <a:lnTo>
                    <a:pt x="1150" y="79"/>
                  </a:lnTo>
                  <a:lnTo>
                    <a:pt x="1196" y="76"/>
                  </a:lnTo>
                  <a:lnTo>
                    <a:pt x="1237" y="79"/>
                  </a:lnTo>
                  <a:lnTo>
                    <a:pt x="1292" y="80"/>
                  </a:lnTo>
                  <a:lnTo>
                    <a:pt x="1308" y="79"/>
                  </a:lnTo>
                  <a:lnTo>
                    <a:pt x="1319" y="79"/>
                  </a:lnTo>
                  <a:lnTo>
                    <a:pt x="1332" y="75"/>
                  </a:lnTo>
                  <a:lnTo>
                    <a:pt x="1360" y="78"/>
                  </a:lnTo>
                  <a:lnTo>
                    <a:pt x="1373" y="80"/>
                  </a:lnTo>
                  <a:lnTo>
                    <a:pt x="1382" y="77"/>
                  </a:lnTo>
                  <a:lnTo>
                    <a:pt x="1394" y="80"/>
                  </a:lnTo>
                  <a:lnTo>
                    <a:pt x="1416" y="76"/>
                  </a:lnTo>
                  <a:lnTo>
                    <a:pt x="1451" y="80"/>
                  </a:lnTo>
                  <a:lnTo>
                    <a:pt x="1485" y="74"/>
                  </a:lnTo>
                  <a:lnTo>
                    <a:pt x="1499" y="77"/>
                  </a:lnTo>
                  <a:lnTo>
                    <a:pt x="1514" y="77"/>
                  </a:lnTo>
                  <a:lnTo>
                    <a:pt x="1578" y="74"/>
                  </a:lnTo>
                  <a:lnTo>
                    <a:pt x="1639" y="77"/>
                  </a:lnTo>
                  <a:lnTo>
                    <a:pt x="1687" y="73"/>
                  </a:lnTo>
                  <a:lnTo>
                    <a:pt x="1703" y="70"/>
                  </a:lnTo>
                  <a:lnTo>
                    <a:pt x="1713" y="65"/>
                  </a:lnTo>
                  <a:lnTo>
                    <a:pt x="1721" y="56"/>
                  </a:lnTo>
                  <a:lnTo>
                    <a:pt x="1727" y="42"/>
                  </a:lnTo>
                  <a:lnTo>
                    <a:pt x="1732" y="22"/>
                  </a:lnTo>
                  <a:lnTo>
                    <a:pt x="1732" y="63"/>
                  </a:lnTo>
                  <a:lnTo>
                    <a:pt x="1732" y="73"/>
                  </a:lnTo>
                  <a:lnTo>
                    <a:pt x="1730" y="80"/>
                  </a:lnTo>
                  <a:lnTo>
                    <a:pt x="1725" y="88"/>
                  </a:lnTo>
                  <a:lnTo>
                    <a:pt x="1716" y="95"/>
                  </a:lnTo>
                  <a:lnTo>
                    <a:pt x="1652" y="99"/>
                  </a:lnTo>
                  <a:lnTo>
                    <a:pt x="1606" y="95"/>
                  </a:lnTo>
                  <a:lnTo>
                    <a:pt x="1583" y="97"/>
                  </a:lnTo>
                  <a:lnTo>
                    <a:pt x="1510" y="97"/>
                  </a:lnTo>
                  <a:lnTo>
                    <a:pt x="1488" y="97"/>
                  </a:lnTo>
                  <a:lnTo>
                    <a:pt x="1466" y="99"/>
                  </a:lnTo>
                  <a:lnTo>
                    <a:pt x="1443" y="96"/>
                  </a:lnTo>
                  <a:lnTo>
                    <a:pt x="1416" y="99"/>
                  </a:lnTo>
                  <a:lnTo>
                    <a:pt x="1346" y="97"/>
                  </a:lnTo>
                  <a:lnTo>
                    <a:pt x="1325" y="93"/>
                  </a:lnTo>
                  <a:lnTo>
                    <a:pt x="1260" y="97"/>
                  </a:lnTo>
                  <a:lnTo>
                    <a:pt x="1216" y="92"/>
                  </a:lnTo>
                  <a:lnTo>
                    <a:pt x="1165" y="97"/>
                  </a:lnTo>
                  <a:lnTo>
                    <a:pt x="1125" y="94"/>
                  </a:lnTo>
                  <a:lnTo>
                    <a:pt x="1088" y="97"/>
                  </a:lnTo>
                  <a:lnTo>
                    <a:pt x="1067" y="94"/>
                  </a:lnTo>
                  <a:lnTo>
                    <a:pt x="1048" y="95"/>
                  </a:lnTo>
                  <a:lnTo>
                    <a:pt x="1022" y="95"/>
                  </a:lnTo>
                  <a:lnTo>
                    <a:pt x="1006" y="92"/>
                  </a:lnTo>
                  <a:lnTo>
                    <a:pt x="987" y="97"/>
                  </a:lnTo>
                  <a:lnTo>
                    <a:pt x="967" y="92"/>
                  </a:lnTo>
                  <a:lnTo>
                    <a:pt x="947" y="93"/>
                  </a:lnTo>
                  <a:lnTo>
                    <a:pt x="923" y="95"/>
                  </a:lnTo>
                  <a:lnTo>
                    <a:pt x="901" y="97"/>
                  </a:lnTo>
                  <a:lnTo>
                    <a:pt x="875" y="97"/>
                  </a:lnTo>
                  <a:lnTo>
                    <a:pt x="839" y="97"/>
                  </a:lnTo>
                  <a:lnTo>
                    <a:pt x="813" y="97"/>
                  </a:lnTo>
                  <a:lnTo>
                    <a:pt x="791" y="95"/>
                  </a:lnTo>
                  <a:lnTo>
                    <a:pt x="769" y="95"/>
                  </a:lnTo>
                  <a:lnTo>
                    <a:pt x="720" y="99"/>
                  </a:lnTo>
                  <a:lnTo>
                    <a:pt x="681" y="94"/>
                  </a:lnTo>
                  <a:lnTo>
                    <a:pt x="638" y="99"/>
                  </a:lnTo>
                  <a:lnTo>
                    <a:pt x="603" y="95"/>
                  </a:lnTo>
                  <a:lnTo>
                    <a:pt x="563" y="99"/>
                  </a:lnTo>
                  <a:lnTo>
                    <a:pt x="531" y="95"/>
                  </a:lnTo>
                  <a:lnTo>
                    <a:pt x="496" y="95"/>
                  </a:lnTo>
                  <a:lnTo>
                    <a:pt x="463" y="97"/>
                  </a:lnTo>
                  <a:lnTo>
                    <a:pt x="435" y="97"/>
                  </a:lnTo>
                  <a:lnTo>
                    <a:pt x="351" y="97"/>
                  </a:lnTo>
                  <a:lnTo>
                    <a:pt x="326" y="97"/>
                  </a:lnTo>
                  <a:lnTo>
                    <a:pt x="254" y="95"/>
                  </a:lnTo>
                  <a:lnTo>
                    <a:pt x="208" y="97"/>
                  </a:lnTo>
                  <a:lnTo>
                    <a:pt x="84" y="94"/>
                  </a:lnTo>
                  <a:lnTo>
                    <a:pt x="15" y="95"/>
                  </a:lnTo>
                  <a:lnTo>
                    <a:pt x="3" y="88"/>
                  </a:lnTo>
                  <a:lnTo>
                    <a:pt x="0" y="76"/>
                  </a:lnTo>
                  <a:lnTo>
                    <a:pt x="0" y="63"/>
                  </a:lnTo>
                  <a:lnTo>
                    <a:pt x="0" y="50"/>
                  </a:lnTo>
                </a:path>
              </a:pathLst>
            </a:custGeom>
            <a:solidFill>
              <a:schemeClr val="bg1"/>
            </a:solidFill>
            <a:ln>
              <a:noFill/>
            </a:ln>
            <a:effectLst/>
            <a:extLst>
              <a:ext uri="{91240B29-F687-4f45-9708-019B960494DF}">
                <a14:hiddenLine xmlns:a14="http://schemas.microsoft.com/office/drawing/2010/main" xmlns="" w="9525">
                  <a:solidFill>
                    <a:schemeClr val="tx1"/>
                  </a:solidFill>
                  <a:round/>
                  <a:headEnd type="none" w="sm" len="sm"/>
                  <a:tailEnd type="none" w="sm" len="sm"/>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txBody>
            <a:bodyPr/>
            <a:lstStyle/>
            <a:p>
              <a:pPr eaLnBrk="0" fontAlgn="base" hangingPunct="0">
                <a:spcBef>
                  <a:spcPct val="0"/>
                </a:spcBef>
                <a:spcAft>
                  <a:spcPct val="0"/>
                </a:spcAft>
              </a:pPr>
              <a:endParaRPr lang="en-GB" sz="2400">
                <a:solidFill>
                  <a:srgbClr val="FFFFCC"/>
                </a:solidFill>
                <a:latin typeface="Arial" pitchFamily="34" charset="0"/>
              </a:endParaRPr>
            </a:p>
          </p:txBody>
        </p:sp>
      </p:grpSp>
      <p:grpSp>
        <p:nvGrpSpPr>
          <p:cNvPr id="18" name="Group 16"/>
          <p:cNvGrpSpPr>
            <a:grpSpLocks/>
          </p:cNvGrpSpPr>
          <p:nvPr/>
        </p:nvGrpSpPr>
        <p:grpSpPr bwMode="auto">
          <a:xfrm>
            <a:off x="6243638" y="222250"/>
            <a:ext cx="2795587" cy="866775"/>
            <a:chOff x="3933" y="140"/>
            <a:chExt cx="1761" cy="546"/>
          </a:xfrm>
        </p:grpSpPr>
        <p:sp>
          <p:nvSpPr>
            <p:cNvPr id="19" name="Freeform 17"/>
            <p:cNvSpPr>
              <a:spLocks/>
            </p:cNvSpPr>
            <p:nvPr/>
          </p:nvSpPr>
          <p:spPr bwMode="auto">
            <a:xfrm>
              <a:off x="3933" y="140"/>
              <a:ext cx="1761" cy="445"/>
            </a:xfrm>
            <a:custGeom>
              <a:avLst/>
              <a:gdLst>
                <a:gd name="T0" fmla="*/ 23 w 1761"/>
                <a:gd name="T1" fmla="*/ 6 h 445"/>
                <a:gd name="T2" fmla="*/ 37 w 1761"/>
                <a:gd name="T3" fmla="*/ 0 h 445"/>
                <a:gd name="T4" fmla="*/ 1706 w 1761"/>
                <a:gd name="T5" fmla="*/ 0 h 445"/>
                <a:gd name="T6" fmla="*/ 1725 w 1761"/>
                <a:gd name="T7" fmla="*/ 4 h 445"/>
                <a:gd name="T8" fmla="*/ 1739 w 1761"/>
                <a:gd name="T9" fmla="*/ 15 h 445"/>
                <a:gd name="T10" fmla="*/ 1751 w 1761"/>
                <a:gd name="T11" fmla="*/ 44 h 445"/>
                <a:gd name="T12" fmla="*/ 1758 w 1761"/>
                <a:gd name="T13" fmla="*/ 77 h 445"/>
                <a:gd name="T14" fmla="*/ 1760 w 1761"/>
                <a:gd name="T15" fmla="*/ 115 h 445"/>
                <a:gd name="T16" fmla="*/ 1760 w 1761"/>
                <a:gd name="T17" fmla="*/ 444 h 445"/>
                <a:gd name="T18" fmla="*/ 66 w 1761"/>
                <a:gd name="T19" fmla="*/ 444 h 445"/>
                <a:gd name="T20" fmla="*/ 0 w 1761"/>
                <a:gd name="T21" fmla="*/ 444 h 445"/>
                <a:gd name="T22" fmla="*/ 0 w 1761"/>
                <a:gd name="T23" fmla="*/ 138 h 445"/>
                <a:gd name="T24" fmla="*/ 0 w 1761"/>
                <a:gd name="T25" fmla="*/ 93 h 445"/>
                <a:gd name="T26" fmla="*/ 7 w 1761"/>
                <a:gd name="T27" fmla="*/ 49 h 445"/>
                <a:gd name="T28" fmla="*/ 13 w 1761"/>
                <a:gd name="T29" fmla="*/ 26 h 445"/>
                <a:gd name="T30" fmla="*/ 23 w 1761"/>
                <a:gd name="T31" fmla="*/ 6 h 44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761" h="445">
                  <a:moveTo>
                    <a:pt x="23" y="6"/>
                  </a:moveTo>
                  <a:lnTo>
                    <a:pt x="37" y="0"/>
                  </a:lnTo>
                  <a:lnTo>
                    <a:pt x="1706" y="0"/>
                  </a:lnTo>
                  <a:lnTo>
                    <a:pt x="1725" y="4"/>
                  </a:lnTo>
                  <a:lnTo>
                    <a:pt x="1739" y="15"/>
                  </a:lnTo>
                  <a:lnTo>
                    <a:pt x="1751" y="44"/>
                  </a:lnTo>
                  <a:lnTo>
                    <a:pt x="1758" y="77"/>
                  </a:lnTo>
                  <a:lnTo>
                    <a:pt x="1760" y="115"/>
                  </a:lnTo>
                  <a:lnTo>
                    <a:pt x="1760" y="444"/>
                  </a:lnTo>
                  <a:lnTo>
                    <a:pt x="66" y="444"/>
                  </a:lnTo>
                  <a:lnTo>
                    <a:pt x="0" y="444"/>
                  </a:lnTo>
                  <a:lnTo>
                    <a:pt x="0" y="138"/>
                  </a:lnTo>
                  <a:lnTo>
                    <a:pt x="0" y="93"/>
                  </a:lnTo>
                  <a:lnTo>
                    <a:pt x="7" y="49"/>
                  </a:lnTo>
                  <a:lnTo>
                    <a:pt x="13" y="26"/>
                  </a:lnTo>
                  <a:lnTo>
                    <a:pt x="23" y="6"/>
                  </a:lnTo>
                </a:path>
              </a:pathLst>
            </a:custGeom>
            <a:gradFill rotWithShape="0">
              <a:gsLst>
                <a:gs pos="0">
                  <a:srgbClr val="00CCFF"/>
                </a:gs>
                <a:gs pos="100000">
                  <a:srgbClr val="FFFFFF"/>
                </a:gs>
              </a:gsLst>
              <a:lin ang="5400000" scaled="1"/>
            </a:gradFill>
            <a:ln>
              <a:noFill/>
            </a:ln>
            <a:effectLst/>
            <a:extLst>
              <a:ext uri="{91240B29-F687-4f45-9708-019B960494DF}">
                <a14:hiddenLine xmlns:a14="http://schemas.microsoft.com/office/drawing/2010/main" xmlns="" w="9525">
                  <a:solidFill>
                    <a:schemeClr val="tx1"/>
                  </a:solidFill>
                  <a:round/>
                  <a:headEnd type="none" w="sm" len="sm"/>
                  <a:tailEnd type="none" w="sm" len="sm"/>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txBody>
            <a:bodyPr/>
            <a:lstStyle/>
            <a:p>
              <a:pPr eaLnBrk="0" fontAlgn="base" hangingPunct="0">
                <a:spcBef>
                  <a:spcPct val="0"/>
                </a:spcBef>
                <a:spcAft>
                  <a:spcPct val="0"/>
                </a:spcAft>
              </a:pPr>
              <a:endParaRPr lang="en-GB" sz="2400">
                <a:solidFill>
                  <a:srgbClr val="FFFFCC"/>
                </a:solidFill>
                <a:latin typeface="Arial" pitchFamily="34" charset="0"/>
              </a:endParaRPr>
            </a:p>
          </p:txBody>
        </p:sp>
        <p:sp>
          <p:nvSpPr>
            <p:cNvPr id="20" name="Freeform 18"/>
            <p:cNvSpPr>
              <a:spLocks/>
            </p:cNvSpPr>
            <p:nvPr/>
          </p:nvSpPr>
          <p:spPr bwMode="auto">
            <a:xfrm>
              <a:off x="3933" y="425"/>
              <a:ext cx="1761" cy="190"/>
            </a:xfrm>
            <a:custGeom>
              <a:avLst/>
              <a:gdLst>
                <a:gd name="T0" fmla="*/ 85 w 1761"/>
                <a:gd name="T1" fmla="*/ 65 h 190"/>
                <a:gd name="T2" fmla="*/ 138 w 1761"/>
                <a:gd name="T3" fmla="*/ 65 h 190"/>
                <a:gd name="T4" fmla="*/ 180 w 1761"/>
                <a:gd name="T5" fmla="*/ 97 h 190"/>
                <a:gd name="T6" fmla="*/ 248 w 1761"/>
                <a:gd name="T7" fmla="*/ 78 h 190"/>
                <a:gd name="T8" fmla="*/ 325 w 1761"/>
                <a:gd name="T9" fmla="*/ 69 h 190"/>
                <a:gd name="T10" fmla="*/ 379 w 1761"/>
                <a:gd name="T11" fmla="*/ 88 h 190"/>
                <a:gd name="T12" fmla="*/ 438 w 1761"/>
                <a:gd name="T13" fmla="*/ 78 h 190"/>
                <a:gd name="T14" fmla="*/ 532 w 1761"/>
                <a:gd name="T15" fmla="*/ 84 h 190"/>
                <a:gd name="T16" fmla="*/ 592 w 1761"/>
                <a:gd name="T17" fmla="*/ 97 h 190"/>
                <a:gd name="T18" fmla="*/ 663 w 1761"/>
                <a:gd name="T19" fmla="*/ 59 h 190"/>
                <a:gd name="T20" fmla="*/ 716 w 1761"/>
                <a:gd name="T21" fmla="*/ 93 h 190"/>
                <a:gd name="T22" fmla="*/ 787 w 1761"/>
                <a:gd name="T23" fmla="*/ 87 h 190"/>
                <a:gd name="T24" fmla="*/ 824 w 1761"/>
                <a:gd name="T25" fmla="*/ 93 h 190"/>
                <a:gd name="T26" fmla="*/ 857 w 1761"/>
                <a:gd name="T27" fmla="*/ 59 h 190"/>
                <a:gd name="T28" fmla="*/ 899 w 1761"/>
                <a:gd name="T29" fmla="*/ 35 h 190"/>
                <a:gd name="T30" fmla="*/ 949 w 1761"/>
                <a:gd name="T31" fmla="*/ 32 h 190"/>
                <a:gd name="T32" fmla="*/ 991 w 1761"/>
                <a:gd name="T33" fmla="*/ 23 h 190"/>
                <a:gd name="T34" fmla="*/ 1030 w 1761"/>
                <a:gd name="T35" fmla="*/ 49 h 190"/>
                <a:gd name="T36" fmla="*/ 1071 w 1761"/>
                <a:gd name="T37" fmla="*/ 69 h 190"/>
                <a:gd name="T38" fmla="*/ 1138 w 1761"/>
                <a:gd name="T39" fmla="*/ 55 h 190"/>
                <a:gd name="T40" fmla="*/ 1168 w 1761"/>
                <a:gd name="T41" fmla="*/ 92 h 190"/>
                <a:gd name="T42" fmla="*/ 1215 w 1761"/>
                <a:gd name="T43" fmla="*/ 97 h 190"/>
                <a:gd name="T44" fmla="*/ 1293 w 1761"/>
                <a:gd name="T45" fmla="*/ 97 h 190"/>
                <a:gd name="T46" fmla="*/ 1340 w 1761"/>
                <a:gd name="T47" fmla="*/ 81 h 190"/>
                <a:gd name="T48" fmla="*/ 1376 w 1761"/>
                <a:gd name="T49" fmla="*/ 88 h 190"/>
                <a:gd name="T50" fmla="*/ 1418 w 1761"/>
                <a:gd name="T51" fmla="*/ 59 h 190"/>
                <a:gd name="T52" fmla="*/ 1478 w 1761"/>
                <a:gd name="T53" fmla="*/ 55 h 190"/>
                <a:gd name="T54" fmla="*/ 1528 w 1761"/>
                <a:gd name="T55" fmla="*/ 23 h 190"/>
                <a:gd name="T56" fmla="*/ 1567 w 1761"/>
                <a:gd name="T57" fmla="*/ 15 h 190"/>
                <a:gd name="T58" fmla="*/ 1617 w 1761"/>
                <a:gd name="T59" fmla="*/ 28 h 190"/>
                <a:gd name="T60" fmla="*/ 1661 w 1761"/>
                <a:gd name="T61" fmla="*/ 1 h 190"/>
                <a:gd name="T62" fmla="*/ 1703 w 1761"/>
                <a:gd name="T63" fmla="*/ 49 h 190"/>
                <a:gd name="T64" fmla="*/ 1750 w 1761"/>
                <a:gd name="T65" fmla="*/ 24 h 190"/>
                <a:gd name="T66" fmla="*/ 1760 w 1761"/>
                <a:gd name="T67" fmla="*/ 189 h 190"/>
                <a:gd name="T68" fmla="*/ 727 w 1761"/>
                <a:gd name="T69" fmla="*/ 153 h 190"/>
                <a:gd name="T70" fmla="*/ 0 w 1761"/>
                <a:gd name="T71" fmla="*/ 30 h 190"/>
                <a:gd name="T72" fmla="*/ 26 w 1761"/>
                <a:gd name="T73" fmla="*/ 51 h 190"/>
                <a:gd name="T74" fmla="*/ 61 w 1761"/>
                <a:gd name="T75" fmla="*/ 59 h 19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61" h="190">
                  <a:moveTo>
                    <a:pt x="61" y="59"/>
                  </a:moveTo>
                  <a:lnTo>
                    <a:pt x="85" y="65"/>
                  </a:lnTo>
                  <a:lnTo>
                    <a:pt x="112" y="59"/>
                  </a:lnTo>
                  <a:lnTo>
                    <a:pt x="138" y="65"/>
                  </a:lnTo>
                  <a:lnTo>
                    <a:pt x="158" y="83"/>
                  </a:lnTo>
                  <a:lnTo>
                    <a:pt x="180" y="97"/>
                  </a:lnTo>
                  <a:lnTo>
                    <a:pt x="217" y="85"/>
                  </a:lnTo>
                  <a:lnTo>
                    <a:pt x="248" y="78"/>
                  </a:lnTo>
                  <a:lnTo>
                    <a:pt x="293" y="78"/>
                  </a:lnTo>
                  <a:lnTo>
                    <a:pt x="325" y="69"/>
                  </a:lnTo>
                  <a:lnTo>
                    <a:pt x="354" y="78"/>
                  </a:lnTo>
                  <a:lnTo>
                    <a:pt x="379" y="88"/>
                  </a:lnTo>
                  <a:lnTo>
                    <a:pt x="402" y="92"/>
                  </a:lnTo>
                  <a:lnTo>
                    <a:pt x="438" y="78"/>
                  </a:lnTo>
                  <a:lnTo>
                    <a:pt x="477" y="78"/>
                  </a:lnTo>
                  <a:lnTo>
                    <a:pt x="532" y="84"/>
                  </a:lnTo>
                  <a:lnTo>
                    <a:pt x="555" y="102"/>
                  </a:lnTo>
                  <a:lnTo>
                    <a:pt x="592" y="97"/>
                  </a:lnTo>
                  <a:lnTo>
                    <a:pt x="629" y="69"/>
                  </a:lnTo>
                  <a:lnTo>
                    <a:pt x="663" y="59"/>
                  </a:lnTo>
                  <a:lnTo>
                    <a:pt x="687" y="69"/>
                  </a:lnTo>
                  <a:lnTo>
                    <a:pt x="716" y="93"/>
                  </a:lnTo>
                  <a:lnTo>
                    <a:pt x="750" y="102"/>
                  </a:lnTo>
                  <a:lnTo>
                    <a:pt x="787" y="87"/>
                  </a:lnTo>
                  <a:lnTo>
                    <a:pt x="805" y="81"/>
                  </a:lnTo>
                  <a:lnTo>
                    <a:pt x="824" y="93"/>
                  </a:lnTo>
                  <a:lnTo>
                    <a:pt x="840" y="78"/>
                  </a:lnTo>
                  <a:lnTo>
                    <a:pt x="857" y="59"/>
                  </a:lnTo>
                  <a:lnTo>
                    <a:pt x="877" y="40"/>
                  </a:lnTo>
                  <a:lnTo>
                    <a:pt x="899" y="35"/>
                  </a:lnTo>
                  <a:lnTo>
                    <a:pt x="924" y="40"/>
                  </a:lnTo>
                  <a:lnTo>
                    <a:pt x="949" y="32"/>
                  </a:lnTo>
                  <a:lnTo>
                    <a:pt x="975" y="23"/>
                  </a:lnTo>
                  <a:lnTo>
                    <a:pt x="991" y="23"/>
                  </a:lnTo>
                  <a:lnTo>
                    <a:pt x="1006" y="25"/>
                  </a:lnTo>
                  <a:lnTo>
                    <a:pt x="1030" y="49"/>
                  </a:lnTo>
                  <a:lnTo>
                    <a:pt x="1052" y="45"/>
                  </a:lnTo>
                  <a:lnTo>
                    <a:pt x="1071" y="69"/>
                  </a:lnTo>
                  <a:lnTo>
                    <a:pt x="1107" y="69"/>
                  </a:lnTo>
                  <a:lnTo>
                    <a:pt x="1138" y="55"/>
                  </a:lnTo>
                  <a:lnTo>
                    <a:pt x="1153" y="73"/>
                  </a:lnTo>
                  <a:lnTo>
                    <a:pt x="1168" y="92"/>
                  </a:lnTo>
                  <a:lnTo>
                    <a:pt x="1190" y="86"/>
                  </a:lnTo>
                  <a:lnTo>
                    <a:pt x="1215" y="97"/>
                  </a:lnTo>
                  <a:lnTo>
                    <a:pt x="1242" y="87"/>
                  </a:lnTo>
                  <a:lnTo>
                    <a:pt x="1293" y="97"/>
                  </a:lnTo>
                  <a:lnTo>
                    <a:pt x="1315" y="107"/>
                  </a:lnTo>
                  <a:lnTo>
                    <a:pt x="1340" y="81"/>
                  </a:lnTo>
                  <a:lnTo>
                    <a:pt x="1357" y="79"/>
                  </a:lnTo>
                  <a:lnTo>
                    <a:pt x="1376" y="88"/>
                  </a:lnTo>
                  <a:lnTo>
                    <a:pt x="1394" y="85"/>
                  </a:lnTo>
                  <a:lnTo>
                    <a:pt x="1418" y="59"/>
                  </a:lnTo>
                  <a:lnTo>
                    <a:pt x="1458" y="51"/>
                  </a:lnTo>
                  <a:lnTo>
                    <a:pt x="1478" y="55"/>
                  </a:lnTo>
                  <a:lnTo>
                    <a:pt x="1498" y="55"/>
                  </a:lnTo>
                  <a:lnTo>
                    <a:pt x="1528" y="23"/>
                  </a:lnTo>
                  <a:lnTo>
                    <a:pt x="1545" y="10"/>
                  </a:lnTo>
                  <a:lnTo>
                    <a:pt x="1567" y="15"/>
                  </a:lnTo>
                  <a:lnTo>
                    <a:pt x="1592" y="49"/>
                  </a:lnTo>
                  <a:lnTo>
                    <a:pt x="1617" y="28"/>
                  </a:lnTo>
                  <a:lnTo>
                    <a:pt x="1641" y="0"/>
                  </a:lnTo>
                  <a:lnTo>
                    <a:pt x="1661" y="1"/>
                  </a:lnTo>
                  <a:lnTo>
                    <a:pt x="1685" y="59"/>
                  </a:lnTo>
                  <a:lnTo>
                    <a:pt x="1703" y="49"/>
                  </a:lnTo>
                  <a:lnTo>
                    <a:pt x="1729" y="25"/>
                  </a:lnTo>
                  <a:lnTo>
                    <a:pt x="1750" y="24"/>
                  </a:lnTo>
                  <a:lnTo>
                    <a:pt x="1760" y="44"/>
                  </a:lnTo>
                  <a:lnTo>
                    <a:pt x="1760" y="189"/>
                  </a:lnTo>
                  <a:lnTo>
                    <a:pt x="740" y="148"/>
                  </a:lnTo>
                  <a:lnTo>
                    <a:pt x="727" y="153"/>
                  </a:lnTo>
                  <a:lnTo>
                    <a:pt x="0" y="136"/>
                  </a:lnTo>
                  <a:lnTo>
                    <a:pt x="0" y="30"/>
                  </a:lnTo>
                  <a:lnTo>
                    <a:pt x="10" y="46"/>
                  </a:lnTo>
                  <a:lnTo>
                    <a:pt x="26" y="51"/>
                  </a:lnTo>
                  <a:lnTo>
                    <a:pt x="46" y="53"/>
                  </a:lnTo>
                  <a:lnTo>
                    <a:pt x="61" y="59"/>
                  </a:lnTo>
                </a:path>
              </a:pathLst>
            </a:custGeom>
            <a:solidFill>
              <a:srgbClr val="003300"/>
            </a:solidFill>
            <a:ln>
              <a:noFill/>
            </a:ln>
            <a:effectLst/>
            <a:extLst>
              <a:ext uri="{91240B29-F687-4f45-9708-019B960494DF}">
                <a14:hiddenLine xmlns:a14="http://schemas.microsoft.com/office/drawing/2010/main" xmlns="" w="9525">
                  <a:solidFill>
                    <a:schemeClr val="tx1"/>
                  </a:solidFill>
                  <a:round/>
                  <a:headEnd type="none" w="sm" len="sm"/>
                  <a:tailEnd type="none" w="sm" len="sm"/>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txBody>
            <a:bodyPr/>
            <a:lstStyle/>
            <a:p>
              <a:pPr eaLnBrk="0" fontAlgn="base" hangingPunct="0">
                <a:spcBef>
                  <a:spcPct val="0"/>
                </a:spcBef>
                <a:spcAft>
                  <a:spcPct val="0"/>
                </a:spcAft>
              </a:pPr>
              <a:endParaRPr lang="en-GB" sz="2400">
                <a:solidFill>
                  <a:srgbClr val="FFFFCC"/>
                </a:solidFill>
                <a:latin typeface="Arial" pitchFamily="34" charset="0"/>
              </a:endParaRPr>
            </a:p>
          </p:txBody>
        </p:sp>
        <p:sp>
          <p:nvSpPr>
            <p:cNvPr id="21" name="Freeform 19"/>
            <p:cNvSpPr>
              <a:spLocks/>
            </p:cNvSpPr>
            <p:nvPr/>
          </p:nvSpPr>
          <p:spPr bwMode="auto">
            <a:xfrm>
              <a:off x="3933" y="489"/>
              <a:ext cx="1761" cy="197"/>
            </a:xfrm>
            <a:custGeom>
              <a:avLst/>
              <a:gdLst>
                <a:gd name="T0" fmla="*/ 37 w 1761"/>
                <a:gd name="T1" fmla="*/ 194 h 197"/>
                <a:gd name="T2" fmla="*/ 1706 w 1761"/>
                <a:gd name="T3" fmla="*/ 196 h 197"/>
                <a:gd name="T4" fmla="*/ 1739 w 1761"/>
                <a:gd name="T5" fmla="*/ 189 h 197"/>
                <a:gd name="T6" fmla="*/ 1758 w 1761"/>
                <a:gd name="T7" fmla="*/ 165 h 197"/>
                <a:gd name="T8" fmla="*/ 1760 w 1761"/>
                <a:gd name="T9" fmla="*/ 23 h 197"/>
                <a:gd name="T10" fmla="*/ 1736 w 1761"/>
                <a:gd name="T11" fmla="*/ 7 h 197"/>
                <a:gd name="T12" fmla="*/ 1723 w 1761"/>
                <a:gd name="T13" fmla="*/ 53 h 197"/>
                <a:gd name="T14" fmla="*/ 1706 w 1761"/>
                <a:gd name="T15" fmla="*/ 50 h 197"/>
                <a:gd name="T16" fmla="*/ 1671 w 1761"/>
                <a:gd name="T17" fmla="*/ 26 h 197"/>
                <a:gd name="T18" fmla="*/ 1625 w 1761"/>
                <a:gd name="T19" fmla="*/ 34 h 197"/>
                <a:gd name="T20" fmla="*/ 1588 w 1761"/>
                <a:gd name="T21" fmla="*/ 39 h 197"/>
                <a:gd name="T22" fmla="*/ 1554 w 1761"/>
                <a:gd name="T23" fmla="*/ 26 h 197"/>
                <a:gd name="T24" fmla="*/ 1520 w 1761"/>
                <a:gd name="T25" fmla="*/ 42 h 197"/>
                <a:gd name="T26" fmla="*/ 1498 w 1761"/>
                <a:gd name="T27" fmla="*/ 52 h 197"/>
                <a:gd name="T28" fmla="*/ 1445 w 1761"/>
                <a:gd name="T29" fmla="*/ 45 h 197"/>
                <a:gd name="T30" fmla="*/ 1396 w 1761"/>
                <a:gd name="T31" fmla="*/ 37 h 197"/>
                <a:gd name="T32" fmla="*/ 1337 w 1761"/>
                <a:gd name="T33" fmla="*/ 86 h 197"/>
                <a:gd name="T34" fmla="*/ 1293 w 1761"/>
                <a:gd name="T35" fmla="*/ 61 h 197"/>
                <a:gd name="T36" fmla="*/ 1240 w 1761"/>
                <a:gd name="T37" fmla="*/ 59 h 197"/>
                <a:gd name="T38" fmla="*/ 1153 w 1761"/>
                <a:gd name="T39" fmla="*/ 58 h 197"/>
                <a:gd name="T40" fmla="*/ 1112 w 1761"/>
                <a:gd name="T41" fmla="*/ 52 h 197"/>
                <a:gd name="T42" fmla="*/ 1079 w 1761"/>
                <a:gd name="T43" fmla="*/ 37 h 197"/>
                <a:gd name="T44" fmla="*/ 1006 w 1761"/>
                <a:gd name="T45" fmla="*/ 68 h 197"/>
                <a:gd name="T46" fmla="*/ 943 w 1761"/>
                <a:gd name="T47" fmla="*/ 53 h 197"/>
                <a:gd name="T48" fmla="*/ 866 w 1761"/>
                <a:gd name="T49" fmla="*/ 61 h 197"/>
                <a:gd name="T50" fmla="*/ 804 w 1761"/>
                <a:gd name="T51" fmla="*/ 61 h 197"/>
                <a:gd name="T52" fmla="*/ 730 w 1761"/>
                <a:gd name="T53" fmla="*/ 82 h 197"/>
                <a:gd name="T54" fmla="*/ 652 w 1761"/>
                <a:gd name="T55" fmla="*/ 71 h 197"/>
                <a:gd name="T56" fmla="*/ 563 w 1761"/>
                <a:gd name="T57" fmla="*/ 73 h 197"/>
                <a:gd name="T58" fmla="*/ 468 w 1761"/>
                <a:gd name="T59" fmla="*/ 52 h 197"/>
                <a:gd name="T60" fmla="*/ 369 w 1761"/>
                <a:gd name="T61" fmla="*/ 37 h 197"/>
                <a:gd name="T62" fmla="*/ 301 w 1761"/>
                <a:gd name="T63" fmla="*/ 55 h 197"/>
                <a:gd name="T64" fmla="*/ 262 w 1761"/>
                <a:gd name="T65" fmla="*/ 50 h 197"/>
                <a:gd name="T66" fmla="*/ 205 w 1761"/>
                <a:gd name="T67" fmla="*/ 57 h 197"/>
                <a:gd name="T68" fmla="*/ 143 w 1761"/>
                <a:gd name="T69" fmla="*/ 55 h 197"/>
                <a:gd name="T70" fmla="*/ 80 w 1761"/>
                <a:gd name="T71" fmla="*/ 68 h 197"/>
                <a:gd name="T72" fmla="*/ 16 w 1761"/>
                <a:gd name="T73" fmla="*/ 59 h 197"/>
                <a:gd name="T74" fmla="*/ 2 w 1761"/>
                <a:gd name="T75" fmla="*/ 116 h 197"/>
                <a:gd name="T76" fmla="*/ 13 w 1761"/>
                <a:gd name="T77" fmla="*/ 184 h 19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761" h="197">
                  <a:moveTo>
                    <a:pt x="23" y="191"/>
                  </a:moveTo>
                  <a:lnTo>
                    <a:pt x="37" y="194"/>
                  </a:lnTo>
                  <a:lnTo>
                    <a:pt x="54" y="196"/>
                  </a:lnTo>
                  <a:lnTo>
                    <a:pt x="1706" y="196"/>
                  </a:lnTo>
                  <a:lnTo>
                    <a:pt x="1725" y="193"/>
                  </a:lnTo>
                  <a:lnTo>
                    <a:pt x="1739" y="189"/>
                  </a:lnTo>
                  <a:lnTo>
                    <a:pt x="1751" y="178"/>
                  </a:lnTo>
                  <a:lnTo>
                    <a:pt x="1758" y="165"/>
                  </a:lnTo>
                  <a:lnTo>
                    <a:pt x="1760" y="150"/>
                  </a:lnTo>
                  <a:lnTo>
                    <a:pt x="1760" y="23"/>
                  </a:lnTo>
                  <a:lnTo>
                    <a:pt x="1745" y="0"/>
                  </a:lnTo>
                  <a:lnTo>
                    <a:pt x="1736" y="7"/>
                  </a:lnTo>
                  <a:lnTo>
                    <a:pt x="1729" y="28"/>
                  </a:lnTo>
                  <a:lnTo>
                    <a:pt x="1723" y="53"/>
                  </a:lnTo>
                  <a:lnTo>
                    <a:pt x="1716" y="52"/>
                  </a:lnTo>
                  <a:lnTo>
                    <a:pt x="1706" y="50"/>
                  </a:lnTo>
                  <a:lnTo>
                    <a:pt x="1685" y="37"/>
                  </a:lnTo>
                  <a:lnTo>
                    <a:pt x="1671" y="26"/>
                  </a:lnTo>
                  <a:lnTo>
                    <a:pt x="1649" y="23"/>
                  </a:lnTo>
                  <a:lnTo>
                    <a:pt x="1625" y="34"/>
                  </a:lnTo>
                  <a:lnTo>
                    <a:pt x="1603" y="52"/>
                  </a:lnTo>
                  <a:lnTo>
                    <a:pt x="1588" y="39"/>
                  </a:lnTo>
                  <a:lnTo>
                    <a:pt x="1574" y="37"/>
                  </a:lnTo>
                  <a:lnTo>
                    <a:pt x="1554" y="26"/>
                  </a:lnTo>
                  <a:lnTo>
                    <a:pt x="1534" y="30"/>
                  </a:lnTo>
                  <a:lnTo>
                    <a:pt x="1520" y="42"/>
                  </a:lnTo>
                  <a:lnTo>
                    <a:pt x="1514" y="59"/>
                  </a:lnTo>
                  <a:lnTo>
                    <a:pt x="1498" y="52"/>
                  </a:lnTo>
                  <a:lnTo>
                    <a:pt x="1475" y="52"/>
                  </a:lnTo>
                  <a:lnTo>
                    <a:pt x="1445" y="45"/>
                  </a:lnTo>
                  <a:lnTo>
                    <a:pt x="1419" y="59"/>
                  </a:lnTo>
                  <a:lnTo>
                    <a:pt x="1396" y="37"/>
                  </a:lnTo>
                  <a:lnTo>
                    <a:pt x="1366" y="52"/>
                  </a:lnTo>
                  <a:lnTo>
                    <a:pt x="1337" y="86"/>
                  </a:lnTo>
                  <a:lnTo>
                    <a:pt x="1314" y="73"/>
                  </a:lnTo>
                  <a:lnTo>
                    <a:pt x="1293" y="61"/>
                  </a:lnTo>
                  <a:lnTo>
                    <a:pt x="1270" y="53"/>
                  </a:lnTo>
                  <a:lnTo>
                    <a:pt x="1240" y="59"/>
                  </a:lnTo>
                  <a:lnTo>
                    <a:pt x="1194" y="69"/>
                  </a:lnTo>
                  <a:lnTo>
                    <a:pt x="1153" y="58"/>
                  </a:lnTo>
                  <a:lnTo>
                    <a:pt x="1135" y="63"/>
                  </a:lnTo>
                  <a:lnTo>
                    <a:pt x="1112" y="52"/>
                  </a:lnTo>
                  <a:lnTo>
                    <a:pt x="1097" y="40"/>
                  </a:lnTo>
                  <a:lnTo>
                    <a:pt x="1079" y="37"/>
                  </a:lnTo>
                  <a:lnTo>
                    <a:pt x="1047" y="45"/>
                  </a:lnTo>
                  <a:lnTo>
                    <a:pt x="1006" y="68"/>
                  </a:lnTo>
                  <a:lnTo>
                    <a:pt x="972" y="47"/>
                  </a:lnTo>
                  <a:lnTo>
                    <a:pt x="943" y="53"/>
                  </a:lnTo>
                  <a:lnTo>
                    <a:pt x="916" y="82"/>
                  </a:lnTo>
                  <a:lnTo>
                    <a:pt x="866" y="61"/>
                  </a:lnTo>
                  <a:lnTo>
                    <a:pt x="829" y="71"/>
                  </a:lnTo>
                  <a:lnTo>
                    <a:pt x="804" y="61"/>
                  </a:lnTo>
                  <a:lnTo>
                    <a:pt x="767" y="66"/>
                  </a:lnTo>
                  <a:lnTo>
                    <a:pt x="730" y="82"/>
                  </a:lnTo>
                  <a:lnTo>
                    <a:pt x="704" y="76"/>
                  </a:lnTo>
                  <a:lnTo>
                    <a:pt x="652" y="71"/>
                  </a:lnTo>
                  <a:lnTo>
                    <a:pt x="619" y="82"/>
                  </a:lnTo>
                  <a:lnTo>
                    <a:pt x="563" y="73"/>
                  </a:lnTo>
                  <a:lnTo>
                    <a:pt x="517" y="66"/>
                  </a:lnTo>
                  <a:lnTo>
                    <a:pt x="468" y="52"/>
                  </a:lnTo>
                  <a:lnTo>
                    <a:pt x="422" y="66"/>
                  </a:lnTo>
                  <a:lnTo>
                    <a:pt x="369" y="37"/>
                  </a:lnTo>
                  <a:lnTo>
                    <a:pt x="329" y="37"/>
                  </a:lnTo>
                  <a:lnTo>
                    <a:pt x="301" y="55"/>
                  </a:lnTo>
                  <a:lnTo>
                    <a:pt x="284" y="41"/>
                  </a:lnTo>
                  <a:lnTo>
                    <a:pt x="262" y="50"/>
                  </a:lnTo>
                  <a:lnTo>
                    <a:pt x="233" y="52"/>
                  </a:lnTo>
                  <a:lnTo>
                    <a:pt x="205" y="57"/>
                  </a:lnTo>
                  <a:lnTo>
                    <a:pt x="171" y="69"/>
                  </a:lnTo>
                  <a:lnTo>
                    <a:pt x="143" y="55"/>
                  </a:lnTo>
                  <a:lnTo>
                    <a:pt x="116" y="62"/>
                  </a:lnTo>
                  <a:lnTo>
                    <a:pt x="80" y="68"/>
                  </a:lnTo>
                  <a:lnTo>
                    <a:pt x="58" y="62"/>
                  </a:lnTo>
                  <a:lnTo>
                    <a:pt x="16" y="59"/>
                  </a:lnTo>
                  <a:lnTo>
                    <a:pt x="0" y="73"/>
                  </a:lnTo>
                  <a:lnTo>
                    <a:pt x="2" y="116"/>
                  </a:lnTo>
                  <a:lnTo>
                    <a:pt x="4" y="153"/>
                  </a:lnTo>
                  <a:lnTo>
                    <a:pt x="13" y="184"/>
                  </a:lnTo>
                  <a:lnTo>
                    <a:pt x="23" y="191"/>
                  </a:lnTo>
                </a:path>
              </a:pathLst>
            </a:custGeom>
            <a:gradFill rotWithShape="0">
              <a:gsLst>
                <a:gs pos="0">
                  <a:srgbClr val="CC6600"/>
                </a:gs>
                <a:gs pos="100000">
                  <a:srgbClr val="000000"/>
                </a:gs>
              </a:gsLst>
              <a:lin ang="5400000" scaled="1"/>
            </a:gradFill>
            <a:ln>
              <a:noFill/>
            </a:ln>
            <a:effectLst/>
            <a:extLst>
              <a:ext uri="{91240B29-F687-4f45-9708-019B960494DF}">
                <a14:hiddenLine xmlns:a14="http://schemas.microsoft.com/office/drawing/2010/main" xmlns="" w="9525">
                  <a:solidFill>
                    <a:schemeClr val="tx1"/>
                  </a:solidFill>
                  <a:round/>
                  <a:headEnd type="none" w="sm" len="sm"/>
                  <a:tailEnd type="none" w="sm" len="sm"/>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txBody>
            <a:bodyPr/>
            <a:lstStyle/>
            <a:p>
              <a:pPr eaLnBrk="0" fontAlgn="base" hangingPunct="0">
                <a:spcBef>
                  <a:spcPct val="0"/>
                </a:spcBef>
                <a:spcAft>
                  <a:spcPct val="0"/>
                </a:spcAft>
              </a:pPr>
              <a:endParaRPr lang="en-GB" sz="2400">
                <a:solidFill>
                  <a:srgbClr val="FFFFCC"/>
                </a:solidFill>
                <a:latin typeface="Arial" pitchFamily="34" charset="0"/>
              </a:endParaRPr>
            </a:p>
          </p:txBody>
        </p:sp>
        <p:sp>
          <p:nvSpPr>
            <p:cNvPr id="22" name="Freeform 20"/>
            <p:cNvSpPr>
              <a:spLocks/>
            </p:cNvSpPr>
            <p:nvPr/>
          </p:nvSpPr>
          <p:spPr bwMode="auto">
            <a:xfrm>
              <a:off x="3943" y="152"/>
              <a:ext cx="1733" cy="254"/>
            </a:xfrm>
            <a:custGeom>
              <a:avLst/>
              <a:gdLst>
                <a:gd name="T0" fmla="*/ 0 w 1733"/>
                <a:gd name="T1" fmla="*/ 191 h 254"/>
                <a:gd name="T2" fmla="*/ 4 w 1733"/>
                <a:gd name="T3" fmla="*/ 203 h 254"/>
                <a:gd name="T4" fmla="*/ 7 w 1733"/>
                <a:gd name="T5" fmla="*/ 92 h 254"/>
                <a:gd name="T6" fmla="*/ 22 w 1733"/>
                <a:gd name="T7" fmla="*/ 46 h 254"/>
                <a:gd name="T8" fmla="*/ 82 w 1733"/>
                <a:gd name="T9" fmla="*/ 40 h 254"/>
                <a:gd name="T10" fmla="*/ 198 w 1733"/>
                <a:gd name="T11" fmla="*/ 46 h 254"/>
                <a:gd name="T12" fmla="*/ 308 w 1733"/>
                <a:gd name="T13" fmla="*/ 44 h 254"/>
                <a:gd name="T14" fmla="*/ 437 w 1733"/>
                <a:gd name="T15" fmla="*/ 46 h 254"/>
                <a:gd name="T16" fmla="*/ 525 w 1733"/>
                <a:gd name="T17" fmla="*/ 40 h 254"/>
                <a:gd name="T18" fmla="*/ 598 w 1733"/>
                <a:gd name="T19" fmla="*/ 40 h 254"/>
                <a:gd name="T20" fmla="*/ 708 w 1733"/>
                <a:gd name="T21" fmla="*/ 53 h 254"/>
                <a:gd name="T22" fmla="*/ 788 w 1733"/>
                <a:gd name="T23" fmla="*/ 55 h 254"/>
                <a:gd name="T24" fmla="*/ 878 w 1733"/>
                <a:gd name="T25" fmla="*/ 46 h 254"/>
                <a:gd name="T26" fmla="*/ 986 w 1733"/>
                <a:gd name="T27" fmla="*/ 63 h 254"/>
                <a:gd name="T28" fmla="*/ 1071 w 1733"/>
                <a:gd name="T29" fmla="*/ 59 h 254"/>
                <a:gd name="T30" fmla="*/ 1150 w 1733"/>
                <a:gd name="T31" fmla="*/ 51 h 254"/>
                <a:gd name="T32" fmla="*/ 1241 w 1733"/>
                <a:gd name="T33" fmla="*/ 56 h 254"/>
                <a:gd name="T34" fmla="*/ 1319 w 1733"/>
                <a:gd name="T35" fmla="*/ 51 h 254"/>
                <a:gd name="T36" fmla="*/ 1395 w 1733"/>
                <a:gd name="T37" fmla="*/ 46 h 254"/>
                <a:gd name="T38" fmla="*/ 1449 w 1733"/>
                <a:gd name="T39" fmla="*/ 50 h 254"/>
                <a:gd name="T40" fmla="*/ 1557 w 1733"/>
                <a:gd name="T41" fmla="*/ 40 h 254"/>
                <a:gd name="T42" fmla="*/ 1665 w 1733"/>
                <a:gd name="T43" fmla="*/ 53 h 254"/>
                <a:gd name="T44" fmla="*/ 1703 w 1733"/>
                <a:gd name="T45" fmla="*/ 74 h 254"/>
                <a:gd name="T46" fmla="*/ 1721 w 1733"/>
                <a:gd name="T47" fmla="*/ 107 h 254"/>
                <a:gd name="T48" fmla="*/ 1732 w 1733"/>
                <a:gd name="T49" fmla="*/ 196 h 254"/>
                <a:gd name="T50" fmla="*/ 1732 w 1733"/>
                <a:gd name="T51" fmla="*/ 65 h 254"/>
                <a:gd name="T52" fmla="*/ 1725 w 1733"/>
                <a:gd name="T53" fmla="*/ 26 h 254"/>
                <a:gd name="T54" fmla="*/ 1606 w 1733"/>
                <a:gd name="T55" fmla="*/ 9 h 254"/>
                <a:gd name="T56" fmla="*/ 1510 w 1733"/>
                <a:gd name="T57" fmla="*/ 2 h 254"/>
                <a:gd name="T58" fmla="*/ 1443 w 1733"/>
                <a:gd name="T59" fmla="*/ 6 h 254"/>
                <a:gd name="T60" fmla="*/ 1349 w 1733"/>
                <a:gd name="T61" fmla="*/ 13 h 254"/>
                <a:gd name="T62" fmla="*/ 1182 w 1733"/>
                <a:gd name="T63" fmla="*/ 9 h 254"/>
                <a:gd name="T64" fmla="*/ 1067 w 1733"/>
                <a:gd name="T65" fmla="*/ 10 h 254"/>
                <a:gd name="T66" fmla="*/ 986 w 1733"/>
                <a:gd name="T67" fmla="*/ 9 h 254"/>
                <a:gd name="T68" fmla="*/ 923 w 1733"/>
                <a:gd name="T69" fmla="*/ 7 h 254"/>
                <a:gd name="T70" fmla="*/ 813 w 1733"/>
                <a:gd name="T71" fmla="*/ 9 h 254"/>
                <a:gd name="T72" fmla="*/ 681 w 1733"/>
                <a:gd name="T73" fmla="*/ 10 h 254"/>
                <a:gd name="T74" fmla="*/ 531 w 1733"/>
                <a:gd name="T75" fmla="*/ 7 h 254"/>
                <a:gd name="T76" fmla="*/ 463 w 1733"/>
                <a:gd name="T77" fmla="*/ 4 h 254"/>
                <a:gd name="T78" fmla="*/ 351 w 1733"/>
                <a:gd name="T79" fmla="*/ 4 h 254"/>
                <a:gd name="T80" fmla="*/ 208 w 1733"/>
                <a:gd name="T81" fmla="*/ 4 h 254"/>
                <a:gd name="T82" fmla="*/ 87 w 1733"/>
                <a:gd name="T83" fmla="*/ 0 h 254"/>
                <a:gd name="T84" fmla="*/ 28 w 1733"/>
                <a:gd name="T85" fmla="*/ 2 h 254"/>
                <a:gd name="T86" fmla="*/ 4 w 1733"/>
                <a:gd name="T87" fmla="*/ 28 h 254"/>
                <a:gd name="T88" fmla="*/ 0 w 1733"/>
                <a:gd name="T89" fmla="*/ 89 h 25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733" h="254">
                  <a:moveTo>
                    <a:pt x="0" y="123"/>
                  </a:moveTo>
                  <a:lnTo>
                    <a:pt x="0" y="191"/>
                  </a:lnTo>
                  <a:lnTo>
                    <a:pt x="0" y="253"/>
                  </a:lnTo>
                  <a:lnTo>
                    <a:pt x="4" y="203"/>
                  </a:lnTo>
                  <a:lnTo>
                    <a:pt x="5" y="163"/>
                  </a:lnTo>
                  <a:lnTo>
                    <a:pt x="7" y="92"/>
                  </a:lnTo>
                  <a:lnTo>
                    <a:pt x="12" y="57"/>
                  </a:lnTo>
                  <a:lnTo>
                    <a:pt x="22" y="46"/>
                  </a:lnTo>
                  <a:lnTo>
                    <a:pt x="48" y="38"/>
                  </a:lnTo>
                  <a:lnTo>
                    <a:pt x="82" y="40"/>
                  </a:lnTo>
                  <a:lnTo>
                    <a:pt x="162" y="40"/>
                  </a:lnTo>
                  <a:lnTo>
                    <a:pt x="198" y="46"/>
                  </a:lnTo>
                  <a:lnTo>
                    <a:pt x="249" y="40"/>
                  </a:lnTo>
                  <a:lnTo>
                    <a:pt x="308" y="44"/>
                  </a:lnTo>
                  <a:lnTo>
                    <a:pt x="351" y="42"/>
                  </a:lnTo>
                  <a:lnTo>
                    <a:pt x="437" y="46"/>
                  </a:lnTo>
                  <a:lnTo>
                    <a:pt x="467" y="46"/>
                  </a:lnTo>
                  <a:lnTo>
                    <a:pt x="525" y="40"/>
                  </a:lnTo>
                  <a:lnTo>
                    <a:pt x="544" y="48"/>
                  </a:lnTo>
                  <a:lnTo>
                    <a:pt x="598" y="40"/>
                  </a:lnTo>
                  <a:lnTo>
                    <a:pt x="680" y="46"/>
                  </a:lnTo>
                  <a:lnTo>
                    <a:pt x="708" y="53"/>
                  </a:lnTo>
                  <a:lnTo>
                    <a:pt x="751" y="46"/>
                  </a:lnTo>
                  <a:lnTo>
                    <a:pt x="788" y="55"/>
                  </a:lnTo>
                  <a:lnTo>
                    <a:pt x="818" y="55"/>
                  </a:lnTo>
                  <a:lnTo>
                    <a:pt x="878" y="46"/>
                  </a:lnTo>
                  <a:lnTo>
                    <a:pt x="935" y="53"/>
                  </a:lnTo>
                  <a:lnTo>
                    <a:pt x="986" y="63"/>
                  </a:lnTo>
                  <a:lnTo>
                    <a:pt x="1002" y="65"/>
                  </a:lnTo>
                  <a:lnTo>
                    <a:pt x="1071" y="59"/>
                  </a:lnTo>
                  <a:lnTo>
                    <a:pt x="1135" y="54"/>
                  </a:lnTo>
                  <a:lnTo>
                    <a:pt x="1150" y="51"/>
                  </a:lnTo>
                  <a:lnTo>
                    <a:pt x="1174" y="53"/>
                  </a:lnTo>
                  <a:lnTo>
                    <a:pt x="1241" y="56"/>
                  </a:lnTo>
                  <a:lnTo>
                    <a:pt x="1292" y="48"/>
                  </a:lnTo>
                  <a:lnTo>
                    <a:pt x="1319" y="51"/>
                  </a:lnTo>
                  <a:lnTo>
                    <a:pt x="1360" y="53"/>
                  </a:lnTo>
                  <a:lnTo>
                    <a:pt x="1395" y="46"/>
                  </a:lnTo>
                  <a:lnTo>
                    <a:pt x="1418" y="40"/>
                  </a:lnTo>
                  <a:lnTo>
                    <a:pt x="1449" y="50"/>
                  </a:lnTo>
                  <a:lnTo>
                    <a:pt x="1514" y="53"/>
                  </a:lnTo>
                  <a:lnTo>
                    <a:pt x="1557" y="40"/>
                  </a:lnTo>
                  <a:lnTo>
                    <a:pt x="1620" y="53"/>
                  </a:lnTo>
                  <a:lnTo>
                    <a:pt x="1665" y="53"/>
                  </a:lnTo>
                  <a:lnTo>
                    <a:pt x="1688" y="53"/>
                  </a:lnTo>
                  <a:lnTo>
                    <a:pt x="1703" y="74"/>
                  </a:lnTo>
                  <a:lnTo>
                    <a:pt x="1713" y="85"/>
                  </a:lnTo>
                  <a:lnTo>
                    <a:pt x="1721" y="107"/>
                  </a:lnTo>
                  <a:lnTo>
                    <a:pt x="1727" y="145"/>
                  </a:lnTo>
                  <a:lnTo>
                    <a:pt x="1732" y="196"/>
                  </a:lnTo>
                  <a:lnTo>
                    <a:pt x="1732" y="92"/>
                  </a:lnTo>
                  <a:lnTo>
                    <a:pt x="1732" y="65"/>
                  </a:lnTo>
                  <a:lnTo>
                    <a:pt x="1729" y="47"/>
                  </a:lnTo>
                  <a:lnTo>
                    <a:pt x="1725" y="26"/>
                  </a:lnTo>
                  <a:lnTo>
                    <a:pt x="1700" y="12"/>
                  </a:lnTo>
                  <a:lnTo>
                    <a:pt x="1606" y="9"/>
                  </a:lnTo>
                  <a:lnTo>
                    <a:pt x="1584" y="2"/>
                  </a:lnTo>
                  <a:lnTo>
                    <a:pt x="1510" y="2"/>
                  </a:lnTo>
                  <a:lnTo>
                    <a:pt x="1488" y="5"/>
                  </a:lnTo>
                  <a:lnTo>
                    <a:pt x="1443" y="6"/>
                  </a:lnTo>
                  <a:lnTo>
                    <a:pt x="1410" y="3"/>
                  </a:lnTo>
                  <a:lnTo>
                    <a:pt x="1349" y="13"/>
                  </a:lnTo>
                  <a:lnTo>
                    <a:pt x="1222" y="6"/>
                  </a:lnTo>
                  <a:lnTo>
                    <a:pt x="1182" y="9"/>
                  </a:lnTo>
                  <a:lnTo>
                    <a:pt x="1112" y="15"/>
                  </a:lnTo>
                  <a:lnTo>
                    <a:pt x="1067" y="10"/>
                  </a:lnTo>
                  <a:lnTo>
                    <a:pt x="1022" y="9"/>
                  </a:lnTo>
                  <a:lnTo>
                    <a:pt x="986" y="9"/>
                  </a:lnTo>
                  <a:lnTo>
                    <a:pt x="947" y="14"/>
                  </a:lnTo>
                  <a:lnTo>
                    <a:pt x="923" y="7"/>
                  </a:lnTo>
                  <a:lnTo>
                    <a:pt x="839" y="9"/>
                  </a:lnTo>
                  <a:lnTo>
                    <a:pt x="813" y="9"/>
                  </a:lnTo>
                  <a:lnTo>
                    <a:pt x="769" y="7"/>
                  </a:lnTo>
                  <a:lnTo>
                    <a:pt x="681" y="10"/>
                  </a:lnTo>
                  <a:lnTo>
                    <a:pt x="603" y="7"/>
                  </a:lnTo>
                  <a:lnTo>
                    <a:pt x="531" y="7"/>
                  </a:lnTo>
                  <a:lnTo>
                    <a:pt x="496" y="9"/>
                  </a:lnTo>
                  <a:lnTo>
                    <a:pt x="463" y="4"/>
                  </a:lnTo>
                  <a:lnTo>
                    <a:pt x="435" y="4"/>
                  </a:lnTo>
                  <a:lnTo>
                    <a:pt x="351" y="4"/>
                  </a:lnTo>
                  <a:lnTo>
                    <a:pt x="253" y="7"/>
                  </a:lnTo>
                  <a:lnTo>
                    <a:pt x="208" y="4"/>
                  </a:lnTo>
                  <a:lnTo>
                    <a:pt x="155" y="7"/>
                  </a:lnTo>
                  <a:lnTo>
                    <a:pt x="87" y="0"/>
                  </a:lnTo>
                  <a:lnTo>
                    <a:pt x="45" y="0"/>
                  </a:lnTo>
                  <a:lnTo>
                    <a:pt x="28" y="2"/>
                  </a:lnTo>
                  <a:lnTo>
                    <a:pt x="15" y="9"/>
                  </a:lnTo>
                  <a:lnTo>
                    <a:pt x="4" y="28"/>
                  </a:lnTo>
                  <a:lnTo>
                    <a:pt x="0" y="58"/>
                  </a:lnTo>
                  <a:lnTo>
                    <a:pt x="0" y="89"/>
                  </a:lnTo>
                  <a:lnTo>
                    <a:pt x="0" y="123"/>
                  </a:lnTo>
                </a:path>
              </a:pathLst>
            </a:custGeom>
            <a:solidFill>
              <a:srgbClr val="FFFFFF"/>
            </a:solidFill>
            <a:ln>
              <a:noFill/>
            </a:ln>
            <a:effectLst/>
            <a:extLst>
              <a:ext uri="{91240B29-F687-4f45-9708-019B960494DF}">
                <a14:hiddenLine xmlns:a14="http://schemas.microsoft.com/office/drawing/2010/main" xmlns="" w="9525">
                  <a:solidFill>
                    <a:schemeClr val="tx1"/>
                  </a:solidFill>
                  <a:round/>
                  <a:headEnd type="none" w="sm" len="sm"/>
                  <a:tailEnd type="none" w="sm" len="sm"/>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txBody>
            <a:bodyPr/>
            <a:lstStyle/>
            <a:p>
              <a:pPr eaLnBrk="0" fontAlgn="base" hangingPunct="0">
                <a:spcBef>
                  <a:spcPct val="0"/>
                </a:spcBef>
                <a:spcAft>
                  <a:spcPct val="0"/>
                </a:spcAft>
              </a:pPr>
              <a:endParaRPr lang="en-GB" sz="2400">
                <a:solidFill>
                  <a:srgbClr val="FFFFCC"/>
                </a:solidFill>
                <a:latin typeface="Arial" pitchFamily="34" charset="0"/>
              </a:endParaRPr>
            </a:p>
          </p:txBody>
        </p:sp>
        <p:sp>
          <p:nvSpPr>
            <p:cNvPr id="23" name="Freeform 21"/>
            <p:cNvSpPr>
              <a:spLocks/>
            </p:cNvSpPr>
            <p:nvPr/>
          </p:nvSpPr>
          <p:spPr bwMode="auto">
            <a:xfrm>
              <a:off x="3946" y="556"/>
              <a:ext cx="1733" cy="103"/>
            </a:xfrm>
            <a:custGeom>
              <a:avLst/>
              <a:gdLst>
                <a:gd name="T0" fmla="*/ 0 w 1733"/>
                <a:gd name="T1" fmla="*/ 24 h 103"/>
                <a:gd name="T2" fmla="*/ 4 w 1733"/>
                <a:gd name="T3" fmla="*/ 20 h 103"/>
                <a:gd name="T4" fmla="*/ 6 w 1733"/>
                <a:gd name="T5" fmla="*/ 65 h 103"/>
                <a:gd name="T6" fmla="*/ 22 w 1733"/>
                <a:gd name="T7" fmla="*/ 83 h 103"/>
                <a:gd name="T8" fmla="*/ 48 w 1733"/>
                <a:gd name="T9" fmla="*/ 78 h 103"/>
                <a:gd name="T10" fmla="*/ 90 w 1733"/>
                <a:gd name="T11" fmla="*/ 78 h 103"/>
                <a:gd name="T12" fmla="*/ 132 w 1733"/>
                <a:gd name="T13" fmla="*/ 80 h 103"/>
                <a:gd name="T14" fmla="*/ 156 w 1733"/>
                <a:gd name="T15" fmla="*/ 82 h 103"/>
                <a:gd name="T16" fmla="*/ 202 w 1733"/>
                <a:gd name="T17" fmla="*/ 77 h 103"/>
                <a:gd name="T18" fmla="*/ 266 w 1733"/>
                <a:gd name="T19" fmla="*/ 82 h 103"/>
                <a:gd name="T20" fmla="*/ 336 w 1733"/>
                <a:gd name="T21" fmla="*/ 82 h 103"/>
                <a:gd name="T22" fmla="*/ 390 w 1733"/>
                <a:gd name="T23" fmla="*/ 85 h 103"/>
                <a:gd name="T24" fmla="*/ 421 w 1733"/>
                <a:gd name="T25" fmla="*/ 83 h 103"/>
                <a:gd name="T26" fmla="*/ 525 w 1733"/>
                <a:gd name="T27" fmla="*/ 85 h 103"/>
                <a:gd name="T28" fmla="*/ 590 w 1733"/>
                <a:gd name="T29" fmla="*/ 78 h 103"/>
                <a:gd name="T30" fmla="*/ 656 w 1733"/>
                <a:gd name="T31" fmla="*/ 80 h 103"/>
                <a:gd name="T32" fmla="*/ 708 w 1733"/>
                <a:gd name="T33" fmla="*/ 80 h 103"/>
                <a:gd name="T34" fmla="*/ 788 w 1733"/>
                <a:gd name="T35" fmla="*/ 79 h 103"/>
                <a:gd name="T36" fmla="*/ 850 w 1733"/>
                <a:gd name="T37" fmla="*/ 74 h 103"/>
                <a:gd name="T38" fmla="*/ 942 w 1733"/>
                <a:gd name="T39" fmla="*/ 75 h 103"/>
                <a:gd name="T40" fmla="*/ 1055 w 1733"/>
                <a:gd name="T41" fmla="*/ 78 h 103"/>
                <a:gd name="T42" fmla="*/ 1121 w 1733"/>
                <a:gd name="T43" fmla="*/ 74 h 103"/>
                <a:gd name="T44" fmla="*/ 1150 w 1733"/>
                <a:gd name="T45" fmla="*/ 81 h 103"/>
                <a:gd name="T46" fmla="*/ 1237 w 1733"/>
                <a:gd name="T47" fmla="*/ 81 h 103"/>
                <a:gd name="T48" fmla="*/ 1308 w 1733"/>
                <a:gd name="T49" fmla="*/ 81 h 103"/>
                <a:gd name="T50" fmla="*/ 1332 w 1733"/>
                <a:gd name="T51" fmla="*/ 77 h 103"/>
                <a:gd name="T52" fmla="*/ 1373 w 1733"/>
                <a:gd name="T53" fmla="*/ 82 h 103"/>
                <a:gd name="T54" fmla="*/ 1394 w 1733"/>
                <a:gd name="T55" fmla="*/ 83 h 103"/>
                <a:gd name="T56" fmla="*/ 1451 w 1733"/>
                <a:gd name="T57" fmla="*/ 82 h 103"/>
                <a:gd name="T58" fmla="*/ 1499 w 1733"/>
                <a:gd name="T59" fmla="*/ 80 h 103"/>
                <a:gd name="T60" fmla="*/ 1578 w 1733"/>
                <a:gd name="T61" fmla="*/ 76 h 103"/>
                <a:gd name="T62" fmla="*/ 1687 w 1733"/>
                <a:gd name="T63" fmla="*/ 75 h 103"/>
                <a:gd name="T64" fmla="*/ 1713 w 1733"/>
                <a:gd name="T65" fmla="*/ 67 h 103"/>
                <a:gd name="T66" fmla="*/ 1727 w 1733"/>
                <a:gd name="T67" fmla="*/ 43 h 103"/>
                <a:gd name="T68" fmla="*/ 1732 w 1733"/>
                <a:gd name="T69" fmla="*/ 65 h 103"/>
                <a:gd name="T70" fmla="*/ 1730 w 1733"/>
                <a:gd name="T71" fmla="*/ 82 h 103"/>
                <a:gd name="T72" fmla="*/ 1716 w 1733"/>
                <a:gd name="T73" fmla="*/ 98 h 103"/>
                <a:gd name="T74" fmla="*/ 1606 w 1733"/>
                <a:gd name="T75" fmla="*/ 98 h 103"/>
                <a:gd name="T76" fmla="*/ 1510 w 1733"/>
                <a:gd name="T77" fmla="*/ 100 h 103"/>
                <a:gd name="T78" fmla="*/ 1466 w 1733"/>
                <a:gd name="T79" fmla="*/ 102 h 103"/>
                <a:gd name="T80" fmla="*/ 1416 w 1733"/>
                <a:gd name="T81" fmla="*/ 102 h 103"/>
                <a:gd name="T82" fmla="*/ 1325 w 1733"/>
                <a:gd name="T83" fmla="*/ 96 h 103"/>
                <a:gd name="T84" fmla="*/ 1216 w 1733"/>
                <a:gd name="T85" fmla="*/ 95 h 103"/>
                <a:gd name="T86" fmla="*/ 1125 w 1733"/>
                <a:gd name="T87" fmla="*/ 97 h 103"/>
                <a:gd name="T88" fmla="*/ 1067 w 1733"/>
                <a:gd name="T89" fmla="*/ 97 h 103"/>
                <a:gd name="T90" fmla="*/ 1022 w 1733"/>
                <a:gd name="T91" fmla="*/ 98 h 103"/>
                <a:gd name="T92" fmla="*/ 987 w 1733"/>
                <a:gd name="T93" fmla="*/ 100 h 103"/>
                <a:gd name="T94" fmla="*/ 947 w 1733"/>
                <a:gd name="T95" fmla="*/ 96 h 103"/>
                <a:gd name="T96" fmla="*/ 901 w 1733"/>
                <a:gd name="T97" fmla="*/ 100 h 103"/>
                <a:gd name="T98" fmla="*/ 839 w 1733"/>
                <a:gd name="T99" fmla="*/ 100 h 103"/>
                <a:gd name="T100" fmla="*/ 791 w 1733"/>
                <a:gd name="T101" fmla="*/ 98 h 103"/>
                <a:gd name="T102" fmla="*/ 720 w 1733"/>
                <a:gd name="T103" fmla="*/ 102 h 103"/>
                <a:gd name="T104" fmla="*/ 638 w 1733"/>
                <a:gd name="T105" fmla="*/ 102 h 103"/>
                <a:gd name="T106" fmla="*/ 563 w 1733"/>
                <a:gd name="T107" fmla="*/ 102 h 103"/>
                <a:gd name="T108" fmla="*/ 496 w 1733"/>
                <a:gd name="T109" fmla="*/ 98 h 103"/>
                <a:gd name="T110" fmla="*/ 435 w 1733"/>
                <a:gd name="T111" fmla="*/ 100 h 103"/>
                <a:gd name="T112" fmla="*/ 326 w 1733"/>
                <a:gd name="T113" fmla="*/ 100 h 103"/>
                <a:gd name="T114" fmla="*/ 208 w 1733"/>
                <a:gd name="T115" fmla="*/ 100 h 103"/>
                <a:gd name="T116" fmla="*/ 15 w 1733"/>
                <a:gd name="T117" fmla="*/ 98 h 103"/>
                <a:gd name="T118" fmla="*/ 0 w 1733"/>
                <a:gd name="T119" fmla="*/ 78 h 103"/>
                <a:gd name="T120" fmla="*/ 0 w 1733"/>
                <a:gd name="T121" fmla="*/ 52 h 10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733" h="103">
                  <a:moveTo>
                    <a:pt x="0" y="52"/>
                  </a:moveTo>
                  <a:lnTo>
                    <a:pt x="0" y="24"/>
                  </a:lnTo>
                  <a:lnTo>
                    <a:pt x="0" y="0"/>
                  </a:lnTo>
                  <a:lnTo>
                    <a:pt x="4" y="20"/>
                  </a:lnTo>
                  <a:lnTo>
                    <a:pt x="5" y="36"/>
                  </a:lnTo>
                  <a:lnTo>
                    <a:pt x="6" y="65"/>
                  </a:lnTo>
                  <a:lnTo>
                    <a:pt x="12" y="78"/>
                  </a:lnTo>
                  <a:lnTo>
                    <a:pt x="22" y="83"/>
                  </a:lnTo>
                  <a:lnTo>
                    <a:pt x="33" y="80"/>
                  </a:lnTo>
                  <a:lnTo>
                    <a:pt x="48" y="78"/>
                  </a:lnTo>
                  <a:lnTo>
                    <a:pt x="74" y="77"/>
                  </a:lnTo>
                  <a:lnTo>
                    <a:pt x="90" y="78"/>
                  </a:lnTo>
                  <a:lnTo>
                    <a:pt x="103" y="78"/>
                  </a:lnTo>
                  <a:lnTo>
                    <a:pt x="132" y="80"/>
                  </a:lnTo>
                  <a:lnTo>
                    <a:pt x="143" y="81"/>
                  </a:lnTo>
                  <a:lnTo>
                    <a:pt x="156" y="82"/>
                  </a:lnTo>
                  <a:lnTo>
                    <a:pt x="178" y="78"/>
                  </a:lnTo>
                  <a:lnTo>
                    <a:pt x="202" y="77"/>
                  </a:lnTo>
                  <a:lnTo>
                    <a:pt x="231" y="76"/>
                  </a:lnTo>
                  <a:lnTo>
                    <a:pt x="266" y="82"/>
                  </a:lnTo>
                  <a:lnTo>
                    <a:pt x="311" y="85"/>
                  </a:lnTo>
                  <a:lnTo>
                    <a:pt x="336" y="82"/>
                  </a:lnTo>
                  <a:lnTo>
                    <a:pt x="351" y="85"/>
                  </a:lnTo>
                  <a:lnTo>
                    <a:pt x="390" y="85"/>
                  </a:lnTo>
                  <a:lnTo>
                    <a:pt x="404" y="80"/>
                  </a:lnTo>
                  <a:lnTo>
                    <a:pt x="421" y="83"/>
                  </a:lnTo>
                  <a:lnTo>
                    <a:pt x="467" y="83"/>
                  </a:lnTo>
                  <a:lnTo>
                    <a:pt x="525" y="85"/>
                  </a:lnTo>
                  <a:lnTo>
                    <a:pt x="545" y="82"/>
                  </a:lnTo>
                  <a:lnTo>
                    <a:pt x="590" y="78"/>
                  </a:lnTo>
                  <a:lnTo>
                    <a:pt x="620" y="77"/>
                  </a:lnTo>
                  <a:lnTo>
                    <a:pt x="656" y="80"/>
                  </a:lnTo>
                  <a:lnTo>
                    <a:pt x="680" y="83"/>
                  </a:lnTo>
                  <a:lnTo>
                    <a:pt x="708" y="80"/>
                  </a:lnTo>
                  <a:lnTo>
                    <a:pt x="757" y="83"/>
                  </a:lnTo>
                  <a:lnTo>
                    <a:pt x="788" y="79"/>
                  </a:lnTo>
                  <a:lnTo>
                    <a:pt x="818" y="79"/>
                  </a:lnTo>
                  <a:lnTo>
                    <a:pt x="850" y="74"/>
                  </a:lnTo>
                  <a:lnTo>
                    <a:pt x="890" y="80"/>
                  </a:lnTo>
                  <a:lnTo>
                    <a:pt x="942" y="75"/>
                  </a:lnTo>
                  <a:lnTo>
                    <a:pt x="1002" y="75"/>
                  </a:lnTo>
                  <a:lnTo>
                    <a:pt x="1055" y="78"/>
                  </a:lnTo>
                  <a:lnTo>
                    <a:pt x="1086" y="73"/>
                  </a:lnTo>
                  <a:lnTo>
                    <a:pt x="1121" y="74"/>
                  </a:lnTo>
                  <a:lnTo>
                    <a:pt x="1135" y="80"/>
                  </a:lnTo>
                  <a:lnTo>
                    <a:pt x="1150" y="81"/>
                  </a:lnTo>
                  <a:lnTo>
                    <a:pt x="1196" y="78"/>
                  </a:lnTo>
                  <a:lnTo>
                    <a:pt x="1237" y="81"/>
                  </a:lnTo>
                  <a:lnTo>
                    <a:pt x="1292" y="82"/>
                  </a:lnTo>
                  <a:lnTo>
                    <a:pt x="1308" y="81"/>
                  </a:lnTo>
                  <a:lnTo>
                    <a:pt x="1319" y="81"/>
                  </a:lnTo>
                  <a:lnTo>
                    <a:pt x="1332" y="77"/>
                  </a:lnTo>
                  <a:lnTo>
                    <a:pt x="1360" y="80"/>
                  </a:lnTo>
                  <a:lnTo>
                    <a:pt x="1373" y="82"/>
                  </a:lnTo>
                  <a:lnTo>
                    <a:pt x="1382" y="80"/>
                  </a:lnTo>
                  <a:lnTo>
                    <a:pt x="1394" y="83"/>
                  </a:lnTo>
                  <a:lnTo>
                    <a:pt x="1416" y="78"/>
                  </a:lnTo>
                  <a:lnTo>
                    <a:pt x="1451" y="82"/>
                  </a:lnTo>
                  <a:lnTo>
                    <a:pt x="1485" y="76"/>
                  </a:lnTo>
                  <a:lnTo>
                    <a:pt x="1499" y="80"/>
                  </a:lnTo>
                  <a:lnTo>
                    <a:pt x="1514" y="80"/>
                  </a:lnTo>
                  <a:lnTo>
                    <a:pt x="1578" y="76"/>
                  </a:lnTo>
                  <a:lnTo>
                    <a:pt x="1639" y="80"/>
                  </a:lnTo>
                  <a:lnTo>
                    <a:pt x="1687" y="75"/>
                  </a:lnTo>
                  <a:lnTo>
                    <a:pt x="1703" y="72"/>
                  </a:lnTo>
                  <a:lnTo>
                    <a:pt x="1713" y="67"/>
                  </a:lnTo>
                  <a:lnTo>
                    <a:pt x="1721" y="58"/>
                  </a:lnTo>
                  <a:lnTo>
                    <a:pt x="1727" y="43"/>
                  </a:lnTo>
                  <a:lnTo>
                    <a:pt x="1732" y="23"/>
                  </a:lnTo>
                  <a:lnTo>
                    <a:pt x="1732" y="65"/>
                  </a:lnTo>
                  <a:lnTo>
                    <a:pt x="1732" y="75"/>
                  </a:lnTo>
                  <a:lnTo>
                    <a:pt x="1730" y="82"/>
                  </a:lnTo>
                  <a:lnTo>
                    <a:pt x="1725" y="91"/>
                  </a:lnTo>
                  <a:lnTo>
                    <a:pt x="1716" y="98"/>
                  </a:lnTo>
                  <a:lnTo>
                    <a:pt x="1652" y="102"/>
                  </a:lnTo>
                  <a:lnTo>
                    <a:pt x="1606" y="98"/>
                  </a:lnTo>
                  <a:lnTo>
                    <a:pt x="1583" y="100"/>
                  </a:lnTo>
                  <a:lnTo>
                    <a:pt x="1510" y="100"/>
                  </a:lnTo>
                  <a:lnTo>
                    <a:pt x="1488" y="100"/>
                  </a:lnTo>
                  <a:lnTo>
                    <a:pt x="1466" y="102"/>
                  </a:lnTo>
                  <a:lnTo>
                    <a:pt x="1443" y="99"/>
                  </a:lnTo>
                  <a:lnTo>
                    <a:pt x="1416" y="102"/>
                  </a:lnTo>
                  <a:lnTo>
                    <a:pt x="1346" y="100"/>
                  </a:lnTo>
                  <a:lnTo>
                    <a:pt x="1325" y="96"/>
                  </a:lnTo>
                  <a:lnTo>
                    <a:pt x="1260" y="100"/>
                  </a:lnTo>
                  <a:lnTo>
                    <a:pt x="1216" y="95"/>
                  </a:lnTo>
                  <a:lnTo>
                    <a:pt x="1165" y="100"/>
                  </a:lnTo>
                  <a:lnTo>
                    <a:pt x="1125" y="97"/>
                  </a:lnTo>
                  <a:lnTo>
                    <a:pt x="1088" y="100"/>
                  </a:lnTo>
                  <a:lnTo>
                    <a:pt x="1067" y="97"/>
                  </a:lnTo>
                  <a:lnTo>
                    <a:pt x="1048" y="98"/>
                  </a:lnTo>
                  <a:lnTo>
                    <a:pt x="1022" y="98"/>
                  </a:lnTo>
                  <a:lnTo>
                    <a:pt x="1006" y="95"/>
                  </a:lnTo>
                  <a:lnTo>
                    <a:pt x="987" y="100"/>
                  </a:lnTo>
                  <a:lnTo>
                    <a:pt x="967" y="95"/>
                  </a:lnTo>
                  <a:lnTo>
                    <a:pt x="947" y="96"/>
                  </a:lnTo>
                  <a:lnTo>
                    <a:pt x="923" y="98"/>
                  </a:lnTo>
                  <a:lnTo>
                    <a:pt x="901" y="100"/>
                  </a:lnTo>
                  <a:lnTo>
                    <a:pt x="875" y="100"/>
                  </a:lnTo>
                  <a:lnTo>
                    <a:pt x="839" y="100"/>
                  </a:lnTo>
                  <a:lnTo>
                    <a:pt x="813" y="100"/>
                  </a:lnTo>
                  <a:lnTo>
                    <a:pt x="791" y="98"/>
                  </a:lnTo>
                  <a:lnTo>
                    <a:pt x="769" y="98"/>
                  </a:lnTo>
                  <a:lnTo>
                    <a:pt x="720" y="102"/>
                  </a:lnTo>
                  <a:lnTo>
                    <a:pt x="681" y="97"/>
                  </a:lnTo>
                  <a:lnTo>
                    <a:pt x="638" y="102"/>
                  </a:lnTo>
                  <a:lnTo>
                    <a:pt x="603" y="98"/>
                  </a:lnTo>
                  <a:lnTo>
                    <a:pt x="563" y="102"/>
                  </a:lnTo>
                  <a:lnTo>
                    <a:pt x="531" y="98"/>
                  </a:lnTo>
                  <a:lnTo>
                    <a:pt x="496" y="98"/>
                  </a:lnTo>
                  <a:lnTo>
                    <a:pt x="463" y="100"/>
                  </a:lnTo>
                  <a:lnTo>
                    <a:pt x="435" y="100"/>
                  </a:lnTo>
                  <a:lnTo>
                    <a:pt x="351" y="100"/>
                  </a:lnTo>
                  <a:lnTo>
                    <a:pt x="326" y="100"/>
                  </a:lnTo>
                  <a:lnTo>
                    <a:pt x="254" y="98"/>
                  </a:lnTo>
                  <a:lnTo>
                    <a:pt x="208" y="100"/>
                  </a:lnTo>
                  <a:lnTo>
                    <a:pt x="84" y="97"/>
                  </a:lnTo>
                  <a:lnTo>
                    <a:pt x="15" y="98"/>
                  </a:lnTo>
                  <a:lnTo>
                    <a:pt x="3" y="90"/>
                  </a:lnTo>
                  <a:lnTo>
                    <a:pt x="0" y="78"/>
                  </a:lnTo>
                  <a:lnTo>
                    <a:pt x="0" y="65"/>
                  </a:lnTo>
                  <a:lnTo>
                    <a:pt x="0" y="52"/>
                  </a:lnTo>
                </a:path>
              </a:pathLst>
            </a:custGeom>
            <a:solidFill>
              <a:schemeClr val="bg1"/>
            </a:solidFill>
            <a:ln>
              <a:noFill/>
            </a:ln>
            <a:effectLst/>
            <a:extLst>
              <a:ext uri="{91240B29-F687-4f45-9708-019B960494DF}">
                <a14:hiddenLine xmlns:a14="http://schemas.microsoft.com/office/drawing/2010/main" xmlns="" w="9525">
                  <a:solidFill>
                    <a:schemeClr val="tx1"/>
                  </a:solidFill>
                  <a:round/>
                  <a:headEnd type="none" w="sm" len="sm"/>
                  <a:tailEnd type="none" w="sm" len="sm"/>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txBody>
            <a:bodyPr/>
            <a:lstStyle/>
            <a:p>
              <a:pPr eaLnBrk="0" fontAlgn="base" hangingPunct="0">
                <a:spcBef>
                  <a:spcPct val="0"/>
                </a:spcBef>
                <a:spcAft>
                  <a:spcPct val="0"/>
                </a:spcAft>
              </a:pPr>
              <a:endParaRPr lang="en-GB" sz="2400">
                <a:solidFill>
                  <a:srgbClr val="FFFFCC"/>
                </a:solidFill>
                <a:latin typeface="Arial" pitchFamily="34" charset="0"/>
              </a:endParaRPr>
            </a:p>
          </p:txBody>
        </p:sp>
      </p:grpSp>
      <p:sp>
        <p:nvSpPr>
          <p:cNvPr id="173078" name="Rectangle 22"/>
          <p:cNvSpPr>
            <a:spLocks noGrp="1" noChangeArrowheads="1"/>
          </p:cNvSpPr>
          <p:nvPr>
            <p:ph type="ctrTitle" sz="quarter"/>
          </p:nvPr>
        </p:nvSpPr>
        <p:spPr>
          <a:xfrm>
            <a:off x="685800" y="2286000"/>
            <a:ext cx="7772400" cy="1143000"/>
          </a:xfrm>
          <a:extLs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1440" tIns="45720" rIns="91440" bIns="45720"/>
          <a:lstStyle>
            <a:lvl1pPr>
              <a:defRPr/>
            </a:lvl1pPr>
          </a:lstStyle>
          <a:p>
            <a:pPr lvl="0"/>
            <a:r>
              <a:rPr lang="en-US" altLang="zh-CN" noProof="0"/>
              <a:t>Click to edit Master title style</a:t>
            </a:r>
          </a:p>
        </p:txBody>
      </p:sp>
      <p:sp>
        <p:nvSpPr>
          <p:cNvPr id="173079" name="Rectangle 23"/>
          <p:cNvSpPr>
            <a:spLocks noGrp="1" noChangeArrowheads="1"/>
          </p:cNvSpPr>
          <p:nvPr>
            <p:ph type="subTitle" sz="quarter" idx="1"/>
          </p:nvPr>
        </p:nvSpPr>
        <p:spPr>
          <a:xfrm>
            <a:off x="1371600" y="3886200"/>
            <a:ext cx="6400800" cy="1752600"/>
          </a:xfrm>
          <a:extLs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1440" tIns="45720" rIns="91440" bIns="45720"/>
          <a:lstStyle>
            <a:lvl1pPr marL="0" indent="0" algn="ctr">
              <a:buFont typeface="Wingdings" charset="0"/>
              <a:buNone/>
              <a:defRPr/>
            </a:lvl1pPr>
          </a:lstStyle>
          <a:p>
            <a:pPr lvl="0"/>
            <a:r>
              <a:rPr lang="en-US" altLang="zh-CN" noProof="0"/>
              <a:t>Click to edit Master subtitle style</a:t>
            </a:r>
          </a:p>
        </p:txBody>
      </p:sp>
      <p:sp>
        <p:nvSpPr>
          <p:cNvPr id="24" name="Rectangle 24"/>
          <p:cNvSpPr>
            <a:spLocks noGrp="1" noChangeArrowheads="1"/>
          </p:cNvSpPr>
          <p:nvPr>
            <p:ph type="dt" sz="quarter" idx="10"/>
          </p:nvPr>
        </p:nvSpPr>
        <p:spPr>
          <a:extLst>
            <a:ext uri="{FAA26D3D-D897-4be2-8F04-BA451C77F1D7}">
              <ma14:placeholderFlag xmlns:ma14="http://schemas.microsoft.com/office/mac/drawingml/2011/main" xmlns="" val="1"/>
            </a:ext>
          </a:extLst>
        </p:spPr>
        <p:txBody>
          <a:bodyPr/>
          <a:lstStyle>
            <a:lvl1pPr>
              <a:defRPr/>
            </a:lvl1pPr>
          </a:lstStyle>
          <a:p>
            <a:endParaRPr lang="en-US" altLang="zh-CN">
              <a:solidFill>
                <a:srgbClr val="FFFFCC"/>
              </a:solidFill>
            </a:endParaRPr>
          </a:p>
        </p:txBody>
      </p:sp>
      <p:sp>
        <p:nvSpPr>
          <p:cNvPr id="25" name="Rectangle 25"/>
          <p:cNvSpPr>
            <a:spLocks noGrp="1" noChangeArrowheads="1"/>
          </p:cNvSpPr>
          <p:nvPr>
            <p:ph type="ftr" sz="quarter" idx="11"/>
          </p:nvPr>
        </p:nvSpPr>
        <p:spPr>
          <a:extLst>
            <a:ext uri="{FAA26D3D-D897-4be2-8F04-BA451C77F1D7}">
              <ma14:placeholderFlag xmlns:ma14="http://schemas.microsoft.com/office/mac/drawingml/2011/main" xmlns="" val="1"/>
            </a:ext>
          </a:extLst>
        </p:spPr>
        <p:txBody>
          <a:bodyPr/>
          <a:lstStyle>
            <a:lvl1pPr>
              <a:defRPr/>
            </a:lvl1pPr>
          </a:lstStyle>
          <a:p>
            <a:endParaRPr lang="en-US" altLang="zh-CN">
              <a:solidFill>
                <a:srgbClr val="FFFFCC"/>
              </a:solidFill>
            </a:endParaRPr>
          </a:p>
        </p:txBody>
      </p:sp>
      <p:sp>
        <p:nvSpPr>
          <p:cNvPr id="26" name="Rectangle 26"/>
          <p:cNvSpPr>
            <a:spLocks noGrp="1" noChangeArrowheads="1"/>
          </p:cNvSpPr>
          <p:nvPr>
            <p:ph type="sldNum" sz="quarter" idx="12"/>
          </p:nvPr>
        </p:nvSpPr>
        <p:spPr>
          <a:extLst>
            <a:ext uri="{FAA26D3D-D897-4be2-8F04-BA451C77F1D7}">
              <ma14:placeholderFlag xmlns:ma14="http://schemas.microsoft.com/office/mac/drawingml/2011/main" xmlns="" val="1"/>
            </a:ext>
          </a:extLst>
        </p:spPr>
        <p:txBody>
          <a:bodyPr/>
          <a:lstStyle>
            <a:lvl1pPr>
              <a:defRPr/>
            </a:lvl1pPr>
          </a:lstStyle>
          <a:p>
            <a:fld id="{34142036-AB3C-4051-B960-5FF87F5DEF6F}" type="slidenum">
              <a:rPr lang="en-US" altLang="zh-CN">
                <a:solidFill>
                  <a:srgbClr val="FFFFCC"/>
                </a:solidFill>
              </a:rPr>
              <a:pPr/>
              <a:t>‹#›</a:t>
            </a:fld>
            <a:endParaRPr lang="en-US" altLang="zh-CN">
              <a:solidFill>
                <a:srgbClr val="FFFFCC"/>
              </a:solidFill>
            </a:endParaRPr>
          </a:p>
        </p:txBody>
      </p:sp>
    </p:spTree>
    <p:extLst>
      <p:ext uri="{BB962C8B-B14F-4D97-AF65-F5344CB8AC3E}">
        <p14:creationId xmlns:p14="http://schemas.microsoft.com/office/powerpoint/2010/main" val="84472721"/>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9C8BB1D-CC13-EE4C-B117-703D4E048A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94027962"/>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8FE597B-2E86-C742-9AEE-AEDDCFAF8B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05397507"/>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B48EB08-5597-314A-97DA-855E9376E77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15585593"/>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260D57-83FF-5F46-B361-179B0B82F8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20460599"/>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958550B-3443-FB4B-BB34-AA6BFBE0EC6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07639728"/>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FDA08C-7148-3846-AD81-BD957C1796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28514244"/>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DFD999-6572-FF49-BEA1-0D059E8567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16456348"/>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902DC1D-8C7A-4249-B63C-731CD264F6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19483527"/>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8EF48BB-F565-E847-990E-AE6D66287A1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63299630"/>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C6B065B-65A7-5141-89A6-A26064F05F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9014840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4"/>
          <p:cNvSpPr>
            <a:spLocks noGrp="1" noChangeArrowheads="1"/>
          </p:cNvSpPr>
          <p:nvPr>
            <p:ph type="dt" sz="half" idx="10"/>
          </p:nvPr>
        </p:nvSpPr>
        <p:spPr>
          <a:ln/>
        </p:spPr>
        <p:txBody>
          <a:bodyPr/>
          <a:lstStyle>
            <a:lvl1pPr>
              <a:defRPr/>
            </a:lvl1pPr>
          </a:lstStyle>
          <a:p>
            <a:endParaRPr lang="en-US" altLang="zh-CN">
              <a:solidFill>
                <a:srgbClr val="FFFFCC"/>
              </a:solidFill>
            </a:endParaRPr>
          </a:p>
        </p:txBody>
      </p:sp>
      <p:sp>
        <p:nvSpPr>
          <p:cNvPr id="5" name="Rectangle 25"/>
          <p:cNvSpPr>
            <a:spLocks noGrp="1" noChangeArrowheads="1"/>
          </p:cNvSpPr>
          <p:nvPr>
            <p:ph type="ftr" sz="quarter" idx="11"/>
          </p:nvPr>
        </p:nvSpPr>
        <p:spPr>
          <a:ln/>
        </p:spPr>
        <p:txBody>
          <a:bodyPr/>
          <a:lstStyle>
            <a:lvl1pPr>
              <a:defRPr/>
            </a:lvl1pPr>
          </a:lstStyle>
          <a:p>
            <a:endParaRPr lang="en-US" altLang="zh-CN">
              <a:solidFill>
                <a:srgbClr val="FFFFCC"/>
              </a:solidFill>
            </a:endParaRPr>
          </a:p>
        </p:txBody>
      </p:sp>
      <p:sp>
        <p:nvSpPr>
          <p:cNvPr id="6" name="Rectangle 26"/>
          <p:cNvSpPr>
            <a:spLocks noGrp="1" noChangeArrowheads="1"/>
          </p:cNvSpPr>
          <p:nvPr>
            <p:ph type="sldNum" sz="quarter" idx="12"/>
          </p:nvPr>
        </p:nvSpPr>
        <p:spPr>
          <a:ln/>
        </p:spPr>
        <p:txBody>
          <a:bodyPr/>
          <a:lstStyle>
            <a:lvl1pPr>
              <a:defRPr/>
            </a:lvl1pPr>
          </a:lstStyle>
          <a:p>
            <a:fld id="{12307C94-8459-4AE8-B453-EE5BD94D57E1}" type="slidenum">
              <a:rPr lang="en-US" altLang="zh-CN">
                <a:solidFill>
                  <a:srgbClr val="FFFFCC"/>
                </a:solidFill>
              </a:rPr>
              <a:pPr/>
              <a:t>‹#›</a:t>
            </a:fld>
            <a:endParaRPr lang="en-US" altLang="zh-CN">
              <a:solidFill>
                <a:srgbClr val="FFFFCC"/>
              </a:solidFill>
            </a:endParaRPr>
          </a:p>
        </p:txBody>
      </p:sp>
    </p:spTree>
    <p:extLst>
      <p:ext uri="{BB962C8B-B14F-4D97-AF65-F5344CB8AC3E}">
        <p14:creationId xmlns:p14="http://schemas.microsoft.com/office/powerpoint/2010/main" val="2317326169"/>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DDD306E-992C-1E4E-97A9-FEBBA540905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71160211"/>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56048E8-A159-5A4C-B064-36E2D20E640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82189389"/>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9C8BB1D-CC13-EE4C-B117-703D4E048A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97812787"/>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8FE597B-2E86-C742-9AEE-AEDDCFAF8B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72845507"/>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B48EB08-5597-314A-97DA-855E9376E77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10721726"/>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8"/>
            <a:ext cx="9144000" cy="1281043"/>
          </a:xfrm>
        </p:spPr>
        <p:txBody>
          <a:bodyPr/>
          <a:lstStyle>
            <a:lvl1pPr>
              <a:defRPr sz="3600"/>
            </a:lvl1pPr>
          </a:lstStyle>
          <a:p>
            <a:r>
              <a:rPr lang="en-GB" dirty="0"/>
              <a:t>Click to edit Master title style</a:t>
            </a:r>
            <a:endParaRPr lang="en-US" dirty="0"/>
          </a:p>
        </p:txBody>
      </p:sp>
      <p:sp>
        <p:nvSpPr>
          <p:cNvPr id="3" name="Subtitle 2"/>
          <p:cNvSpPr>
            <a:spLocks noGrp="1"/>
          </p:cNvSpPr>
          <p:nvPr>
            <p:ph type="subTitle" idx="1"/>
          </p:nvPr>
        </p:nvSpPr>
        <p:spPr>
          <a:xfrm>
            <a:off x="1371600" y="3886201"/>
            <a:ext cx="6400800" cy="1752600"/>
          </a:xfrm>
          <a:prstGeom prst="rect">
            <a:avLst/>
          </a:prstGeom>
        </p:spPr>
        <p:txBody>
          <a:bodyPr lIns="91403" tIns="45702" rIns="91403" bIns="45702"/>
          <a:lstStyle>
            <a:lvl1pPr marL="0" indent="0" algn="ctr">
              <a:buNone/>
              <a:defRPr>
                <a:solidFill>
                  <a:schemeClr val="tx1">
                    <a:tint val="75000"/>
                  </a:schemeClr>
                </a:solidFill>
              </a:defRPr>
            </a:lvl1pPr>
            <a:lvl2pPr marL="457020" indent="0" algn="ctr">
              <a:buNone/>
              <a:defRPr>
                <a:solidFill>
                  <a:schemeClr val="tx1">
                    <a:tint val="75000"/>
                  </a:schemeClr>
                </a:solidFill>
              </a:defRPr>
            </a:lvl2pPr>
            <a:lvl3pPr marL="914040" indent="0" algn="ctr">
              <a:buNone/>
              <a:defRPr>
                <a:solidFill>
                  <a:schemeClr val="tx1">
                    <a:tint val="75000"/>
                  </a:schemeClr>
                </a:solidFill>
              </a:defRPr>
            </a:lvl3pPr>
            <a:lvl4pPr marL="1371056" indent="0" algn="ctr">
              <a:buNone/>
              <a:defRPr>
                <a:solidFill>
                  <a:schemeClr val="tx1">
                    <a:tint val="75000"/>
                  </a:schemeClr>
                </a:solidFill>
              </a:defRPr>
            </a:lvl4pPr>
            <a:lvl5pPr marL="1828080" indent="0" algn="ctr">
              <a:buNone/>
              <a:defRPr>
                <a:solidFill>
                  <a:schemeClr val="tx1">
                    <a:tint val="75000"/>
                  </a:schemeClr>
                </a:solidFill>
              </a:defRPr>
            </a:lvl5pPr>
            <a:lvl6pPr marL="2285092" indent="0" algn="ctr">
              <a:buNone/>
              <a:defRPr>
                <a:solidFill>
                  <a:schemeClr val="tx1">
                    <a:tint val="75000"/>
                  </a:schemeClr>
                </a:solidFill>
              </a:defRPr>
            </a:lvl6pPr>
            <a:lvl7pPr marL="2742112" indent="0" algn="ctr">
              <a:buNone/>
              <a:defRPr>
                <a:solidFill>
                  <a:schemeClr val="tx1">
                    <a:tint val="75000"/>
                  </a:schemeClr>
                </a:solidFill>
              </a:defRPr>
            </a:lvl7pPr>
            <a:lvl8pPr marL="3199130" indent="0" algn="ctr">
              <a:buNone/>
              <a:defRPr>
                <a:solidFill>
                  <a:schemeClr val="tx1">
                    <a:tint val="75000"/>
                  </a:schemeClr>
                </a:solidFill>
              </a:defRPr>
            </a:lvl8pPr>
            <a:lvl9pPr marL="3656146"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lvl1pPr defTabSz="914040">
              <a:defRPr/>
            </a:lvl1pPr>
          </a:lstStyle>
          <a:p>
            <a:pPr>
              <a:defRPr/>
            </a:pPr>
            <a:fld id="{E0F127E6-51E4-BA46-B30F-2F8CC95F19E0}" type="datetimeFigureOut">
              <a:rPr lang="en-US"/>
              <a:pPr>
                <a:defRPr/>
              </a:pPr>
              <a:t>9/14/18</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F792387C-9615-7842-93FC-807C7A799234}" type="slidenum">
              <a:rPr lang="en-US"/>
              <a:pPr>
                <a:defRPr/>
              </a:pPr>
              <a:t>‹#›</a:t>
            </a:fld>
            <a:endParaRPr lang="en-US"/>
          </a:p>
        </p:txBody>
      </p:sp>
    </p:spTree>
    <p:extLst>
      <p:ext uri="{BB962C8B-B14F-4D97-AF65-F5344CB8AC3E}">
        <p14:creationId xmlns:p14="http://schemas.microsoft.com/office/powerpoint/2010/main" val="237416295"/>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lIns="91403" tIns="45702" rIns="91403" bIns="45702"/>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040">
              <a:defRPr/>
            </a:lvl1pPr>
          </a:lstStyle>
          <a:p>
            <a:pPr>
              <a:defRPr/>
            </a:pPr>
            <a:fld id="{7F673C14-D815-C74A-BD1C-3D557E1462AA}" type="datetimeFigureOut">
              <a:rPr lang="en-US"/>
              <a:pPr>
                <a:defRPr/>
              </a:pPr>
              <a:t>9/14/18</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2DAF8234-E2EC-BB43-8A79-C2DFCFF4BC38}" type="slidenum">
              <a:rPr lang="en-US"/>
              <a:pPr>
                <a:defRPr/>
              </a:pPr>
              <a:t>‹#›</a:t>
            </a:fld>
            <a:endParaRPr lang="en-US"/>
          </a:p>
        </p:txBody>
      </p:sp>
    </p:spTree>
    <p:extLst>
      <p:ext uri="{BB962C8B-B14F-4D97-AF65-F5344CB8AC3E}">
        <p14:creationId xmlns:p14="http://schemas.microsoft.com/office/powerpoint/2010/main" val="2922308777"/>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4"/>
            <a:ext cx="7772400" cy="1500187"/>
          </a:xfrm>
          <a:prstGeom prst="rect">
            <a:avLst/>
          </a:prstGeom>
        </p:spPr>
        <p:txBody>
          <a:bodyPr lIns="91403" tIns="45702" rIns="91403" bIns="45702" anchor="b"/>
          <a:lstStyle>
            <a:lvl1pPr marL="0" indent="0">
              <a:buNone/>
              <a:defRPr sz="2000">
                <a:solidFill>
                  <a:schemeClr val="tx1">
                    <a:tint val="75000"/>
                  </a:schemeClr>
                </a:solidFill>
              </a:defRPr>
            </a:lvl1pPr>
            <a:lvl2pPr marL="457020" indent="0">
              <a:buNone/>
              <a:defRPr sz="1800">
                <a:solidFill>
                  <a:schemeClr val="tx1">
                    <a:tint val="75000"/>
                  </a:schemeClr>
                </a:solidFill>
              </a:defRPr>
            </a:lvl2pPr>
            <a:lvl3pPr marL="914040" indent="0">
              <a:buNone/>
              <a:defRPr sz="1600">
                <a:solidFill>
                  <a:schemeClr val="tx1">
                    <a:tint val="75000"/>
                  </a:schemeClr>
                </a:solidFill>
              </a:defRPr>
            </a:lvl3pPr>
            <a:lvl4pPr marL="1371056" indent="0">
              <a:buNone/>
              <a:defRPr sz="1400">
                <a:solidFill>
                  <a:schemeClr val="tx1">
                    <a:tint val="75000"/>
                  </a:schemeClr>
                </a:solidFill>
              </a:defRPr>
            </a:lvl4pPr>
            <a:lvl5pPr marL="1828080" indent="0">
              <a:buNone/>
              <a:defRPr sz="1400">
                <a:solidFill>
                  <a:schemeClr val="tx1">
                    <a:tint val="75000"/>
                  </a:schemeClr>
                </a:solidFill>
              </a:defRPr>
            </a:lvl5pPr>
            <a:lvl6pPr marL="2285092" indent="0">
              <a:buNone/>
              <a:defRPr sz="1400">
                <a:solidFill>
                  <a:schemeClr val="tx1">
                    <a:tint val="75000"/>
                  </a:schemeClr>
                </a:solidFill>
              </a:defRPr>
            </a:lvl6pPr>
            <a:lvl7pPr marL="2742112" indent="0">
              <a:buNone/>
              <a:defRPr sz="1400">
                <a:solidFill>
                  <a:schemeClr val="tx1">
                    <a:tint val="75000"/>
                  </a:schemeClr>
                </a:solidFill>
              </a:defRPr>
            </a:lvl7pPr>
            <a:lvl8pPr marL="3199130" indent="0">
              <a:buNone/>
              <a:defRPr sz="1400">
                <a:solidFill>
                  <a:schemeClr val="tx1">
                    <a:tint val="75000"/>
                  </a:schemeClr>
                </a:solidFill>
              </a:defRPr>
            </a:lvl8pPr>
            <a:lvl9pPr marL="3656146"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lvl1pPr defTabSz="914040">
              <a:defRPr/>
            </a:lvl1pPr>
          </a:lstStyle>
          <a:p>
            <a:pPr>
              <a:defRPr/>
            </a:pPr>
            <a:fld id="{B99FAB22-4309-FC43-AD56-AFD1DB6505A9}" type="datetimeFigureOut">
              <a:rPr lang="en-US"/>
              <a:pPr>
                <a:defRPr/>
              </a:pPr>
              <a:t>9/14/18</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F9E9825B-E7E7-F341-A70F-713A4362658B}" type="slidenum">
              <a:rPr lang="en-US"/>
              <a:pPr>
                <a:defRPr/>
              </a:pPr>
              <a:t>‹#›</a:t>
            </a:fld>
            <a:endParaRPr lang="en-US"/>
          </a:p>
        </p:txBody>
      </p:sp>
    </p:spTree>
    <p:extLst>
      <p:ext uri="{BB962C8B-B14F-4D97-AF65-F5344CB8AC3E}">
        <p14:creationId xmlns:p14="http://schemas.microsoft.com/office/powerpoint/2010/main" val="547804258"/>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lIns="91403" tIns="45702" rIns="91403" bIns="45702"/>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lIns="91403" tIns="45702" rIns="91403" bIns="45702"/>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3"/>
          <p:cNvSpPr>
            <a:spLocks noGrp="1"/>
          </p:cNvSpPr>
          <p:nvPr>
            <p:ph type="dt" sz="half" idx="10"/>
          </p:nvPr>
        </p:nvSpPr>
        <p:spPr/>
        <p:txBody>
          <a:bodyPr/>
          <a:lstStyle>
            <a:lvl1pPr defTabSz="914040">
              <a:defRPr/>
            </a:lvl1pPr>
          </a:lstStyle>
          <a:p>
            <a:pPr>
              <a:defRPr/>
            </a:pPr>
            <a:fld id="{DD0170A7-191B-DD48-9581-99F912E40866}" type="datetimeFigureOut">
              <a:rPr lang="en-US"/>
              <a:pPr>
                <a:defRPr/>
              </a:pPr>
              <a:t>9/14/18</a:t>
            </a:fld>
            <a:endParaRPr lang="en-US"/>
          </a:p>
        </p:txBody>
      </p:sp>
      <p:sp>
        <p:nvSpPr>
          <p:cNvPr id="6" name="Footer Placeholder 4"/>
          <p:cNvSpPr>
            <a:spLocks noGrp="1"/>
          </p:cNvSpPr>
          <p:nvPr>
            <p:ph type="ftr" sz="quarter" idx="11"/>
          </p:nvPr>
        </p:nvSpPr>
        <p:spPr/>
        <p:txBody>
          <a:bodyPr/>
          <a:lstStyle>
            <a:lvl1pPr defTabSz="914040">
              <a:defRPr/>
            </a:lvl1pPr>
          </a:lstStyle>
          <a:p>
            <a:pPr>
              <a:defRPr/>
            </a:pPr>
            <a:endParaRPr lang="en-US"/>
          </a:p>
        </p:txBody>
      </p:sp>
      <p:sp>
        <p:nvSpPr>
          <p:cNvPr id="7" name="Slide Number Placeholder 5"/>
          <p:cNvSpPr>
            <a:spLocks noGrp="1"/>
          </p:cNvSpPr>
          <p:nvPr>
            <p:ph type="sldNum" sz="quarter" idx="12"/>
          </p:nvPr>
        </p:nvSpPr>
        <p:spPr/>
        <p:txBody>
          <a:bodyPr/>
          <a:lstStyle>
            <a:lvl1pPr defTabSz="914040">
              <a:defRPr/>
            </a:lvl1pPr>
          </a:lstStyle>
          <a:p>
            <a:pPr>
              <a:defRPr/>
            </a:pPr>
            <a:fld id="{8A7C156E-436C-A547-BD11-1A422C6B4C05}" type="slidenum">
              <a:rPr lang="en-US"/>
              <a:pPr>
                <a:defRPr/>
              </a:pPr>
              <a:t>‹#›</a:t>
            </a:fld>
            <a:endParaRPr lang="en-US"/>
          </a:p>
        </p:txBody>
      </p:sp>
    </p:spTree>
    <p:extLst>
      <p:ext uri="{BB962C8B-B14F-4D97-AF65-F5344CB8AC3E}">
        <p14:creationId xmlns:p14="http://schemas.microsoft.com/office/powerpoint/2010/main" val="4161852871"/>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lIns="91403" tIns="45702" rIns="91403" bIns="45702" anchor="b"/>
          <a:lstStyle>
            <a:lvl1pPr marL="0" indent="0">
              <a:buNone/>
              <a:defRPr sz="2400" b="1"/>
            </a:lvl1pPr>
            <a:lvl2pPr marL="457020" indent="0">
              <a:buNone/>
              <a:defRPr sz="2000" b="1"/>
            </a:lvl2pPr>
            <a:lvl3pPr marL="914040" indent="0">
              <a:buNone/>
              <a:defRPr sz="1800" b="1"/>
            </a:lvl3pPr>
            <a:lvl4pPr marL="1371056" indent="0">
              <a:buNone/>
              <a:defRPr sz="1600" b="1"/>
            </a:lvl4pPr>
            <a:lvl5pPr marL="1828080" indent="0">
              <a:buNone/>
              <a:defRPr sz="1600" b="1"/>
            </a:lvl5pPr>
            <a:lvl6pPr marL="2285092" indent="0">
              <a:buNone/>
              <a:defRPr sz="1600" b="1"/>
            </a:lvl6pPr>
            <a:lvl7pPr marL="2742112" indent="0">
              <a:buNone/>
              <a:defRPr sz="1600" b="1"/>
            </a:lvl7pPr>
            <a:lvl8pPr marL="3199130" indent="0">
              <a:buNone/>
              <a:defRPr sz="1600" b="1"/>
            </a:lvl8pPr>
            <a:lvl9pPr marL="3656146"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lIns="91403" tIns="45702" rIns="91403" bIns="45702"/>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33" y="1535113"/>
            <a:ext cx="4041775" cy="639762"/>
          </a:xfrm>
          <a:prstGeom prst="rect">
            <a:avLst/>
          </a:prstGeom>
        </p:spPr>
        <p:txBody>
          <a:bodyPr lIns="91403" tIns="45702" rIns="91403" bIns="45702" anchor="b"/>
          <a:lstStyle>
            <a:lvl1pPr marL="0" indent="0">
              <a:buNone/>
              <a:defRPr sz="2400" b="1"/>
            </a:lvl1pPr>
            <a:lvl2pPr marL="457020" indent="0">
              <a:buNone/>
              <a:defRPr sz="2000" b="1"/>
            </a:lvl2pPr>
            <a:lvl3pPr marL="914040" indent="0">
              <a:buNone/>
              <a:defRPr sz="1800" b="1"/>
            </a:lvl3pPr>
            <a:lvl4pPr marL="1371056" indent="0">
              <a:buNone/>
              <a:defRPr sz="1600" b="1"/>
            </a:lvl4pPr>
            <a:lvl5pPr marL="1828080" indent="0">
              <a:buNone/>
              <a:defRPr sz="1600" b="1"/>
            </a:lvl5pPr>
            <a:lvl6pPr marL="2285092" indent="0">
              <a:buNone/>
              <a:defRPr sz="1600" b="1"/>
            </a:lvl6pPr>
            <a:lvl7pPr marL="2742112" indent="0">
              <a:buNone/>
              <a:defRPr sz="1600" b="1"/>
            </a:lvl7pPr>
            <a:lvl8pPr marL="3199130" indent="0">
              <a:buNone/>
              <a:defRPr sz="1600" b="1"/>
            </a:lvl8pPr>
            <a:lvl9pPr marL="3656146"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33" y="2174875"/>
            <a:ext cx="4041775" cy="3951288"/>
          </a:xfrm>
          <a:prstGeom prst="rect">
            <a:avLst/>
          </a:prstGeom>
        </p:spPr>
        <p:txBody>
          <a:bodyPr lIns="91403" tIns="45702" rIns="91403" bIns="45702"/>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3"/>
          <p:cNvSpPr>
            <a:spLocks noGrp="1"/>
          </p:cNvSpPr>
          <p:nvPr>
            <p:ph type="dt" sz="half" idx="10"/>
          </p:nvPr>
        </p:nvSpPr>
        <p:spPr/>
        <p:txBody>
          <a:bodyPr/>
          <a:lstStyle>
            <a:lvl1pPr defTabSz="914040">
              <a:defRPr/>
            </a:lvl1pPr>
          </a:lstStyle>
          <a:p>
            <a:pPr>
              <a:defRPr/>
            </a:pPr>
            <a:fld id="{4828C379-4D5E-044E-9F32-B57A48639DC7}" type="datetimeFigureOut">
              <a:rPr lang="en-US"/>
              <a:pPr>
                <a:defRPr/>
              </a:pPr>
              <a:t>9/14/18</a:t>
            </a:fld>
            <a:endParaRPr lang="en-US"/>
          </a:p>
        </p:txBody>
      </p:sp>
      <p:sp>
        <p:nvSpPr>
          <p:cNvPr id="8" name="Footer Placeholder 4"/>
          <p:cNvSpPr>
            <a:spLocks noGrp="1"/>
          </p:cNvSpPr>
          <p:nvPr>
            <p:ph type="ftr" sz="quarter" idx="11"/>
          </p:nvPr>
        </p:nvSpPr>
        <p:spPr/>
        <p:txBody>
          <a:bodyPr/>
          <a:lstStyle>
            <a:lvl1pPr defTabSz="914040">
              <a:defRPr/>
            </a:lvl1pPr>
          </a:lstStyle>
          <a:p>
            <a:pPr>
              <a:defRPr/>
            </a:pPr>
            <a:endParaRPr lang="en-US"/>
          </a:p>
        </p:txBody>
      </p:sp>
      <p:sp>
        <p:nvSpPr>
          <p:cNvPr id="9" name="Slide Number Placeholder 5"/>
          <p:cNvSpPr>
            <a:spLocks noGrp="1"/>
          </p:cNvSpPr>
          <p:nvPr>
            <p:ph type="sldNum" sz="quarter" idx="12"/>
          </p:nvPr>
        </p:nvSpPr>
        <p:spPr/>
        <p:txBody>
          <a:bodyPr/>
          <a:lstStyle>
            <a:lvl1pPr defTabSz="914040">
              <a:defRPr/>
            </a:lvl1pPr>
          </a:lstStyle>
          <a:p>
            <a:pPr>
              <a:defRPr/>
            </a:pPr>
            <a:fld id="{BB442D72-D9C2-4A4F-8A90-6BBD2B6E9BB3}" type="slidenum">
              <a:rPr lang="en-US"/>
              <a:pPr>
                <a:defRPr/>
              </a:pPr>
              <a:t>‹#›</a:t>
            </a:fld>
            <a:endParaRPr lang="en-US"/>
          </a:p>
        </p:txBody>
      </p:sp>
    </p:spTree>
    <p:extLst>
      <p:ext uri="{BB962C8B-B14F-4D97-AF65-F5344CB8AC3E}">
        <p14:creationId xmlns:p14="http://schemas.microsoft.com/office/powerpoint/2010/main" val="278466198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4"/>
          <p:cNvSpPr>
            <a:spLocks noGrp="1" noChangeArrowheads="1"/>
          </p:cNvSpPr>
          <p:nvPr>
            <p:ph type="dt" sz="half" idx="10"/>
          </p:nvPr>
        </p:nvSpPr>
        <p:spPr>
          <a:ln/>
        </p:spPr>
        <p:txBody>
          <a:bodyPr/>
          <a:lstStyle>
            <a:lvl1pPr>
              <a:defRPr/>
            </a:lvl1pPr>
          </a:lstStyle>
          <a:p>
            <a:endParaRPr lang="en-US" altLang="zh-CN">
              <a:solidFill>
                <a:srgbClr val="FFFFCC"/>
              </a:solidFill>
            </a:endParaRPr>
          </a:p>
        </p:txBody>
      </p:sp>
      <p:sp>
        <p:nvSpPr>
          <p:cNvPr id="5" name="Rectangle 25"/>
          <p:cNvSpPr>
            <a:spLocks noGrp="1" noChangeArrowheads="1"/>
          </p:cNvSpPr>
          <p:nvPr>
            <p:ph type="ftr" sz="quarter" idx="11"/>
          </p:nvPr>
        </p:nvSpPr>
        <p:spPr>
          <a:ln/>
        </p:spPr>
        <p:txBody>
          <a:bodyPr/>
          <a:lstStyle>
            <a:lvl1pPr>
              <a:defRPr/>
            </a:lvl1pPr>
          </a:lstStyle>
          <a:p>
            <a:endParaRPr lang="en-US" altLang="zh-CN">
              <a:solidFill>
                <a:srgbClr val="FFFFCC"/>
              </a:solidFill>
            </a:endParaRPr>
          </a:p>
        </p:txBody>
      </p:sp>
      <p:sp>
        <p:nvSpPr>
          <p:cNvPr id="6" name="Rectangle 26"/>
          <p:cNvSpPr>
            <a:spLocks noGrp="1" noChangeArrowheads="1"/>
          </p:cNvSpPr>
          <p:nvPr>
            <p:ph type="sldNum" sz="quarter" idx="12"/>
          </p:nvPr>
        </p:nvSpPr>
        <p:spPr>
          <a:ln/>
        </p:spPr>
        <p:txBody>
          <a:bodyPr/>
          <a:lstStyle>
            <a:lvl1pPr>
              <a:defRPr/>
            </a:lvl1pPr>
          </a:lstStyle>
          <a:p>
            <a:fld id="{B160E354-7A3B-435C-AB3A-62C4B81C0AE3}" type="slidenum">
              <a:rPr lang="en-US" altLang="zh-CN">
                <a:solidFill>
                  <a:srgbClr val="FFFFCC"/>
                </a:solidFill>
              </a:rPr>
              <a:pPr/>
              <a:t>‹#›</a:t>
            </a:fld>
            <a:endParaRPr lang="en-US" altLang="zh-CN">
              <a:solidFill>
                <a:srgbClr val="FFFFCC"/>
              </a:solidFill>
            </a:endParaRPr>
          </a:p>
        </p:txBody>
      </p:sp>
    </p:spTree>
    <p:extLst>
      <p:ext uri="{BB962C8B-B14F-4D97-AF65-F5344CB8AC3E}">
        <p14:creationId xmlns:p14="http://schemas.microsoft.com/office/powerpoint/2010/main" val="4197448058"/>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3"/>
          <p:cNvSpPr>
            <a:spLocks noGrp="1"/>
          </p:cNvSpPr>
          <p:nvPr>
            <p:ph type="dt" sz="half" idx="10"/>
          </p:nvPr>
        </p:nvSpPr>
        <p:spPr/>
        <p:txBody>
          <a:bodyPr/>
          <a:lstStyle>
            <a:lvl1pPr defTabSz="914040">
              <a:defRPr/>
            </a:lvl1pPr>
          </a:lstStyle>
          <a:p>
            <a:pPr>
              <a:defRPr/>
            </a:pPr>
            <a:fld id="{CA4EA26E-1306-C944-804B-14062AEB3AAB}" type="datetimeFigureOut">
              <a:rPr lang="en-US"/>
              <a:pPr>
                <a:defRPr/>
              </a:pPr>
              <a:t>9/14/18</a:t>
            </a:fld>
            <a:endParaRPr lang="en-US"/>
          </a:p>
        </p:txBody>
      </p:sp>
      <p:sp>
        <p:nvSpPr>
          <p:cNvPr id="4" name="Footer Placeholder 4"/>
          <p:cNvSpPr>
            <a:spLocks noGrp="1"/>
          </p:cNvSpPr>
          <p:nvPr>
            <p:ph type="ftr" sz="quarter" idx="11"/>
          </p:nvPr>
        </p:nvSpPr>
        <p:spPr/>
        <p:txBody>
          <a:bodyPr/>
          <a:lstStyle>
            <a:lvl1pPr defTabSz="914040">
              <a:defRPr/>
            </a:lvl1pPr>
          </a:lstStyle>
          <a:p>
            <a:pPr>
              <a:defRPr/>
            </a:pPr>
            <a:endParaRPr lang="en-US"/>
          </a:p>
        </p:txBody>
      </p:sp>
      <p:sp>
        <p:nvSpPr>
          <p:cNvPr id="5" name="Slide Number Placeholder 5"/>
          <p:cNvSpPr>
            <a:spLocks noGrp="1"/>
          </p:cNvSpPr>
          <p:nvPr>
            <p:ph type="sldNum" sz="quarter" idx="12"/>
          </p:nvPr>
        </p:nvSpPr>
        <p:spPr/>
        <p:txBody>
          <a:bodyPr/>
          <a:lstStyle>
            <a:lvl1pPr defTabSz="914040">
              <a:defRPr/>
            </a:lvl1pPr>
          </a:lstStyle>
          <a:p>
            <a:pPr>
              <a:defRPr/>
            </a:pPr>
            <a:fld id="{221A5EE6-9FB5-C84A-8894-1028E95B5CEE}" type="slidenum">
              <a:rPr lang="en-US"/>
              <a:pPr>
                <a:defRPr/>
              </a:pPr>
              <a:t>‹#›</a:t>
            </a:fld>
            <a:endParaRPr lang="en-US"/>
          </a:p>
        </p:txBody>
      </p:sp>
    </p:spTree>
    <p:extLst>
      <p:ext uri="{BB962C8B-B14F-4D97-AF65-F5344CB8AC3E}">
        <p14:creationId xmlns:p14="http://schemas.microsoft.com/office/powerpoint/2010/main" val="2825869956"/>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defTabSz="914040">
              <a:defRPr/>
            </a:lvl1pPr>
          </a:lstStyle>
          <a:p>
            <a:pPr>
              <a:defRPr/>
            </a:pPr>
            <a:fld id="{145A1908-E6C0-6340-8BBD-3954B56DF97B}" type="datetimeFigureOut">
              <a:rPr lang="en-US"/>
              <a:pPr>
                <a:defRPr/>
              </a:pPr>
              <a:t>9/14/18</a:t>
            </a:fld>
            <a:endParaRPr lang="en-US"/>
          </a:p>
        </p:txBody>
      </p:sp>
      <p:sp>
        <p:nvSpPr>
          <p:cNvPr id="3" name="Footer Placeholder 4"/>
          <p:cNvSpPr>
            <a:spLocks noGrp="1"/>
          </p:cNvSpPr>
          <p:nvPr>
            <p:ph type="ftr" sz="quarter" idx="11"/>
          </p:nvPr>
        </p:nvSpPr>
        <p:spPr/>
        <p:txBody>
          <a:bodyPr/>
          <a:lstStyle>
            <a:lvl1pPr defTabSz="914040">
              <a:defRPr/>
            </a:lvl1pPr>
          </a:lstStyle>
          <a:p>
            <a:pPr>
              <a:defRPr/>
            </a:pPr>
            <a:endParaRPr lang="en-US"/>
          </a:p>
        </p:txBody>
      </p:sp>
      <p:sp>
        <p:nvSpPr>
          <p:cNvPr id="4" name="Slide Number Placeholder 5"/>
          <p:cNvSpPr>
            <a:spLocks noGrp="1"/>
          </p:cNvSpPr>
          <p:nvPr>
            <p:ph type="sldNum" sz="quarter" idx="12"/>
          </p:nvPr>
        </p:nvSpPr>
        <p:spPr/>
        <p:txBody>
          <a:bodyPr/>
          <a:lstStyle>
            <a:lvl1pPr defTabSz="914040">
              <a:defRPr/>
            </a:lvl1pPr>
          </a:lstStyle>
          <a:p>
            <a:pPr>
              <a:defRPr/>
            </a:pPr>
            <a:fld id="{4FFD2D09-9C79-F54D-B07A-239852AA078D}" type="slidenum">
              <a:rPr lang="en-US"/>
              <a:pPr>
                <a:defRPr/>
              </a:pPr>
              <a:t>‹#›</a:t>
            </a:fld>
            <a:endParaRPr lang="en-US"/>
          </a:p>
        </p:txBody>
      </p:sp>
    </p:spTree>
    <p:extLst>
      <p:ext uri="{BB962C8B-B14F-4D97-AF65-F5344CB8AC3E}">
        <p14:creationId xmlns:p14="http://schemas.microsoft.com/office/powerpoint/2010/main" val="3102550389"/>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8"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58"/>
            <a:ext cx="5111750" cy="5853113"/>
          </a:xfrm>
          <a:prstGeom prst="rect">
            <a:avLst/>
          </a:prstGeom>
        </p:spPr>
        <p:txBody>
          <a:bodyPr lIns="91403" tIns="45702" rIns="91403" bIns="45702"/>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8" y="1435101"/>
            <a:ext cx="3008313" cy="4691063"/>
          </a:xfrm>
          <a:prstGeom prst="rect">
            <a:avLst/>
          </a:prstGeom>
        </p:spPr>
        <p:txBody>
          <a:bodyPr lIns="91403" tIns="45702" rIns="91403" bIns="45702"/>
          <a:lstStyle>
            <a:lvl1pPr marL="0" indent="0">
              <a:buNone/>
              <a:defRPr sz="1400"/>
            </a:lvl1pPr>
            <a:lvl2pPr marL="457020" indent="0">
              <a:buNone/>
              <a:defRPr sz="1200"/>
            </a:lvl2pPr>
            <a:lvl3pPr marL="914040" indent="0">
              <a:buNone/>
              <a:defRPr sz="1000"/>
            </a:lvl3pPr>
            <a:lvl4pPr marL="1371056" indent="0">
              <a:buNone/>
              <a:defRPr sz="900"/>
            </a:lvl4pPr>
            <a:lvl5pPr marL="1828080" indent="0">
              <a:buNone/>
              <a:defRPr sz="900"/>
            </a:lvl5pPr>
            <a:lvl6pPr marL="2285092" indent="0">
              <a:buNone/>
              <a:defRPr sz="900"/>
            </a:lvl6pPr>
            <a:lvl7pPr marL="2742112" indent="0">
              <a:buNone/>
              <a:defRPr sz="900"/>
            </a:lvl7pPr>
            <a:lvl8pPr marL="3199130" indent="0">
              <a:buNone/>
              <a:defRPr sz="900"/>
            </a:lvl8pPr>
            <a:lvl9pPr marL="3656146"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4040">
              <a:defRPr/>
            </a:lvl1pPr>
          </a:lstStyle>
          <a:p>
            <a:pPr>
              <a:defRPr/>
            </a:pPr>
            <a:fld id="{5B011711-D5FB-6E42-A492-4BEB737AD9FE}" type="datetimeFigureOut">
              <a:rPr lang="en-US"/>
              <a:pPr>
                <a:defRPr/>
              </a:pPr>
              <a:t>9/14/18</a:t>
            </a:fld>
            <a:endParaRPr lang="en-US"/>
          </a:p>
        </p:txBody>
      </p:sp>
      <p:sp>
        <p:nvSpPr>
          <p:cNvPr id="6" name="Footer Placeholder 4"/>
          <p:cNvSpPr>
            <a:spLocks noGrp="1"/>
          </p:cNvSpPr>
          <p:nvPr>
            <p:ph type="ftr" sz="quarter" idx="11"/>
          </p:nvPr>
        </p:nvSpPr>
        <p:spPr/>
        <p:txBody>
          <a:bodyPr/>
          <a:lstStyle>
            <a:lvl1pPr defTabSz="914040">
              <a:defRPr/>
            </a:lvl1pPr>
          </a:lstStyle>
          <a:p>
            <a:pPr>
              <a:defRPr/>
            </a:pPr>
            <a:endParaRPr lang="en-US"/>
          </a:p>
        </p:txBody>
      </p:sp>
      <p:sp>
        <p:nvSpPr>
          <p:cNvPr id="7" name="Slide Number Placeholder 5"/>
          <p:cNvSpPr>
            <a:spLocks noGrp="1"/>
          </p:cNvSpPr>
          <p:nvPr>
            <p:ph type="sldNum" sz="quarter" idx="12"/>
          </p:nvPr>
        </p:nvSpPr>
        <p:spPr/>
        <p:txBody>
          <a:bodyPr/>
          <a:lstStyle>
            <a:lvl1pPr defTabSz="914040">
              <a:defRPr/>
            </a:lvl1pPr>
          </a:lstStyle>
          <a:p>
            <a:pPr>
              <a:defRPr/>
            </a:pPr>
            <a:fld id="{D91661DD-F0C4-A842-B98E-C8796159D6B9}" type="slidenum">
              <a:rPr lang="en-US"/>
              <a:pPr>
                <a:defRPr/>
              </a:pPr>
              <a:t>‹#›</a:t>
            </a:fld>
            <a:endParaRPr lang="en-US"/>
          </a:p>
        </p:txBody>
      </p:sp>
    </p:spTree>
    <p:extLst>
      <p:ext uri="{BB962C8B-B14F-4D97-AF65-F5344CB8AC3E}">
        <p14:creationId xmlns:p14="http://schemas.microsoft.com/office/powerpoint/2010/main" val="1474812803"/>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lIns="91403" tIns="45702" rIns="91403" bIns="45702" rtlCol="0">
            <a:normAutofit/>
          </a:bodyPr>
          <a:lstStyle>
            <a:lvl1pPr marL="0" indent="0">
              <a:buNone/>
              <a:defRPr sz="3200"/>
            </a:lvl1pPr>
            <a:lvl2pPr marL="457020" indent="0">
              <a:buNone/>
              <a:defRPr sz="2800"/>
            </a:lvl2pPr>
            <a:lvl3pPr marL="914040" indent="0">
              <a:buNone/>
              <a:defRPr sz="2400"/>
            </a:lvl3pPr>
            <a:lvl4pPr marL="1371056" indent="0">
              <a:buNone/>
              <a:defRPr sz="2000"/>
            </a:lvl4pPr>
            <a:lvl5pPr marL="1828080" indent="0">
              <a:buNone/>
              <a:defRPr sz="2000"/>
            </a:lvl5pPr>
            <a:lvl6pPr marL="2285092" indent="0">
              <a:buNone/>
              <a:defRPr sz="2000"/>
            </a:lvl6pPr>
            <a:lvl7pPr marL="2742112" indent="0">
              <a:buNone/>
              <a:defRPr sz="2000"/>
            </a:lvl7pPr>
            <a:lvl8pPr marL="3199130" indent="0">
              <a:buNone/>
              <a:defRPr sz="2000"/>
            </a:lvl8pPr>
            <a:lvl9pPr marL="3656146"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lIns="91403" tIns="45702" rIns="91403" bIns="45702"/>
          <a:lstStyle>
            <a:lvl1pPr marL="0" indent="0">
              <a:buNone/>
              <a:defRPr sz="1400"/>
            </a:lvl1pPr>
            <a:lvl2pPr marL="457020" indent="0">
              <a:buNone/>
              <a:defRPr sz="1200"/>
            </a:lvl2pPr>
            <a:lvl3pPr marL="914040" indent="0">
              <a:buNone/>
              <a:defRPr sz="1000"/>
            </a:lvl3pPr>
            <a:lvl4pPr marL="1371056" indent="0">
              <a:buNone/>
              <a:defRPr sz="900"/>
            </a:lvl4pPr>
            <a:lvl5pPr marL="1828080" indent="0">
              <a:buNone/>
              <a:defRPr sz="900"/>
            </a:lvl5pPr>
            <a:lvl6pPr marL="2285092" indent="0">
              <a:buNone/>
              <a:defRPr sz="900"/>
            </a:lvl6pPr>
            <a:lvl7pPr marL="2742112" indent="0">
              <a:buNone/>
              <a:defRPr sz="900"/>
            </a:lvl7pPr>
            <a:lvl8pPr marL="3199130" indent="0">
              <a:buNone/>
              <a:defRPr sz="900"/>
            </a:lvl8pPr>
            <a:lvl9pPr marL="3656146"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4040">
              <a:defRPr/>
            </a:lvl1pPr>
          </a:lstStyle>
          <a:p>
            <a:pPr>
              <a:defRPr/>
            </a:pPr>
            <a:fld id="{E3D23BB7-CCE3-C541-9FD2-DE164E1FFCA8}" type="datetimeFigureOut">
              <a:rPr lang="en-US"/>
              <a:pPr>
                <a:defRPr/>
              </a:pPr>
              <a:t>9/14/18</a:t>
            </a:fld>
            <a:endParaRPr lang="en-US"/>
          </a:p>
        </p:txBody>
      </p:sp>
      <p:sp>
        <p:nvSpPr>
          <p:cNvPr id="6" name="Footer Placeholder 4"/>
          <p:cNvSpPr>
            <a:spLocks noGrp="1"/>
          </p:cNvSpPr>
          <p:nvPr>
            <p:ph type="ftr" sz="quarter" idx="11"/>
          </p:nvPr>
        </p:nvSpPr>
        <p:spPr/>
        <p:txBody>
          <a:bodyPr/>
          <a:lstStyle>
            <a:lvl1pPr defTabSz="914040">
              <a:defRPr/>
            </a:lvl1pPr>
          </a:lstStyle>
          <a:p>
            <a:pPr>
              <a:defRPr/>
            </a:pPr>
            <a:endParaRPr lang="en-US"/>
          </a:p>
        </p:txBody>
      </p:sp>
      <p:sp>
        <p:nvSpPr>
          <p:cNvPr id="7" name="Slide Number Placeholder 5"/>
          <p:cNvSpPr>
            <a:spLocks noGrp="1"/>
          </p:cNvSpPr>
          <p:nvPr>
            <p:ph type="sldNum" sz="quarter" idx="12"/>
          </p:nvPr>
        </p:nvSpPr>
        <p:spPr/>
        <p:txBody>
          <a:bodyPr/>
          <a:lstStyle>
            <a:lvl1pPr defTabSz="914040">
              <a:defRPr/>
            </a:lvl1pPr>
          </a:lstStyle>
          <a:p>
            <a:pPr>
              <a:defRPr/>
            </a:pPr>
            <a:fld id="{CAAF8ACD-F9D2-3D44-8715-04593509A69D}" type="slidenum">
              <a:rPr lang="en-US"/>
              <a:pPr>
                <a:defRPr/>
              </a:pPr>
              <a:t>‹#›</a:t>
            </a:fld>
            <a:endParaRPr lang="en-US"/>
          </a:p>
        </p:txBody>
      </p:sp>
    </p:spTree>
    <p:extLst>
      <p:ext uri="{BB962C8B-B14F-4D97-AF65-F5344CB8AC3E}">
        <p14:creationId xmlns:p14="http://schemas.microsoft.com/office/powerpoint/2010/main" val="1734420251"/>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lIns="91403" tIns="45702" rIns="91403" bIns="45702"/>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040">
              <a:defRPr/>
            </a:lvl1pPr>
          </a:lstStyle>
          <a:p>
            <a:pPr>
              <a:defRPr/>
            </a:pPr>
            <a:fld id="{FECC57E7-CFEA-A140-A707-19AD192DE053}" type="datetimeFigureOut">
              <a:rPr lang="en-US"/>
              <a:pPr>
                <a:defRPr/>
              </a:pPr>
              <a:t>9/14/18</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60CA2D8E-898A-914F-A833-1C98A4A8D152}" type="slidenum">
              <a:rPr lang="en-US"/>
              <a:pPr>
                <a:defRPr/>
              </a:pPr>
              <a:t>‹#›</a:t>
            </a:fld>
            <a:endParaRPr lang="en-US"/>
          </a:p>
        </p:txBody>
      </p:sp>
    </p:spTree>
    <p:extLst>
      <p:ext uri="{BB962C8B-B14F-4D97-AF65-F5344CB8AC3E}">
        <p14:creationId xmlns:p14="http://schemas.microsoft.com/office/powerpoint/2010/main" val="771243565"/>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6"/>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46"/>
            <a:ext cx="6019800" cy="5851525"/>
          </a:xfrm>
          <a:prstGeom prst="rect">
            <a:avLst/>
          </a:prstGeom>
        </p:spPr>
        <p:txBody>
          <a:bodyPr vert="eaVert" lIns="91403" tIns="45702" rIns="91403" bIns="45702"/>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040">
              <a:defRPr/>
            </a:lvl1pPr>
          </a:lstStyle>
          <a:p>
            <a:pPr>
              <a:defRPr/>
            </a:pPr>
            <a:fld id="{83BDBE98-D4B3-8448-B808-07A865795CE0}" type="datetimeFigureOut">
              <a:rPr lang="en-US"/>
              <a:pPr>
                <a:defRPr/>
              </a:pPr>
              <a:t>9/14/18</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B50A59BC-22D2-2B40-ABFE-6D140EE82E41}" type="slidenum">
              <a:rPr lang="en-US"/>
              <a:pPr>
                <a:defRPr/>
              </a:pPr>
              <a:t>‹#›</a:t>
            </a:fld>
            <a:endParaRPr lang="en-US"/>
          </a:p>
        </p:txBody>
      </p:sp>
    </p:spTree>
    <p:extLst>
      <p:ext uri="{BB962C8B-B14F-4D97-AF65-F5344CB8AC3E}">
        <p14:creationId xmlns:p14="http://schemas.microsoft.com/office/powerpoint/2010/main" val="2670763462"/>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6343" indent="0" algn="ctr">
              <a:buNone/>
              <a:defRPr/>
            </a:lvl2pPr>
            <a:lvl3pPr marL="912690" indent="0" algn="ctr">
              <a:buNone/>
              <a:defRPr/>
            </a:lvl3pPr>
            <a:lvl4pPr marL="1369016" indent="0" algn="ctr">
              <a:buNone/>
              <a:defRPr/>
            </a:lvl4pPr>
            <a:lvl5pPr marL="1825374" indent="0" algn="ctr">
              <a:buNone/>
              <a:defRPr/>
            </a:lvl5pPr>
            <a:lvl6pPr marL="2281697" indent="0" algn="ctr">
              <a:buNone/>
              <a:defRPr/>
            </a:lvl6pPr>
            <a:lvl7pPr marL="2738032" indent="0" algn="ctr">
              <a:buNone/>
              <a:defRPr/>
            </a:lvl7pPr>
            <a:lvl8pPr marL="3194368" indent="0" algn="ctr">
              <a:buNone/>
              <a:defRPr/>
            </a:lvl8pPr>
            <a:lvl9pPr marL="3650712" indent="0" algn="ctr">
              <a:buNone/>
              <a:defRPr/>
            </a:lvl9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0A3F0035-94AC-0D4E-9D6F-9687A6670E4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08364123"/>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D70C29A3-6096-3743-AFEA-A20BA467296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69873891"/>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343" indent="0">
              <a:buNone/>
              <a:defRPr sz="1800"/>
            </a:lvl2pPr>
            <a:lvl3pPr marL="912690" indent="0">
              <a:buNone/>
              <a:defRPr sz="1600"/>
            </a:lvl3pPr>
            <a:lvl4pPr marL="1369016" indent="0">
              <a:buNone/>
              <a:defRPr sz="1400"/>
            </a:lvl4pPr>
            <a:lvl5pPr marL="1825374" indent="0">
              <a:buNone/>
              <a:defRPr sz="1400"/>
            </a:lvl5pPr>
            <a:lvl6pPr marL="2281697" indent="0">
              <a:buNone/>
              <a:defRPr sz="1400"/>
            </a:lvl6pPr>
            <a:lvl7pPr marL="2738032" indent="0">
              <a:buNone/>
              <a:defRPr sz="1400"/>
            </a:lvl7pPr>
            <a:lvl8pPr marL="3194368" indent="0">
              <a:buNone/>
              <a:defRPr sz="1400"/>
            </a:lvl8pPr>
            <a:lvl9pPr marL="3650712"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6E2D6D8D-3172-AD4E-85E1-610C63EAD74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49514028"/>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12936551-E3BC-B341-B1AD-EA23D6A3359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6073328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4938" y="2116138"/>
            <a:ext cx="4371975" cy="41354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59313" y="2116138"/>
            <a:ext cx="4371975" cy="41354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4"/>
          <p:cNvSpPr>
            <a:spLocks noGrp="1" noChangeArrowheads="1"/>
          </p:cNvSpPr>
          <p:nvPr>
            <p:ph type="dt" sz="half" idx="10"/>
          </p:nvPr>
        </p:nvSpPr>
        <p:spPr>
          <a:ln/>
        </p:spPr>
        <p:txBody>
          <a:bodyPr/>
          <a:lstStyle>
            <a:lvl1pPr>
              <a:defRPr/>
            </a:lvl1pPr>
          </a:lstStyle>
          <a:p>
            <a:endParaRPr lang="en-US" altLang="zh-CN">
              <a:solidFill>
                <a:srgbClr val="FFFFCC"/>
              </a:solidFill>
            </a:endParaRPr>
          </a:p>
        </p:txBody>
      </p:sp>
      <p:sp>
        <p:nvSpPr>
          <p:cNvPr id="6" name="Rectangle 25"/>
          <p:cNvSpPr>
            <a:spLocks noGrp="1" noChangeArrowheads="1"/>
          </p:cNvSpPr>
          <p:nvPr>
            <p:ph type="ftr" sz="quarter" idx="11"/>
          </p:nvPr>
        </p:nvSpPr>
        <p:spPr>
          <a:ln/>
        </p:spPr>
        <p:txBody>
          <a:bodyPr/>
          <a:lstStyle>
            <a:lvl1pPr>
              <a:defRPr/>
            </a:lvl1pPr>
          </a:lstStyle>
          <a:p>
            <a:endParaRPr lang="en-US" altLang="zh-CN">
              <a:solidFill>
                <a:srgbClr val="FFFFCC"/>
              </a:solidFill>
            </a:endParaRPr>
          </a:p>
        </p:txBody>
      </p:sp>
      <p:sp>
        <p:nvSpPr>
          <p:cNvPr id="7" name="Rectangle 26"/>
          <p:cNvSpPr>
            <a:spLocks noGrp="1" noChangeArrowheads="1"/>
          </p:cNvSpPr>
          <p:nvPr>
            <p:ph type="sldNum" sz="quarter" idx="12"/>
          </p:nvPr>
        </p:nvSpPr>
        <p:spPr>
          <a:ln/>
        </p:spPr>
        <p:txBody>
          <a:bodyPr/>
          <a:lstStyle>
            <a:lvl1pPr>
              <a:defRPr/>
            </a:lvl1pPr>
          </a:lstStyle>
          <a:p>
            <a:fld id="{429152DB-4332-42A4-A72B-682B3221E1A6}" type="slidenum">
              <a:rPr lang="en-US" altLang="zh-CN">
                <a:solidFill>
                  <a:srgbClr val="FFFFCC"/>
                </a:solidFill>
              </a:rPr>
              <a:pPr/>
              <a:t>‹#›</a:t>
            </a:fld>
            <a:endParaRPr lang="en-US" altLang="zh-CN">
              <a:solidFill>
                <a:srgbClr val="FFFFCC"/>
              </a:solidFill>
            </a:endParaRPr>
          </a:p>
        </p:txBody>
      </p:sp>
    </p:spTree>
    <p:extLst>
      <p:ext uri="{BB962C8B-B14F-4D97-AF65-F5344CB8AC3E}">
        <p14:creationId xmlns:p14="http://schemas.microsoft.com/office/powerpoint/2010/main" val="2914212439"/>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3" y="1535113"/>
            <a:ext cx="4041775"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1030"/>
          <p:cNvSpPr>
            <a:spLocks noGrp="1" noChangeArrowheads="1"/>
          </p:cNvSpPr>
          <p:nvPr>
            <p:ph type="sldNum" sz="quarter" idx="12"/>
          </p:nvPr>
        </p:nvSpPr>
        <p:spPr>
          <a:ln/>
        </p:spPr>
        <p:txBody>
          <a:bodyPr/>
          <a:lstStyle>
            <a:lvl1pPr>
              <a:defRPr/>
            </a:lvl1pPr>
          </a:lstStyle>
          <a:p>
            <a:pPr>
              <a:defRPr/>
            </a:pPr>
            <a:fld id="{F230A276-F9AD-0E4E-853F-E971BD7046C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88742486"/>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2"/>
          </p:nvPr>
        </p:nvSpPr>
        <p:spPr>
          <a:ln/>
        </p:spPr>
        <p:txBody>
          <a:bodyPr/>
          <a:lstStyle>
            <a:lvl1pPr>
              <a:defRPr/>
            </a:lvl1pPr>
          </a:lstStyle>
          <a:p>
            <a:pPr>
              <a:defRPr/>
            </a:pPr>
            <a:fld id="{1D9CB1BB-D850-5248-9972-1F80E5F675E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55210216"/>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sldNum" sz="quarter" idx="12"/>
          </p:nvPr>
        </p:nvSpPr>
        <p:spPr>
          <a:ln/>
        </p:spPr>
        <p:txBody>
          <a:bodyPr/>
          <a:lstStyle>
            <a:lvl1pPr>
              <a:defRPr/>
            </a:lvl1pPr>
          </a:lstStyle>
          <a:p>
            <a:pPr>
              <a:defRPr/>
            </a:pPr>
            <a:fld id="{DEA3588F-B8D4-F147-B937-9CDDDB492B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50716623"/>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8"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8" y="1435101"/>
            <a:ext cx="3008313" cy="4691063"/>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5FFFC14C-8EA7-1847-80D7-F1B8D7C5ADC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69138536"/>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343" indent="0">
              <a:buNone/>
              <a:defRPr sz="2800"/>
            </a:lvl2pPr>
            <a:lvl3pPr marL="912690" indent="0">
              <a:buNone/>
              <a:defRPr sz="2400"/>
            </a:lvl3pPr>
            <a:lvl4pPr marL="1369016" indent="0">
              <a:buNone/>
              <a:defRPr sz="2000"/>
            </a:lvl4pPr>
            <a:lvl5pPr marL="1825374" indent="0">
              <a:buNone/>
              <a:defRPr sz="2000"/>
            </a:lvl5pPr>
            <a:lvl6pPr marL="2281697" indent="0">
              <a:buNone/>
              <a:defRPr sz="2000"/>
            </a:lvl6pPr>
            <a:lvl7pPr marL="2738032" indent="0">
              <a:buNone/>
              <a:defRPr sz="2000"/>
            </a:lvl7pPr>
            <a:lvl8pPr marL="3194368" indent="0">
              <a:buNone/>
              <a:defRPr sz="2000"/>
            </a:lvl8pPr>
            <a:lvl9pPr marL="3650712"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C724C302-77C7-5E4A-9489-532BB3F48D1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73402776"/>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7B272982-8AFB-6642-B266-D71F92D309F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15580884"/>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76"/>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76"/>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B572569F-7FCD-8842-AADE-AC14AF69E68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41027625"/>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37" y="2130077"/>
            <a:ext cx="7773126" cy="1470289"/>
          </a:xfrm>
        </p:spPr>
        <p:txBody>
          <a:bodyPr/>
          <a:lstStyle/>
          <a:p>
            <a:r>
              <a:rPr lang="en-US"/>
              <a:t>Click to edit Master title style</a:t>
            </a:r>
          </a:p>
        </p:txBody>
      </p:sp>
      <p:sp>
        <p:nvSpPr>
          <p:cNvPr id="3" name="Subtitle 2"/>
          <p:cNvSpPr>
            <a:spLocks noGrp="1"/>
          </p:cNvSpPr>
          <p:nvPr>
            <p:ph type="subTitle" idx="1"/>
          </p:nvPr>
        </p:nvSpPr>
        <p:spPr>
          <a:xfrm>
            <a:off x="1371991" y="3886163"/>
            <a:ext cx="6400018" cy="1752736"/>
          </a:xfrm>
        </p:spPr>
        <p:txBody>
          <a:bodyPr/>
          <a:lstStyle>
            <a:lvl1pPr marL="0" indent="0" algn="ctr">
              <a:buNone/>
              <a:defRPr/>
            </a:lvl1pPr>
            <a:lvl2pPr marL="321503" indent="0" algn="ctr">
              <a:buNone/>
              <a:defRPr/>
            </a:lvl2pPr>
            <a:lvl3pPr marL="643006" indent="0" algn="ctr">
              <a:buNone/>
              <a:defRPr/>
            </a:lvl3pPr>
            <a:lvl4pPr marL="964509" indent="0" algn="ctr">
              <a:buNone/>
              <a:defRPr/>
            </a:lvl4pPr>
            <a:lvl5pPr marL="1286012" indent="0" algn="ctr">
              <a:buNone/>
              <a:defRPr/>
            </a:lvl5pPr>
            <a:lvl6pPr marL="1607515" indent="0" algn="ctr">
              <a:buNone/>
              <a:defRPr/>
            </a:lvl6pPr>
            <a:lvl7pPr marL="1929018" indent="0" algn="ctr">
              <a:buNone/>
              <a:defRPr/>
            </a:lvl7pPr>
            <a:lvl8pPr marL="2250521" indent="0" algn="ctr">
              <a:buNone/>
              <a:defRPr/>
            </a:lvl8pPr>
            <a:lvl9pPr marL="2572024" indent="0" algn="ctr">
              <a:buNone/>
              <a:defRPr/>
            </a:lvl9pPr>
          </a:lstStyle>
          <a:p>
            <a:r>
              <a:rPr lang="en-US"/>
              <a:t>Click to edit Master subtitle style</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653EC008-758F-7B42-9E0B-92277D0CCD5D}" type="slidenum">
              <a:rPr lang="en-US"/>
              <a:pPr/>
              <a:t>‹#›</a:t>
            </a:fld>
            <a:endParaRPr lang="en-US"/>
          </a:p>
        </p:txBody>
      </p:sp>
    </p:spTree>
    <p:extLst>
      <p:ext uri="{BB962C8B-B14F-4D97-AF65-F5344CB8AC3E}">
        <p14:creationId xmlns:p14="http://schemas.microsoft.com/office/powerpoint/2010/main" val="261916381"/>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56AF0392-788C-2540-B133-5E6D7C41DB3B}" type="slidenum">
              <a:rPr lang="en-US"/>
              <a:pPr/>
              <a:t>‹#›</a:t>
            </a:fld>
            <a:endParaRPr lang="en-US"/>
          </a:p>
        </p:txBody>
      </p:sp>
    </p:spTree>
    <p:extLst>
      <p:ext uri="{BB962C8B-B14F-4D97-AF65-F5344CB8AC3E}">
        <p14:creationId xmlns:p14="http://schemas.microsoft.com/office/powerpoint/2010/main" val="3503266872"/>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277" y="4406402"/>
            <a:ext cx="7772009" cy="1363115"/>
          </a:xfrm>
        </p:spPr>
        <p:txBody>
          <a:bodyPr anchor="t"/>
          <a:lstStyle>
            <a:lvl1pPr algn="l">
              <a:defRPr sz="2800" b="1" cap="all"/>
            </a:lvl1pPr>
          </a:lstStyle>
          <a:p>
            <a:r>
              <a:rPr lang="en-US"/>
              <a:t>Click to edit Master title style</a:t>
            </a:r>
          </a:p>
        </p:txBody>
      </p:sp>
      <p:sp>
        <p:nvSpPr>
          <p:cNvPr id="3" name="Text Placeholder 2"/>
          <p:cNvSpPr>
            <a:spLocks noGrp="1"/>
          </p:cNvSpPr>
          <p:nvPr>
            <p:ph type="body" idx="1"/>
          </p:nvPr>
        </p:nvSpPr>
        <p:spPr>
          <a:xfrm>
            <a:off x="722277" y="2907086"/>
            <a:ext cx="7772009" cy="1499316"/>
          </a:xfrm>
        </p:spPr>
        <p:txBody>
          <a:bodyPr anchor="b"/>
          <a:lstStyle>
            <a:lvl1pPr marL="0" indent="0">
              <a:buNone/>
              <a:defRPr sz="1400"/>
            </a:lvl1pPr>
            <a:lvl2pPr marL="321503" indent="0">
              <a:buNone/>
              <a:defRPr sz="1300"/>
            </a:lvl2pPr>
            <a:lvl3pPr marL="643006" indent="0">
              <a:buNone/>
              <a:defRPr sz="1100"/>
            </a:lvl3pPr>
            <a:lvl4pPr marL="964509" indent="0">
              <a:buNone/>
              <a:defRPr sz="1000"/>
            </a:lvl4pPr>
            <a:lvl5pPr marL="1286012" indent="0">
              <a:buNone/>
              <a:defRPr sz="1000"/>
            </a:lvl5pPr>
            <a:lvl6pPr marL="1607515" indent="0">
              <a:buNone/>
              <a:defRPr sz="1000"/>
            </a:lvl6pPr>
            <a:lvl7pPr marL="1929018" indent="0">
              <a:buNone/>
              <a:defRPr sz="1000"/>
            </a:lvl7pPr>
            <a:lvl8pPr marL="2250521" indent="0">
              <a:buNone/>
              <a:defRPr sz="1000"/>
            </a:lvl8pPr>
            <a:lvl9pPr marL="2572024" indent="0">
              <a:buNone/>
              <a:defRPr sz="1000"/>
            </a:lvl9pPr>
          </a:lstStyle>
          <a:p>
            <a:pPr lvl="0"/>
            <a:r>
              <a:rPr lang="en-US"/>
              <a:t>Click to edit Master text styles</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5686C779-6C00-B84F-A073-6B7997BDD82C}" type="slidenum">
              <a:rPr lang="en-US"/>
              <a:pPr/>
              <a:t>‹#›</a:t>
            </a:fld>
            <a:endParaRPr lang="en-US"/>
          </a:p>
        </p:txBody>
      </p:sp>
    </p:spTree>
    <p:extLst>
      <p:ext uri="{BB962C8B-B14F-4D97-AF65-F5344CB8AC3E}">
        <p14:creationId xmlns:p14="http://schemas.microsoft.com/office/powerpoint/2010/main" val="276040705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4"/>
          <p:cNvSpPr>
            <a:spLocks noGrp="1" noChangeArrowheads="1"/>
          </p:cNvSpPr>
          <p:nvPr>
            <p:ph type="dt" sz="half" idx="10"/>
          </p:nvPr>
        </p:nvSpPr>
        <p:spPr>
          <a:ln/>
        </p:spPr>
        <p:txBody>
          <a:bodyPr/>
          <a:lstStyle>
            <a:lvl1pPr>
              <a:defRPr/>
            </a:lvl1pPr>
          </a:lstStyle>
          <a:p>
            <a:endParaRPr lang="en-US" altLang="zh-CN">
              <a:solidFill>
                <a:srgbClr val="FFFFCC"/>
              </a:solidFill>
            </a:endParaRPr>
          </a:p>
        </p:txBody>
      </p:sp>
      <p:sp>
        <p:nvSpPr>
          <p:cNvPr id="8" name="Rectangle 25"/>
          <p:cNvSpPr>
            <a:spLocks noGrp="1" noChangeArrowheads="1"/>
          </p:cNvSpPr>
          <p:nvPr>
            <p:ph type="ftr" sz="quarter" idx="11"/>
          </p:nvPr>
        </p:nvSpPr>
        <p:spPr>
          <a:ln/>
        </p:spPr>
        <p:txBody>
          <a:bodyPr/>
          <a:lstStyle>
            <a:lvl1pPr>
              <a:defRPr/>
            </a:lvl1pPr>
          </a:lstStyle>
          <a:p>
            <a:endParaRPr lang="en-US" altLang="zh-CN">
              <a:solidFill>
                <a:srgbClr val="FFFFCC"/>
              </a:solidFill>
            </a:endParaRPr>
          </a:p>
        </p:txBody>
      </p:sp>
      <p:sp>
        <p:nvSpPr>
          <p:cNvPr id="9" name="Rectangle 26"/>
          <p:cNvSpPr>
            <a:spLocks noGrp="1" noChangeArrowheads="1"/>
          </p:cNvSpPr>
          <p:nvPr>
            <p:ph type="sldNum" sz="quarter" idx="12"/>
          </p:nvPr>
        </p:nvSpPr>
        <p:spPr>
          <a:ln/>
        </p:spPr>
        <p:txBody>
          <a:bodyPr/>
          <a:lstStyle>
            <a:lvl1pPr>
              <a:defRPr/>
            </a:lvl1pPr>
          </a:lstStyle>
          <a:p>
            <a:fld id="{6EA021E7-B81D-4266-B854-D5B7925FCD0D}" type="slidenum">
              <a:rPr lang="en-US" altLang="zh-CN">
                <a:solidFill>
                  <a:srgbClr val="FFFFCC"/>
                </a:solidFill>
              </a:rPr>
              <a:pPr/>
              <a:t>‹#›</a:t>
            </a:fld>
            <a:endParaRPr lang="en-US" altLang="zh-CN">
              <a:solidFill>
                <a:srgbClr val="FFFFCC"/>
              </a:solidFill>
            </a:endParaRPr>
          </a:p>
        </p:txBody>
      </p:sp>
    </p:spTree>
    <p:extLst>
      <p:ext uri="{BB962C8B-B14F-4D97-AF65-F5344CB8AC3E}">
        <p14:creationId xmlns:p14="http://schemas.microsoft.com/office/powerpoint/2010/main" val="1221808583"/>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21508" y="1125324"/>
            <a:ext cx="2838871"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267549" y="1125324"/>
            <a:ext cx="2839987"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6FD702BC-4615-7B48-A4EF-6037754F65BC}" type="slidenum">
              <a:rPr lang="en-US"/>
              <a:pPr/>
              <a:t>‹#›</a:t>
            </a:fld>
            <a:endParaRPr lang="en-US"/>
          </a:p>
        </p:txBody>
      </p:sp>
    </p:spTree>
    <p:extLst>
      <p:ext uri="{BB962C8B-B14F-4D97-AF65-F5344CB8AC3E}">
        <p14:creationId xmlns:p14="http://schemas.microsoft.com/office/powerpoint/2010/main" val="2711349567"/>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703" y="274633"/>
            <a:ext cx="8228595" cy="1143186"/>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703" y="1535040"/>
            <a:ext cx="4040061" cy="639693"/>
          </a:xfrm>
        </p:spPr>
        <p:txBody>
          <a:bodyPr anchor="b"/>
          <a:lstStyle>
            <a:lvl1pPr marL="0" indent="0">
              <a:buNone/>
              <a:defRPr sz="1700" b="1"/>
            </a:lvl1pPr>
            <a:lvl2pPr marL="321503" indent="0">
              <a:buNone/>
              <a:defRPr sz="1400" b="1"/>
            </a:lvl2pPr>
            <a:lvl3pPr marL="643006" indent="0">
              <a:buNone/>
              <a:defRPr sz="1300" b="1"/>
            </a:lvl3pPr>
            <a:lvl4pPr marL="964509" indent="0">
              <a:buNone/>
              <a:defRPr sz="1100" b="1"/>
            </a:lvl4pPr>
            <a:lvl5pPr marL="1286012" indent="0">
              <a:buNone/>
              <a:defRPr sz="1100" b="1"/>
            </a:lvl5pPr>
            <a:lvl6pPr marL="1607515" indent="0">
              <a:buNone/>
              <a:defRPr sz="1100" b="1"/>
            </a:lvl6pPr>
            <a:lvl7pPr marL="1929018" indent="0">
              <a:buNone/>
              <a:defRPr sz="1100" b="1"/>
            </a:lvl7pPr>
            <a:lvl8pPr marL="2250521" indent="0">
              <a:buNone/>
              <a:defRPr sz="1100" b="1"/>
            </a:lvl8pPr>
            <a:lvl9pPr marL="2572024" indent="0">
              <a:buNone/>
              <a:defRPr sz="1100" b="1"/>
            </a:lvl9pPr>
          </a:lstStyle>
          <a:p>
            <a:pPr lvl="0"/>
            <a:r>
              <a:rPr lang="en-US"/>
              <a:t>Click to edit Master text styles</a:t>
            </a:r>
          </a:p>
        </p:txBody>
      </p:sp>
      <p:sp>
        <p:nvSpPr>
          <p:cNvPr id="4" name="Content Placeholder 3"/>
          <p:cNvSpPr>
            <a:spLocks noGrp="1"/>
          </p:cNvSpPr>
          <p:nvPr>
            <p:ph sz="half" idx="2"/>
          </p:nvPr>
        </p:nvSpPr>
        <p:spPr>
          <a:xfrm>
            <a:off x="457703" y="2174733"/>
            <a:ext cx="4040061"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21" y="1535040"/>
            <a:ext cx="4041177" cy="639693"/>
          </a:xfrm>
        </p:spPr>
        <p:txBody>
          <a:bodyPr anchor="b"/>
          <a:lstStyle>
            <a:lvl1pPr marL="0" indent="0">
              <a:buNone/>
              <a:defRPr sz="1700" b="1"/>
            </a:lvl1pPr>
            <a:lvl2pPr marL="321503" indent="0">
              <a:buNone/>
              <a:defRPr sz="1400" b="1"/>
            </a:lvl2pPr>
            <a:lvl3pPr marL="643006" indent="0">
              <a:buNone/>
              <a:defRPr sz="1300" b="1"/>
            </a:lvl3pPr>
            <a:lvl4pPr marL="964509" indent="0">
              <a:buNone/>
              <a:defRPr sz="1100" b="1"/>
            </a:lvl4pPr>
            <a:lvl5pPr marL="1286012" indent="0">
              <a:buNone/>
              <a:defRPr sz="1100" b="1"/>
            </a:lvl5pPr>
            <a:lvl6pPr marL="1607515" indent="0">
              <a:buNone/>
              <a:defRPr sz="1100" b="1"/>
            </a:lvl6pPr>
            <a:lvl7pPr marL="1929018" indent="0">
              <a:buNone/>
              <a:defRPr sz="1100" b="1"/>
            </a:lvl7pPr>
            <a:lvl8pPr marL="2250521" indent="0">
              <a:buNone/>
              <a:defRPr sz="1100" b="1"/>
            </a:lvl8pPr>
            <a:lvl9pPr marL="2572024" indent="0">
              <a:buNone/>
              <a:defRPr sz="1100" b="1"/>
            </a:lvl9pPr>
          </a:lstStyle>
          <a:p>
            <a:pPr lvl="0"/>
            <a:r>
              <a:rPr lang="en-US"/>
              <a:t>Click to edit Master text styles</a:t>
            </a:r>
          </a:p>
        </p:txBody>
      </p:sp>
      <p:sp>
        <p:nvSpPr>
          <p:cNvPr id="6" name="Content Placeholder 5"/>
          <p:cNvSpPr>
            <a:spLocks noGrp="1"/>
          </p:cNvSpPr>
          <p:nvPr>
            <p:ph sz="quarter" idx="4"/>
          </p:nvPr>
        </p:nvSpPr>
        <p:spPr>
          <a:xfrm>
            <a:off x="4645121" y="2174733"/>
            <a:ext cx="4041177"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idx="10"/>
          </p:nvPr>
        </p:nvSpPr>
        <p:spPr/>
        <p:txBody>
          <a:bodyPr/>
          <a:lstStyle>
            <a:lvl1pPr>
              <a:defRPr/>
            </a:lvl1pPr>
          </a:lstStyle>
          <a:p>
            <a:endParaRPr lang="en-US"/>
          </a:p>
        </p:txBody>
      </p:sp>
      <p:sp>
        <p:nvSpPr>
          <p:cNvPr id="8" name="Footer Placeholder 7"/>
          <p:cNvSpPr>
            <a:spLocks noGrp="1"/>
          </p:cNvSpPr>
          <p:nvPr>
            <p:ph type="ftr" idx="11"/>
          </p:nvPr>
        </p:nvSpPr>
        <p:spPr/>
        <p:txBody>
          <a:bodyPr/>
          <a:lstStyle>
            <a:lvl1pPr>
              <a:defRPr/>
            </a:lvl1pPr>
          </a:lstStyle>
          <a:p>
            <a:endParaRPr lang="en-US"/>
          </a:p>
        </p:txBody>
      </p:sp>
      <p:sp>
        <p:nvSpPr>
          <p:cNvPr id="9" name="Slide Number Placeholder 8"/>
          <p:cNvSpPr>
            <a:spLocks noGrp="1"/>
          </p:cNvSpPr>
          <p:nvPr>
            <p:ph type="sldNum" idx="12"/>
          </p:nvPr>
        </p:nvSpPr>
        <p:spPr/>
        <p:txBody>
          <a:bodyPr/>
          <a:lstStyle>
            <a:lvl1pPr>
              <a:defRPr/>
            </a:lvl1pPr>
          </a:lstStyle>
          <a:p>
            <a:fld id="{6666A0A8-77EA-D54B-8113-6348C84F0CAB}" type="slidenum">
              <a:rPr lang="en-US"/>
              <a:pPr/>
              <a:t>‹#›</a:t>
            </a:fld>
            <a:endParaRPr lang="en-US"/>
          </a:p>
        </p:txBody>
      </p:sp>
    </p:spTree>
    <p:extLst>
      <p:ext uri="{BB962C8B-B14F-4D97-AF65-F5344CB8AC3E}">
        <p14:creationId xmlns:p14="http://schemas.microsoft.com/office/powerpoint/2010/main" val="985600724"/>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idx="10"/>
          </p:nvPr>
        </p:nvSpPr>
        <p:spPr/>
        <p:txBody>
          <a:bodyPr/>
          <a:lstStyle>
            <a:lvl1pPr>
              <a:defRPr/>
            </a:lvl1pPr>
          </a:lstStyle>
          <a:p>
            <a:endParaRPr lang="en-US"/>
          </a:p>
        </p:txBody>
      </p:sp>
      <p:sp>
        <p:nvSpPr>
          <p:cNvPr id="4" name="Footer Placeholder 3"/>
          <p:cNvSpPr>
            <a:spLocks noGrp="1"/>
          </p:cNvSpPr>
          <p:nvPr>
            <p:ph type="ftr" idx="11"/>
          </p:nvPr>
        </p:nvSpPr>
        <p:spPr/>
        <p:txBody>
          <a:bodyPr/>
          <a:lstStyle>
            <a:lvl1pPr>
              <a:defRPr/>
            </a:lvl1pPr>
          </a:lstStyle>
          <a:p>
            <a:endParaRPr lang="en-US"/>
          </a:p>
        </p:txBody>
      </p:sp>
      <p:sp>
        <p:nvSpPr>
          <p:cNvPr id="5" name="Slide Number Placeholder 4"/>
          <p:cNvSpPr>
            <a:spLocks noGrp="1"/>
          </p:cNvSpPr>
          <p:nvPr>
            <p:ph type="sldNum" idx="12"/>
          </p:nvPr>
        </p:nvSpPr>
        <p:spPr/>
        <p:txBody>
          <a:bodyPr/>
          <a:lstStyle>
            <a:lvl1pPr>
              <a:defRPr/>
            </a:lvl1pPr>
          </a:lstStyle>
          <a:p>
            <a:fld id="{B93AA022-E9C5-EF42-ABDB-FC2E7B05C276}" type="slidenum">
              <a:rPr lang="en-US"/>
              <a:pPr/>
              <a:t>‹#›</a:t>
            </a:fld>
            <a:endParaRPr lang="en-US"/>
          </a:p>
        </p:txBody>
      </p:sp>
    </p:spTree>
    <p:extLst>
      <p:ext uri="{BB962C8B-B14F-4D97-AF65-F5344CB8AC3E}">
        <p14:creationId xmlns:p14="http://schemas.microsoft.com/office/powerpoint/2010/main" val="3946050252"/>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a:lvl1pPr>
          </a:lstStyle>
          <a:p>
            <a:endParaRPr lang="en-US"/>
          </a:p>
        </p:txBody>
      </p:sp>
      <p:sp>
        <p:nvSpPr>
          <p:cNvPr id="3" name="Footer Placeholder 2"/>
          <p:cNvSpPr>
            <a:spLocks noGrp="1"/>
          </p:cNvSpPr>
          <p:nvPr>
            <p:ph type="ftr" idx="11"/>
          </p:nvPr>
        </p:nvSpPr>
        <p:spPr/>
        <p:txBody>
          <a:bodyPr/>
          <a:lstStyle>
            <a:lvl1pPr>
              <a:defRPr/>
            </a:lvl1pPr>
          </a:lstStyle>
          <a:p>
            <a:endParaRPr lang="en-US"/>
          </a:p>
        </p:txBody>
      </p:sp>
      <p:sp>
        <p:nvSpPr>
          <p:cNvPr id="4" name="Slide Number Placeholder 3"/>
          <p:cNvSpPr>
            <a:spLocks noGrp="1"/>
          </p:cNvSpPr>
          <p:nvPr>
            <p:ph type="sldNum" idx="12"/>
          </p:nvPr>
        </p:nvSpPr>
        <p:spPr/>
        <p:txBody>
          <a:bodyPr/>
          <a:lstStyle>
            <a:lvl1pPr>
              <a:defRPr/>
            </a:lvl1pPr>
          </a:lstStyle>
          <a:p>
            <a:fld id="{C520986E-922D-A644-9F4E-4C9181542CB9}" type="slidenum">
              <a:rPr lang="en-US"/>
              <a:pPr/>
              <a:t>‹#›</a:t>
            </a:fld>
            <a:endParaRPr lang="en-US"/>
          </a:p>
        </p:txBody>
      </p:sp>
    </p:spTree>
    <p:extLst>
      <p:ext uri="{BB962C8B-B14F-4D97-AF65-F5344CB8AC3E}">
        <p14:creationId xmlns:p14="http://schemas.microsoft.com/office/powerpoint/2010/main" val="4293483236"/>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703" y="273517"/>
            <a:ext cx="3007439" cy="1161048"/>
          </a:xfrm>
        </p:spPr>
        <p:txBody>
          <a:bodyPr anchor="b"/>
          <a:lstStyle>
            <a:lvl1pPr algn="l">
              <a:defRPr sz="1400" b="1"/>
            </a:lvl1pPr>
          </a:lstStyle>
          <a:p>
            <a:r>
              <a:rPr lang="en-US"/>
              <a:t>Click to edit Master title style</a:t>
            </a:r>
          </a:p>
        </p:txBody>
      </p:sp>
      <p:sp>
        <p:nvSpPr>
          <p:cNvPr id="3" name="Content Placeholder 2"/>
          <p:cNvSpPr>
            <a:spLocks noGrp="1"/>
          </p:cNvSpPr>
          <p:nvPr>
            <p:ph idx="1"/>
          </p:nvPr>
        </p:nvSpPr>
        <p:spPr>
          <a:xfrm>
            <a:off x="3574544" y="273517"/>
            <a:ext cx="5111754" cy="5852130"/>
          </a:xfrm>
        </p:spPr>
        <p:txBody>
          <a:bodyPr/>
          <a:lstStyle>
            <a:lvl1pPr>
              <a:defRPr sz="23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703" y="1434565"/>
            <a:ext cx="3007439" cy="4691082"/>
          </a:xfrm>
        </p:spPr>
        <p:txBody>
          <a:bodyPr/>
          <a:lstStyle>
            <a:lvl1pPr marL="0" indent="0">
              <a:buNone/>
              <a:defRPr sz="1000"/>
            </a:lvl1pPr>
            <a:lvl2pPr marL="321503" indent="0">
              <a:buNone/>
              <a:defRPr sz="800"/>
            </a:lvl2pPr>
            <a:lvl3pPr marL="643006" indent="0">
              <a:buNone/>
              <a:defRPr sz="700"/>
            </a:lvl3pPr>
            <a:lvl4pPr marL="964509" indent="0">
              <a:buNone/>
              <a:defRPr sz="600"/>
            </a:lvl4pPr>
            <a:lvl5pPr marL="1286012" indent="0">
              <a:buNone/>
              <a:defRPr sz="600"/>
            </a:lvl5pPr>
            <a:lvl6pPr marL="1607515" indent="0">
              <a:buNone/>
              <a:defRPr sz="600"/>
            </a:lvl6pPr>
            <a:lvl7pPr marL="1929018" indent="0">
              <a:buNone/>
              <a:defRPr sz="600"/>
            </a:lvl7pPr>
            <a:lvl8pPr marL="2250521" indent="0">
              <a:buNone/>
              <a:defRPr sz="600"/>
            </a:lvl8pPr>
            <a:lvl9pPr marL="2572024"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5250DA46-3828-1D43-8DB6-EDC03EB2CD15}" type="slidenum">
              <a:rPr lang="en-US"/>
              <a:pPr/>
              <a:t>‹#›</a:t>
            </a:fld>
            <a:endParaRPr lang="en-US"/>
          </a:p>
        </p:txBody>
      </p:sp>
    </p:spTree>
    <p:extLst>
      <p:ext uri="{BB962C8B-B14F-4D97-AF65-F5344CB8AC3E}">
        <p14:creationId xmlns:p14="http://schemas.microsoft.com/office/powerpoint/2010/main" val="2827427161"/>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738" y="4800488"/>
            <a:ext cx="5486846" cy="567127"/>
          </a:xfrm>
        </p:spPr>
        <p:txBody>
          <a:bodyPr anchor="b"/>
          <a:lstStyle>
            <a:lvl1pPr algn="l">
              <a:defRPr sz="1400" b="1"/>
            </a:lvl1pPr>
          </a:lstStyle>
          <a:p>
            <a:r>
              <a:rPr lang="en-US"/>
              <a:t>Click to edit Master title style</a:t>
            </a:r>
          </a:p>
        </p:txBody>
      </p:sp>
      <p:sp>
        <p:nvSpPr>
          <p:cNvPr id="3" name="Picture Placeholder 2"/>
          <p:cNvSpPr>
            <a:spLocks noGrp="1"/>
          </p:cNvSpPr>
          <p:nvPr>
            <p:ph type="pic" idx="1"/>
          </p:nvPr>
        </p:nvSpPr>
        <p:spPr>
          <a:xfrm>
            <a:off x="1791738" y="612900"/>
            <a:ext cx="5486846" cy="4115023"/>
          </a:xfrm>
        </p:spPr>
        <p:txBody>
          <a:bodyPr/>
          <a:lstStyle>
            <a:lvl1pPr marL="0" indent="0">
              <a:buNone/>
              <a:defRPr sz="2300"/>
            </a:lvl1pPr>
            <a:lvl2pPr marL="321503" indent="0">
              <a:buNone/>
              <a:defRPr sz="2000"/>
            </a:lvl2pPr>
            <a:lvl3pPr marL="643006" indent="0">
              <a:buNone/>
              <a:defRPr sz="1700"/>
            </a:lvl3pPr>
            <a:lvl4pPr marL="964509" indent="0">
              <a:buNone/>
              <a:defRPr sz="1400"/>
            </a:lvl4pPr>
            <a:lvl5pPr marL="1286012" indent="0">
              <a:buNone/>
              <a:defRPr sz="1400"/>
            </a:lvl5pPr>
            <a:lvl6pPr marL="1607515" indent="0">
              <a:buNone/>
              <a:defRPr sz="1400"/>
            </a:lvl6pPr>
            <a:lvl7pPr marL="1929018" indent="0">
              <a:buNone/>
              <a:defRPr sz="1400"/>
            </a:lvl7pPr>
            <a:lvl8pPr marL="2250521" indent="0">
              <a:buNone/>
              <a:defRPr sz="1400"/>
            </a:lvl8pPr>
            <a:lvl9pPr marL="2572024" indent="0">
              <a:buNone/>
              <a:defRPr sz="1400"/>
            </a:lvl9pPr>
          </a:lstStyle>
          <a:p>
            <a:endParaRPr lang="en-US"/>
          </a:p>
        </p:txBody>
      </p:sp>
      <p:sp>
        <p:nvSpPr>
          <p:cNvPr id="4" name="Text Placeholder 3"/>
          <p:cNvSpPr>
            <a:spLocks noGrp="1"/>
          </p:cNvSpPr>
          <p:nvPr>
            <p:ph type="body" sz="half" idx="2"/>
          </p:nvPr>
        </p:nvSpPr>
        <p:spPr>
          <a:xfrm>
            <a:off x="1791738" y="5367616"/>
            <a:ext cx="5486846" cy="804919"/>
          </a:xfrm>
        </p:spPr>
        <p:txBody>
          <a:bodyPr/>
          <a:lstStyle>
            <a:lvl1pPr marL="0" indent="0">
              <a:buNone/>
              <a:defRPr sz="1000"/>
            </a:lvl1pPr>
            <a:lvl2pPr marL="321503" indent="0">
              <a:buNone/>
              <a:defRPr sz="800"/>
            </a:lvl2pPr>
            <a:lvl3pPr marL="643006" indent="0">
              <a:buNone/>
              <a:defRPr sz="700"/>
            </a:lvl3pPr>
            <a:lvl4pPr marL="964509" indent="0">
              <a:buNone/>
              <a:defRPr sz="600"/>
            </a:lvl4pPr>
            <a:lvl5pPr marL="1286012" indent="0">
              <a:buNone/>
              <a:defRPr sz="600"/>
            </a:lvl5pPr>
            <a:lvl6pPr marL="1607515" indent="0">
              <a:buNone/>
              <a:defRPr sz="600"/>
            </a:lvl6pPr>
            <a:lvl7pPr marL="1929018" indent="0">
              <a:buNone/>
              <a:defRPr sz="600"/>
            </a:lvl7pPr>
            <a:lvl8pPr marL="2250521" indent="0">
              <a:buNone/>
              <a:defRPr sz="600"/>
            </a:lvl8pPr>
            <a:lvl9pPr marL="2572024"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B29FD107-5268-AF43-82FB-1EB899535495}" type="slidenum">
              <a:rPr lang="en-US"/>
              <a:pPr/>
              <a:t>‹#›</a:t>
            </a:fld>
            <a:endParaRPr lang="en-US"/>
          </a:p>
        </p:txBody>
      </p:sp>
    </p:spTree>
    <p:extLst>
      <p:ext uri="{BB962C8B-B14F-4D97-AF65-F5344CB8AC3E}">
        <p14:creationId xmlns:p14="http://schemas.microsoft.com/office/powerpoint/2010/main" val="3305500368"/>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B21CD9A3-754A-0448-8091-A4CF75B55A72}" type="slidenum">
              <a:rPr lang="en-US"/>
              <a:pPr/>
              <a:t>‹#›</a:t>
            </a:fld>
            <a:endParaRPr lang="en-US"/>
          </a:p>
        </p:txBody>
      </p:sp>
    </p:spTree>
    <p:extLst>
      <p:ext uri="{BB962C8B-B14F-4D97-AF65-F5344CB8AC3E}">
        <p14:creationId xmlns:p14="http://schemas.microsoft.com/office/powerpoint/2010/main" val="598327961"/>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661866" y="193137"/>
            <a:ext cx="1445670" cy="411390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21508" y="193137"/>
            <a:ext cx="4233188" cy="41139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8AAFC555-B722-5A49-9074-51CF47924932}" type="slidenum">
              <a:rPr lang="en-US"/>
              <a:pPr/>
              <a:t>‹#›</a:t>
            </a:fld>
            <a:endParaRPr lang="en-US"/>
          </a:p>
        </p:txBody>
      </p:sp>
    </p:spTree>
    <p:extLst>
      <p:ext uri="{BB962C8B-B14F-4D97-AF65-F5344CB8AC3E}">
        <p14:creationId xmlns:p14="http://schemas.microsoft.com/office/powerpoint/2010/main" val="1139458789"/>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663507159"/>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0259521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a:extLst>
            <a:ext uri="{FAA26D3D-D897-4be2-8F04-BA451C77F1D7}">
              <ma14:placeholderFlag xmlns:ma14="http://schemas.microsoft.com/office/mac/drawingml/2011/main" xmlns="" val="1"/>
            </a:ext>
          </a:extLst>
        </p:spPr>
        <p:txBody>
          <a:bodyPr/>
          <a:lstStyle>
            <a:lvl1pPr>
              <a:defRPr>
                <a:latin typeface="Arial" pitchFamily="34" charset="0"/>
              </a:defRPr>
            </a:lvl1pPr>
          </a:lstStyle>
          <a:p>
            <a:endParaRPr lang="en-US" altLang="en-US"/>
          </a:p>
        </p:txBody>
      </p:sp>
      <p:sp>
        <p:nvSpPr>
          <p:cNvPr id="5" name="Footer Placeholder 4"/>
          <p:cNvSpPr>
            <a:spLocks noGrp="1"/>
          </p:cNvSpPr>
          <p:nvPr>
            <p:ph type="ftr" sz="quarter" idx="11"/>
          </p:nvPr>
        </p:nvSpPr>
        <p:spPr>
          <a:extLst>
            <a:ext uri="{FAA26D3D-D897-4be2-8F04-BA451C77F1D7}">
              <ma14:placeholderFlag xmlns:ma14="http://schemas.microsoft.com/office/mac/drawingml/2011/main" xmlns="" val="1"/>
            </a:ext>
          </a:extLst>
        </p:spPr>
        <p:txBody>
          <a:bodyPr/>
          <a:lstStyle>
            <a:lvl1pPr>
              <a:defRPr>
                <a:latin typeface="Arial" pitchFamily="34" charset="0"/>
              </a:defRPr>
            </a:lvl1pPr>
          </a:lstStyle>
          <a:p>
            <a:endParaRPr lang="en-US" altLang="en-US"/>
          </a:p>
        </p:txBody>
      </p:sp>
      <p:sp>
        <p:nvSpPr>
          <p:cNvPr id="6" name="Slide Number Placeholder 5"/>
          <p:cNvSpPr>
            <a:spLocks noGrp="1"/>
          </p:cNvSpPr>
          <p:nvPr>
            <p:ph type="sldNum" sz="quarter" idx="12"/>
          </p:nvPr>
        </p:nvSpPr>
        <p:spPr>
          <a:extLst>
            <a:ext uri="{FAA26D3D-D897-4be2-8F04-BA451C77F1D7}">
              <ma14:placeholderFlag xmlns:ma14="http://schemas.microsoft.com/office/mac/drawingml/2011/main" xmlns="" val="1"/>
            </a:ext>
          </a:extLst>
        </p:spPr>
        <p:txBody>
          <a:bodyPr/>
          <a:lstStyle>
            <a:lvl1pPr>
              <a:defRPr>
                <a:latin typeface="Arial" pitchFamily="34" charset="0"/>
              </a:defRPr>
            </a:lvl1pPr>
          </a:lstStyle>
          <a:p>
            <a:fld id="{EE1921AE-E142-482A-98E9-AEABF189B197}" type="slidenum">
              <a:rPr lang="en-US" altLang="en-US"/>
              <a:pPr/>
              <a:t>‹#›</a:t>
            </a:fld>
            <a:endParaRPr lang="en-US" altLang="en-US"/>
          </a:p>
        </p:txBody>
      </p:sp>
    </p:spTree>
    <p:extLst>
      <p:ext uri="{BB962C8B-B14F-4D97-AF65-F5344CB8AC3E}">
        <p14:creationId xmlns:p14="http://schemas.microsoft.com/office/powerpoint/2010/main" val="335737831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4"/>
          <p:cNvSpPr>
            <a:spLocks noGrp="1" noChangeArrowheads="1"/>
          </p:cNvSpPr>
          <p:nvPr>
            <p:ph type="dt" sz="half" idx="10"/>
          </p:nvPr>
        </p:nvSpPr>
        <p:spPr>
          <a:ln/>
        </p:spPr>
        <p:txBody>
          <a:bodyPr/>
          <a:lstStyle>
            <a:lvl1pPr>
              <a:defRPr/>
            </a:lvl1pPr>
          </a:lstStyle>
          <a:p>
            <a:endParaRPr lang="en-US" altLang="zh-CN">
              <a:solidFill>
                <a:srgbClr val="FFFFCC"/>
              </a:solidFill>
            </a:endParaRPr>
          </a:p>
        </p:txBody>
      </p:sp>
      <p:sp>
        <p:nvSpPr>
          <p:cNvPr id="4" name="Rectangle 25"/>
          <p:cNvSpPr>
            <a:spLocks noGrp="1" noChangeArrowheads="1"/>
          </p:cNvSpPr>
          <p:nvPr>
            <p:ph type="ftr" sz="quarter" idx="11"/>
          </p:nvPr>
        </p:nvSpPr>
        <p:spPr>
          <a:ln/>
        </p:spPr>
        <p:txBody>
          <a:bodyPr/>
          <a:lstStyle>
            <a:lvl1pPr>
              <a:defRPr/>
            </a:lvl1pPr>
          </a:lstStyle>
          <a:p>
            <a:endParaRPr lang="en-US" altLang="zh-CN">
              <a:solidFill>
                <a:srgbClr val="FFFFCC"/>
              </a:solidFill>
            </a:endParaRPr>
          </a:p>
        </p:txBody>
      </p:sp>
      <p:sp>
        <p:nvSpPr>
          <p:cNvPr id="5" name="Rectangle 26"/>
          <p:cNvSpPr>
            <a:spLocks noGrp="1" noChangeArrowheads="1"/>
          </p:cNvSpPr>
          <p:nvPr>
            <p:ph type="sldNum" sz="quarter" idx="12"/>
          </p:nvPr>
        </p:nvSpPr>
        <p:spPr>
          <a:ln/>
        </p:spPr>
        <p:txBody>
          <a:bodyPr/>
          <a:lstStyle>
            <a:lvl1pPr>
              <a:defRPr/>
            </a:lvl1pPr>
          </a:lstStyle>
          <a:p>
            <a:fld id="{BB4277CE-EAC2-4DFE-AC7D-6E76E240AEC0}" type="slidenum">
              <a:rPr lang="en-US" altLang="zh-CN">
                <a:solidFill>
                  <a:srgbClr val="FFFFCC"/>
                </a:solidFill>
              </a:rPr>
              <a:pPr/>
              <a:t>‹#›</a:t>
            </a:fld>
            <a:endParaRPr lang="en-US" altLang="zh-CN">
              <a:solidFill>
                <a:srgbClr val="FFFFCC"/>
              </a:solidFill>
            </a:endParaRPr>
          </a:p>
        </p:txBody>
      </p:sp>
    </p:spTree>
    <p:extLst>
      <p:ext uri="{BB962C8B-B14F-4D97-AF65-F5344CB8AC3E}">
        <p14:creationId xmlns:p14="http://schemas.microsoft.com/office/powerpoint/2010/main" val="4239533248"/>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981045911"/>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652344839"/>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710812041"/>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265782536"/>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939695519"/>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435584444"/>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95013305"/>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705086370"/>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263649182"/>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37" y="2130077"/>
            <a:ext cx="7773126" cy="1470289"/>
          </a:xfrm>
        </p:spPr>
        <p:txBody>
          <a:bodyPr/>
          <a:lstStyle/>
          <a:p>
            <a:r>
              <a:rPr lang="en-US"/>
              <a:t>Click to edit Master title style</a:t>
            </a:r>
          </a:p>
        </p:txBody>
      </p:sp>
      <p:sp>
        <p:nvSpPr>
          <p:cNvPr id="3" name="Subtitle 2"/>
          <p:cNvSpPr>
            <a:spLocks noGrp="1"/>
          </p:cNvSpPr>
          <p:nvPr>
            <p:ph type="subTitle" idx="1"/>
          </p:nvPr>
        </p:nvSpPr>
        <p:spPr>
          <a:xfrm>
            <a:off x="1371991" y="3886163"/>
            <a:ext cx="6400018" cy="1752736"/>
          </a:xfrm>
        </p:spPr>
        <p:txBody>
          <a:bodyPr/>
          <a:lstStyle>
            <a:lvl1pPr marL="0" indent="0" algn="ctr">
              <a:buNone/>
              <a:defRPr/>
            </a:lvl1pPr>
            <a:lvl2pPr marL="321503" indent="0" algn="ctr">
              <a:buNone/>
              <a:defRPr/>
            </a:lvl2pPr>
            <a:lvl3pPr marL="643006" indent="0" algn="ctr">
              <a:buNone/>
              <a:defRPr/>
            </a:lvl3pPr>
            <a:lvl4pPr marL="964509" indent="0" algn="ctr">
              <a:buNone/>
              <a:defRPr/>
            </a:lvl4pPr>
            <a:lvl5pPr marL="1286012" indent="0" algn="ctr">
              <a:buNone/>
              <a:defRPr/>
            </a:lvl5pPr>
            <a:lvl6pPr marL="1607515" indent="0" algn="ctr">
              <a:buNone/>
              <a:defRPr/>
            </a:lvl6pPr>
            <a:lvl7pPr marL="1929018" indent="0" algn="ctr">
              <a:buNone/>
              <a:defRPr/>
            </a:lvl7pPr>
            <a:lvl8pPr marL="2250521" indent="0" algn="ctr">
              <a:buNone/>
              <a:defRPr/>
            </a:lvl8pPr>
            <a:lvl9pPr marL="2572024" indent="0" algn="ctr">
              <a:buNone/>
              <a:defRPr/>
            </a:lvl9pPr>
          </a:lstStyle>
          <a:p>
            <a:r>
              <a:rPr lang="en-US"/>
              <a:t>Click to edit Master subtitle style</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653EC008-758F-7B42-9E0B-92277D0CCD5D}" type="slidenum">
              <a:rPr lang="en-US"/>
              <a:pPr/>
              <a:t>‹#›</a:t>
            </a:fld>
            <a:endParaRPr lang="en-US"/>
          </a:p>
        </p:txBody>
      </p:sp>
    </p:spTree>
    <p:extLst>
      <p:ext uri="{BB962C8B-B14F-4D97-AF65-F5344CB8AC3E}">
        <p14:creationId xmlns:p14="http://schemas.microsoft.com/office/powerpoint/2010/main" val="122597102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4"/>
          <p:cNvSpPr>
            <a:spLocks noGrp="1" noChangeArrowheads="1"/>
          </p:cNvSpPr>
          <p:nvPr>
            <p:ph type="dt" sz="half" idx="10"/>
          </p:nvPr>
        </p:nvSpPr>
        <p:spPr>
          <a:ln/>
        </p:spPr>
        <p:txBody>
          <a:bodyPr/>
          <a:lstStyle>
            <a:lvl1pPr>
              <a:defRPr/>
            </a:lvl1pPr>
          </a:lstStyle>
          <a:p>
            <a:endParaRPr lang="en-US" altLang="zh-CN">
              <a:solidFill>
                <a:srgbClr val="FFFFCC"/>
              </a:solidFill>
            </a:endParaRPr>
          </a:p>
        </p:txBody>
      </p:sp>
      <p:sp>
        <p:nvSpPr>
          <p:cNvPr id="3" name="Rectangle 25"/>
          <p:cNvSpPr>
            <a:spLocks noGrp="1" noChangeArrowheads="1"/>
          </p:cNvSpPr>
          <p:nvPr>
            <p:ph type="ftr" sz="quarter" idx="11"/>
          </p:nvPr>
        </p:nvSpPr>
        <p:spPr>
          <a:ln/>
        </p:spPr>
        <p:txBody>
          <a:bodyPr/>
          <a:lstStyle>
            <a:lvl1pPr>
              <a:defRPr/>
            </a:lvl1pPr>
          </a:lstStyle>
          <a:p>
            <a:endParaRPr lang="en-US" altLang="zh-CN">
              <a:solidFill>
                <a:srgbClr val="FFFFCC"/>
              </a:solidFill>
            </a:endParaRPr>
          </a:p>
        </p:txBody>
      </p:sp>
      <p:sp>
        <p:nvSpPr>
          <p:cNvPr id="4" name="Rectangle 26"/>
          <p:cNvSpPr>
            <a:spLocks noGrp="1" noChangeArrowheads="1"/>
          </p:cNvSpPr>
          <p:nvPr>
            <p:ph type="sldNum" sz="quarter" idx="12"/>
          </p:nvPr>
        </p:nvSpPr>
        <p:spPr>
          <a:ln/>
        </p:spPr>
        <p:txBody>
          <a:bodyPr/>
          <a:lstStyle>
            <a:lvl1pPr>
              <a:defRPr/>
            </a:lvl1pPr>
          </a:lstStyle>
          <a:p>
            <a:fld id="{267A41C2-440B-4DC3-8589-D8B8E6021080}" type="slidenum">
              <a:rPr lang="en-US" altLang="zh-CN">
                <a:solidFill>
                  <a:srgbClr val="FFFFCC"/>
                </a:solidFill>
              </a:rPr>
              <a:pPr/>
              <a:t>‹#›</a:t>
            </a:fld>
            <a:endParaRPr lang="en-US" altLang="zh-CN">
              <a:solidFill>
                <a:srgbClr val="FFFFCC"/>
              </a:solidFill>
            </a:endParaRPr>
          </a:p>
        </p:txBody>
      </p:sp>
    </p:spTree>
    <p:extLst>
      <p:ext uri="{BB962C8B-B14F-4D97-AF65-F5344CB8AC3E}">
        <p14:creationId xmlns:p14="http://schemas.microsoft.com/office/powerpoint/2010/main" val="1465280755"/>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56AF0392-788C-2540-B133-5E6D7C41DB3B}" type="slidenum">
              <a:rPr lang="en-US"/>
              <a:pPr/>
              <a:t>‹#›</a:t>
            </a:fld>
            <a:endParaRPr lang="en-US"/>
          </a:p>
        </p:txBody>
      </p:sp>
    </p:spTree>
    <p:extLst>
      <p:ext uri="{BB962C8B-B14F-4D97-AF65-F5344CB8AC3E}">
        <p14:creationId xmlns:p14="http://schemas.microsoft.com/office/powerpoint/2010/main" val="810698169"/>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277" y="4406402"/>
            <a:ext cx="7772009" cy="1363115"/>
          </a:xfrm>
        </p:spPr>
        <p:txBody>
          <a:bodyPr anchor="t"/>
          <a:lstStyle>
            <a:lvl1pPr algn="l">
              <a:defRPr sz="2800" b="1" cap="all"/>
            </a:lvl1pPr>
          </a:lstStyle>
          <a:p>
            <a:r>
              <a:rPr lang="en-US"/>
              <a:t>Click to edit Master title style</a:t>
            </a:r>
          </a:p>
        </p:txBody>
      </p:sp>
      <p:sp>
        <p:nvSpPr>
          <p:cNvPr id="3" name="Text Placeholder 2"/>
          <p:cNvSpPr>
            <a:spLocks noGrp="1"/>
          </p:cNvSpPr>
          <p:nvPr>
            <p:ph type="body" idx="1"/>
          </p:nvPr>
        </p:nvSpPr>
        <p:spPr>
          <a:xfrm>
            <a:off x="722277" y="2907086"/>
            <a:ext cx="7772009" cy="1499316"/>
          </a:xfrm>
        </p:spPr>
        <p:txBody>
          <a:bodyPr anchor="b"/>
          <a:lstStyle>
            <a:lvl1pPr marL="0" indent="0">
              <a:buNone/>
              <a:defRPr sz="1400"/>
            </a:lvl1pPr>
            <a:lvl2pPr marL="321503" indent="0">
              <a:buNone/>
              <a:defRPr sz="1300"/>
            </a:lvl2pPr>
            <a:lvl3pPr marL="643006" indent="0">
              <a:buNone/>
              <a:defRPr sz="1100"/>
            </a:lvl3pPr>
            <a:lvl4pPr marL="964509" indent="0">
              <a:buNone/>
              <a:defRPr sz="1000"/>
            </a:lvl4pPr>
            <a:lvl5pPr marL="1286012" indent="0">
              <a:buNone/>
              <a:defRPr sz="1000"/>
            </a:lvl5pPr>
            <a:lvl6pPr marL="1607515" indent="0">
              <a:buNone/>
              <a:defRPr sz="1000"/>
            </a:lvl6pPr>
            <a:lvl7pPr marL="1929018" indent="0">
              <a:buNone/>
              <a:defRPr sz="1000"/>
            </a:lvl7pPr>
            <a:lvl8pPr marL="2250521" indent="0">
              <a:buNone/>
              <a:defRPr sz="1000"/>
            </a:lvl8pPr>
            <a:lvl9pPr marL="2572024" indent="0">
              <a:buNone/>
              <a:defRPr sz="1000"/>
            </a:lvl9pPr>
          </a:lstStyle>
          <a:p>
            <a:pPr lvl="0"/>
            <a:r>
              <a:rPr lang="en-US"/>
              <a:t>Click to edit Master text styles</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5686C779-6C00-B84F-A073-6B7997BDD82C}" type="slidenum">
              <a:rPr lang="en-US"/>
              <a:pPr/>
              <a:t>‹#›</a:t>
            </a:fld>
            <a:endParaRPr lang="en-US"/>
          </a:p>
        </p:txBody>
      </p:sp>
    </p:spTree>
    <p:extLst>
      <p:ext uri="{BB962C8B-B14F-4D97-AF65-F5344CB8AC3E}">
        <p14:creationId xmlns:p14="http://schemas.microsoft.com/office/powerpoint/2010/main" val="1076871049"/>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21508" y="1125324"/>
            <a:ext cx="2838871"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267549" y="1125324"/>
            <a:ext cx="2839987"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6FD702BC-4615-7B48-A4EF-6037754F65BC}" type="slidenum">
              <a:rPr lang="en-US"/>
              <a:pPr/>
              <a:t>‹#›</a:t>
            </a:fld>
            <a:endParaRPr lang="en-US"/>
          </a:p>
        </p:txBody>
      </p:sp>
    </p:spTree>
    <p:extLst>
      <p:ext uri="{BB962C8B-B14F-4D97-AF65-F5344CB8AC3E}">
        <p14:creationId xmlns:p14="http://schemas.microsoft.com/office/powerpoint/2010/main" val="31617919"/>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703" y="274633"/>
            <a:ext cx="8228595" cy="1143186"/>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703" y="1535040"/>
            <a:ext cx="4040061" cy="639693"/>
          </a:xfrm>
        </p:spPr>
        <p:txBody>
          <a:bodyPr anchor="b"/>
          <a:lstStyle>
            <a:lvl1pPr marL="0" indent="0">
              <a:buNone/>
              <a:defRPr sz="1700" b="1"/>
            </a:lvl1pPr>
            <a:lvl2pPr marL="321503" indent="0">
              <a:buNone/>
              <a:defRPr sz="1400" b="1"/>
            </a:lvl2pPr>
            <a:lvl3pPr marL="643006" indent="0">
              <a:buNone/>
              <a:defRPr sz="1300" b="1"/>
            </a:lvl3pPr>
            <a:lvl4pPr marL="964509" indent="0">
              <a:buNone/>
              <a:defRPr sz="1100" b="1"/>
            </a:lvl4pPr>
            <a:lvl5pPr marL="1286012" indent="0">
              <a:buNone/>
              <a:defRPr sz="1100" b="1"/>
            </a:lvl5pPr>
            <a:lvl6pPr marL="1607515" indent="0">
              <a:buNone/>
              <a:defRPr sz="1100" b="1"/>
            </a:lvl6pPr>
            <a:lvl7pPr marL="1929018" indent="0">
              <a:buNone/>
              <a:defRPr sz="1100" b="1"/>
            </a:lvl7pPr>
            <a:lvl8pPr marL="2250521" indent="0">
              <a:buNone/>
              <a:defRPr sz="1100" b="1"/>
            </a:lvl8pPr>
            <a:lvl9pPr marL="2572024" indent="0">
              <a:buNone/>
              <a:defRPr sz="1100" b="1"/>
            </a:lvl9pPr>
          </a:lstStyle>
          <a:p>
            <a:pPr lvl="0"/>
            <a:r>
              <a:rPr lang="en-US"/>
              <a:t>Click to edit Master text styles</a:t>
            </a:r>
          </a:p>
        </p:txBody>
      </p:sp>
      <p:sp>
        <p:nvSpPr>
          <p:cNvPr id="4" name="Content Placeholder 3"/>
          <p:cNvSpPr>
            <a:spLocks noGrp="1"/>
          </p:cNvSpPr>
          <p:nvPr>
            <p:ph sz="half" idx="2"/>
          </p:nvPr>
        </p:nvSpPr>
        <p:spPr>
          <a:xfrm>
            <a:off x="457703" y="2174733"/>
            <a:ext cx="4040061"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21" y="1535040"/>
            <a:ext cx="4041177" cy="639693"/>
          </a:xfrm>
        </p:spPr>
        <p:txBody>
          <a:bodyPr anchor="b"/>
          <a:lstStyle>
            <a:lvl1pPr marL="0" indent="0">
              <a:buNone/>
              <a:defRPr sz="1700" b="1"/>
            </a:lvl1pPr>
            <a:lvl2pPr marL="321503" indent="0">
              <a:buNone/>
              <a:defRPr sz="1400" b="1"/>
            </a:lvl2pPr>
            <a:lvl3pPr marL="643006" indent="0">
              <a:buNone/>
              <a:defRPr sz="1300" b="1"/>
            </a:lvl3pPr>
            <a:lvl4pPr marL="964509" indent="0">
              <a:buNone/>
              <a:defRPr sz="1100" b="1"/>
            </a:lvl4pPr>
            <a:lvl5pPr marL="1286012" indent="0">
              <a:buNone/>
              <a:defRPr sz="1100" b="1"/>
            </a:lvl5pPr>
            <a:lvl6pPr marL="1607515" indent="0">
              <a:buNone/>
              <a:defRPr sz="1100" b="1"/>
            </a:lvl6pPr>
            <a:lvl7pPr marL="1929018" indent="0">
              <a:buNone/>
              <a:defRPr sz="1100" b="1"/>
            </a:lvl7pPr>
            <a:lvl8pPr marL="2250521" indent="0">
              <a:buNone/>
              <a:defRPr sz="1100" b="1"/>
            </a:lvl8pPr>
            <a:lvl9pPr marL="2572024" indent="0">
              <a:buNone/>
              <a:defRPr sz="1100" b="1"/>
            </a:lvl9pPr>
          </a:lstStyle>
          <a:p>
            <a:pPr lvl="0"/>
            <a:r>
              <a:rPr lang="en-US"/>
              <a:t>Click to edit Master text styles</a:t>
            </a:r>
          </a:p>
        </p:txBody>
      </p:sp>
      <p:sp>
        <p:nvSpPr>
          <p:cNvPr id="6" name="Content Placeholder 5"/>
          <p:cNvSpPr>
            <a:spLocks noGrp="1"/>
          </p:cNvSpPr>
          <p:nvPr>
            <p:ph sz="quarter" idx="4"/>
          </p:nvPr>
        </p:nvSpPr>
        <p:spPr>
          <a:xfrm>
            <a:off x="4645121" y="2174733"/>
            <a:ext cx="4041177"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idx="10"/>
          </p:nvPr>
        </p:nvSpPr>
        <p:spPr/>
        <p:txBody>
          <a:bodyPr/>
          <a:lstStyle>
            <a:lvl1pPr>
              <a:defRPr/>
            </a:lvl1pPr>
          </a:lstStyle>
          <a:p>
            <a:endParaRPr lang="en-US"/>
          </a:p>
        </p:txBody>
      </p:sp>
      <p:sp>
        <p:nvSpPr>
          <p:cNvPr id="8" name="Footer Placeholder 7"/>
          <p:cNvSpPr>
            <a:spLocks noGrp="1"/>
          </p:cNvSpPr>
          <p:nvPr>
            <p:ph type="ftr" idx="11"/>
          </p:nvPr>
        </p:nvSpPr>
        <p:spPr/>
        <p:txBody>
          <a:bodyPr/>
          <a:lstStyle>
            <a:lvl1pPr>
              <a:defRPr/>
            </a:lvl1pPr>
          </a:lstStyle>
          <a:p>
            <a:endParaRPr lang="en-US"/>
          </a:p>
        </p:txBody>
      </p:sp>
      <p:sp>
        <p:nvSpPr>
          <p:cNvPr id="9" name="Slide Number Placeholder 8"/>
          <p:cNvSpPr>
            <a:spLocks noGrp="1"/>
          </p:cNvSpPr>
          <p:nvPr>
            <p:ph type="sldNum" idx="12"/>
          </p:nvPr>
        </p:nvSpPr>
        <p:spPr/>
        <p:txBody>
          <a:bodyPr/>
          <a:lstStyle>
            <a:lvl1pPr>
              <a:defRPr/>
            </a:lvl1pPr>
          </a:lstStyle>
          <a:p>
            <a:fld id="{6666A0A8-77EA-D54B-8113-6348C84F0CAB}" type="slidenum">
              <a:rPr lang="en-US"/>
              <a:pPr/>
              <a:t>‹#›</a:t>
            </a:fld>
            <a:endParaRPr lang="en-US"/>
          </a:p>
        </p:txBody>
      </p:sp>
    </p:spTree>
    <p:extLst>
      <p:ext uri="{BB962C8B-B14F-4D97-AF65-F5344CB8AC3E}">
        <p14:creationId xmlns:p14="http://schemas.microsoft.com/office/powerpoint/2010/main" val="312538786"/>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idx="10"/>
          </p:nvPr>
        </p:nvSpPr>
        <p:spPr/>
        <p:txBody>
          <a:bodyPr/>
          <a:lstStyle>
            <a:lvl1pPr>
              <a:defRPr/>
            </a:lvl1pPr>
          </a:lstStyle>
          <a:p>
            <a:endParaRPr lang="en-US"/>
          </a:p>
        </p:txBody>
      </p:sp>
      <p:sp>
        <p:nvSpPr>
          <p:cNvPr id="4" name="Footer Placeholder 3"/>
          <p:cNvSpPr>
            <a:spLocks noGrp="1"/>
          </p:cNvSpPr>
          <p:nvPr>
            <p:ph type="ftr" idx="11"/>
          </p:nvPr>
        </p:nvSpPr>
        <p:spPr/>
        <p:txBody>
          <a:bodyPr/>
          <a:lstStyle>
            <a:lvl1pPr>
              <a:defRPr/>
            </a:lvl1pPr>
          </a:lstStyle>
          <a:p>
            <a:endParaRPr lang="en-US"/>
          </a:p>
        </p:txBody>
      </p:sp>
      <p:sp>
        <p:nvSpPr>
          <p:cNvPr id="5" name="Slide Number Placeholder 4"/>
          <p:cNvSpPr>
            <a:spLocks noGrp="1"/>
          </p:cNvSpPr>
          <p:nvPr>
            <p:ph type="sldNum" idx="12"/>
          </p:nvPr>
        </p:nvSpPr>
        <p:spPr/>
        <p:txBody>
          <a:bodyPr/>
          <a:lstStyle>
            <a:lvl1pPr>
              <a:defRPr/>
            </a:lvl1pPr>
          </a:lstStyle>
          <a:p>
            <a:fld id="{B93AA022-E9C5-EF42-ABDB-FC2E7B05C276}" type="slidenum">
              <a:rPr lang="en-US"/>
              <a:pPr/>
              <a:t>‹#›</a:t>
            </a:fld>
            <a:endParaRPr lang="en-US"/>
          </a:p>
        </p:txBody>
      </p:sp>
    </p:spTree>
    <p:extLst>
      <p:ext uri="{BB962C8B-B14F-4D97-AF65-F5344CB8AC3E}">
        <p14:creationId xmlns:p14="http://schemas.microsoft.com/office/powerpoint/2010/main" val="2475859420"/>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a:lvl1pPr>
          </a:lstStyle>
          <a:p>
            <a:endParaRPr lang="en-US"/>
          </a:p>
        </p:txBody>
      </p:sp>
      <p:sp>
        <p:nvSpPr>
          <p:cNvPr id="3" name="Footer Placeholder 2"/>
          <p:cNvSpPr>
            <a:spLocks noGrp="1"/>
          </p:cNvSpPr>
          <p:nvPr>
            <p:ph type="ftr" idx="11"/>
          </p:nvPr>
        </p:nvSpPr>
        <p:spPr/>
        <p:txBody>
          <a:bodyPr/>
          <a:lstStyle>
            <a:lvl1pPr>
              <a:defRPr/>
            </a:lvl1pPr>
          </a:lstStyle>
          <a:p>
            <a:endParaRPr lang="en-US"/>
          </a:p>
        </p:txBody>
      </p:sp>
      <p:sp>
        <p:nvSpPr>
          <p:cNvPr id="4" name="Slide Number Placeholder 3"/>
          <p:cNvSpPr>
            <a:spLocks noGrp="1"/>
          </p:cNvSpPr>
          <p:nvPr>
            <p:ph type="sldNum" idx="12"/>
          </p:nvPr>
        </p:nvSpPr>
        <p:spPr/>
        <p:txBody>
          <a:bodyPr/>
          <a:lstStyle>
            <a:lvl1pPr>
              <a:defRPr/>
            </a:lvl1pPr>
          </a:lstStyle>
          <a:p>
            <a:fld id="{C520986E-922D-A644-9F4E-4C9181542CB9}" type="slidenum">
              <a:rPr lang="en-US"/>
              <a:pPr/>
              <a:t>‹#›</a:t>
            </a:fld>
            <a:endParaRPr lang="en-US"/>
          </a:p>
        </p:txBody>
      </p:sp>
    </p:spTree>
    <p:extLst>
      <p:ext uri="{BB962C8B-B14F-4D97-AF65-F5344CB8AC3E}">
        <p14:creationId xmlns:p14="http://schemas.microsoft.com/office/powerpoint/2010/main" val="3964577289"/>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703" y="273517"/>
            <a:ext cx="3007439" cy="1161048"/>
          </a:xfrm>
        </p:spPr>
        <p:txBody>
          <a:bodyPr anchor="b"/>
          <a:lstStyle>
            <a:lvl1pPr algn="l">
              <a:defRPr sz="1400" b="1"/>
            </a:lvl1pPr>
          </a:lstStyle>
          <a:p>
            <a:r>
              <a:rPr lang="en-US"/>
              <a:t>Click to edit Master title style</a:t>
            </a:r>
          </a:p>
        </p:txBody>
      </p:sp>
      <p:sp>
        <p:nvSpPr>
          <p:cNvPr id="3" name="Content Placeholder 2"/>
          <p:cNvSpPr>
            <a:spLocks noGrp="1"/>
          </p:cNvSpPr>
          <p:nvPr>
            <p:ph idx="1"/>
          </p:nvPr>
        </p:nvSpPr>
        <p:spPr>
          <a:xfrm>
            <a:off x="3574544" y="273517"/>
            <a:ext cx="5111754" cy="5852130"/>
          </a:xfrm>
        </p:spPr>
        <p:txBody>
          <a:bodyPr/>
          <a:lstStyle>
            <a:lvl1pPr>
              <a:defRPr sz="23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703" y="1434565"/>
            <a:ext cx="3007439" cy="4691082"/>
          </a:xfrm>
        </p:spPr>
        <p:txBody>
          <a:bodyPr/>
          <a:lstStyle>
            <a:lvl1pPr marL="0" indent="0">
              <a:buNone/>
              <a:defRPr sz="1000"/>
            </a:lvl1pPr>
            <a:lvl2pPr marL="321503" indent="0">
              <a:buNone/>
              <a:defRPr sz="800"/>
            </a:lvl2pPr>
            <a:lvl3pPr marL="643006" indent="0">
              <a:buNone/>
              <a:defRPr sz="700"/>
            </a:lvl3pPr>
            <a:lvl4pPr marL="964509" indent="0">
              <a:buNone/>
              <a:defRPr sz="600"/>
            </a:lvl4pPr>
            <a:lvl5pPr marL="1286012" indent="0">
              <a:buNone/>
              <a:defRPr sz="600"/>
            </a:lvl5pPr>
            <a:lvl6pPr marL="1607515" indent="0">
              <a:buNone/>
              <a:defRPr sz="600"/>
            </a:lvl6pPr>
            <a:lvl7pPr marL="1929018" indent="0">
              <a:buNone/>
              <a:defRPr sz="600"/>
            </a:lvl7pPr>
            <a:lvl8pPr marL="2250521" indent="0">
              <a:buNone/>
              <a:defRPr sz="600"/>
            </a:lvl8pPr>
            <a:lvl9pPr marL="2572024"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5250DA46-3828-1D43-8DB6-EDC03EB2CD15}" type="slidenum">
              <a:rPr lang="en-US"/>
              <a:pPr/>
              <a:t>‹#›</a:t>
            </a:fld>
            <a:endParaRPr lang="en-US"/>
          </a:p>
        </p:txBody>
      </p:sp>
    </p:spTree>
    <p:extLst>
      <p:ext uri="{BB962C8B-B14F-4D97-AF65-F5344CB8AC3E}">
        <p14:creationId xmlns:p14="http://schemas.microsoft.com/office/powerpoint/2010/main" val="3235163313"/>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738" y="4800488"/>
            <a:ext cx="5486846" cy="567127"/>
          </a:xfrm>
        </p:spPr>
        <p:txBody>
          <a:bodyPr anchor="b"/>
          <a:lstStyle>
            <a:lvl1pPr algn="l">
              <a:defRPr sz="1400" b="1"/>
            </a:lvl1pPr>
          </a:lstStyle>
          <a:p>
            <a:r>
              <a:rPr lang="en-US"/>
              <a:t>Click to edit Master title style</a:t>
            </a:r>
          </a:p>
        </p:txBody>
      </p:sp>
      <p:sp>
        <p:nvSpPr>
          <p:cNvPr id="3" name="Picture Placeholder 2"/>
          <p:cNvSpPr>
            <a:spLocks noGrp="1"/>
          </p:cNvSpPr>
          <p:nvPr>
            <p:ph type="pic" idx="1"/>
          </p:nvPr>
        </p:nvSpPr>
        <p:spPr>
          <a:xfrm>
            <a:off x="1791738" y="612900"/>
            <a:ext cx="5486846" cy="4115023"/>
          </a:xfrm>
        </p:spPr>
        <p:txBody>
          <a:bodyPr/>
          <a:lstStyle>
            <a:lvl1pPr marL="0" indent="0">
              <a:buNone/>
              <a:defRPr sz="2300"/>
            </a:lvl1pPr>
            <a:lvl2pPr marL="321503" indent="0">
              <a:buNone/>
              <a:defRPr sz="2000"/>
            </a:lvl2pPr>
            <a:lvl3pPr marL="643006" indent="0">
              <a:buNone/>
              <a:defRPr sz="1700"/>
            </a:lvl3pPr>
            <a:lvl4pPr marL="964509" indent="0">
              <a:buNone/>
              <a:defRPr sz="1400"/>
            </a:lvl4pPr>
            <a:lvl5pPr marL="1286012" indent="0">
              <a:buNone/>
              <a:defRPr sz="1400"/>
            </a:lvl5pPr>
            <a:lvl6pPr marL="1607515" indent="0">
              <a:buNone/>
              <a:defRPr sz="1400"/>
            </a:lvl6pPr>
            <a:lvl7pPr marL="1929018" indent="0">
              <a:buNone/>
              <a:defRPr sz="1400"/>
            </a:lvl7pPr>
            <a:lvl8pPr marL="2250521" indent="0">
              <a:buNone/>
              <a:defRPr sz="1400"/>
            </a:lvl8pPr>
            <a:lvl9pPr marL="2572024" indent="0">
              <a:buNone/>
              <a:defRPr sz="1400"/>
            </a:lvl9pPr>
          </a:lstStyle>
          <a:p>
            <a:endParaRPr lang="en-US"/>
          </a:p>
        </p:txBody>
      </p:sp>
      <p:sp>
        <p:nvSpPr>
          <p:cNvPr id="4" name="Text Placeholder 3"/>
          <p:cNvSpPr>
            <a:spLocks noGrp="1"/>
          </p:cNvSpPr>
          <p:nvPr>
            <p:ph type="body" sz="half" idx="2"/>
          </p:nvPr>
        </p:nvSpPr>
        <p:spPr>
          <a:xfrm>
            <a:off x="1791738" y="5367616"/>
            <a:ext cx="5486846" cy="804919"/>
          </a:xfrm>
        </p:spPr>
        <p:txBody>
          <a:bodyPr/>
          <a:lstStyle>
            <a:lvl1pPr marL="0" indent="0">
              <a:buNone/>
              <a:defRPr sz="1000"/>
            </a:lvl1pPr>
            <a:lvl2pPr marL="321503" indent="0">
              <a:buNone/>
              <a:defRPr sz="800"/>
            </a:lvl2pPr>
            <a:lvl3pPr marL="643006" indent="0">
              <a:buNone/>
              <a:defRPr sz="700"/>
            </a:lvl3pPr>
            <a:lvl4pPr marL="964509" indent="0">
              <a:buNone/>
              <a:defRPr sz="600"/>
            </a:lvl4pPr>
            <a:lvl5pPr marL="1286012" indent="0">
              <a:buNone/>
              <a:defRPr sz="600"/>
            </a:lvl5pPr>
            <a:lvl6pPr marL="1607515" indent="0">
              <a:buNone/>
              <a:defRPr sz="600"/>
            </a:lvl6pPr>
            <a:lvl7pPr marL="1929018" indent="0">
              <a:buNone/>
              <a:defRPr sz="600"/>
            </a:lvl7pPr>
            <a:lvl8pPr marL="2250521" indent="0">
              <a:buNone/>
              <a:defRPr sz="600"/>
            </a:lvl8pPr>
            <a:lvl9pPr marL="2572024"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B29FD107-5268-AF43-82FB-1EB899535495}" type="slidenum">
              <a:rPr lang="en-US"/>
              <a:pPr/>
              <a:t>‹#›</a:t>
            </a:fld>
            <a:endParaRPr lang="en-US"/>
          </a:p>
        </p:txBody>
      </p:sp>
    </p:spTree>
    <p:extLst>
      <p:ext uri="{BB962C8B-B14F-4D97-AF65-F5344CB8AC3E}">
        <p14:creationId xmlns:p14="http://schemas.microsoft.com/office/powerpoint/2010/main" val="611985789"/>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B21CD9A3-754A-0448-8091-A4CF75B55A72}" type="slidenum">
              <a:rPr lang="en-US"/>
              <a:pPr/>
              <a:t>‹#›</a:t>
            </a:fld>
            <a:endParaRPr lang="en-US"/>
          </a:p>
        </p:txBody>
      </p:sp>
    </p:spTree>
    <p:extLst>
      <p:ext uri="{BB962C8B-B14F-4D97-AF65-F5344CB8AC3E}">
        <p14:creationId xmlns:p14="http://schemas.microsoft.com/office/powerpoint/2010/main" val="352439259"/>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661866" y="193137"/>
            <a:ext cx="1445670" cy="411390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21508" y="193137"/>
            <a:ext cx="4233188" cy="41139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8AAFC555-B722-5A49-9074-51CF47924932}" type="slidenum">
              <a:rPr lang="en-US"/>
              <a:pPr/>
              <a:t>‹#›</a:t>
            </a:fld>
            <a:endParaRPr lang="en-US"/>
          </a:p>
        </p:txBody>
      </p:sp>
    </p:spTree>
    <p:extLst>
      <p:ext uri="{BB962C8B-B14F-4D97-AF65-F5344CB8AC3E}">
        <p14:creationId xmlns:p14="http://schemas.microsoft.com/office/powerpoint/2010/main" val="48318311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4"/>
          <p:cNvSpPr>
            <a:spLocks noGrp="1" noChangeArrowheads="1"/>
          </p:cNvSpPr>
          <p:nvPr>
            <p:ph type="dt" sz="half" idx="10"/>
          </p:nvPr>
        </p:nvSpPr>
        <p:spPr>
          <a:ln/>
        </p:spPr>
        <p:txBody>
          <a:bodyPr/>
          <a:lstStyle>
            <a:lvl1pPr>
              <a:defRPr/>
            </a:lvl1pPr>
          </a:lstStyle>
          <a:p>
            <a:endParaRPr lang="en-US" altLang="zh-CN">
              <a:solidFill>
                <a:srgbClr val="FFFFCC"/>
              </a:solidFill>
            </a:endParaRPr>
          </a:p>
        </p:txBody>
      </p:sp>
      <p:sp>
        <p:nvSpPr>
          <p:cNvPr id="6" name="Rectangle 25"/>
          <p:cNvSpPr>
            <a:spLocks noGrp="1" noChangeArrowheads="1"/>
          </p:cNvSpPr>
          <p:nvPr>
            <p:ph type="ftr" sz="quarter" idx="11"/>
          </p:nvPr>
        </p:nvSpPr>
        <p:spPr>
          <a:ln/>
        </p:spPr>
        <p:txBody>
          <a:bodyPr/>
          <a:lstStyle>
            <a:lvl1pPr>
              <a:defRPr/>
            </a:lvl1pPr>
          </a:lstStyle>
          <a:p>
            <a:endParaRPr lang="en-US" altLang="zh-CN">
              <a:solidFill>
                <a:srgbClr val="FFFFCC"/>
              </a:solidFill>
            </a:endParaRPr>
          </a:p>
        </p:txBody>
      </p:sp>
      <p:sp>
        <p:nvSpPr>
          <p:cNvPr id="7" name="Rectangle 26"/>
          <p:cNvSpPr>
            <a:spLocks noGrp="1" noChangeArrowheads="1"/>
          </p:cNvSpPr>
          <p:nvPr>
            <p:ph type="sldNum" sz="quarter" idx="12"/>
          </p:nvPr>
        </p:nvSpPr>
        <p:spPr>
          <a:ln/>
        </p:spPr>
        <p:txBody>
          <a:bodyPr/>
          <a:lstStyle>
            <a:lvl1pPr>
              <a:defRPr/>
            </a:lvl1pPr>
          </a:lstStyle>
          <a:p>
            <a:fld id="{46CDAD1E-FCDB-4B63-BB41-37AC24736487}" type="slidenum">
              <a:rPr lang="en-US" altLang="zh-CN">
                <a:solidFill>
                  <a:srgbClr val="FFFFCC"/>
                </a:solidFill>
              </a:rPr>
              <a:pPr/>
              <a:t>‹#›</a:t>
            </a:fld>
            <a:endParaRPr lang="en-US" altLang="zh-CN">
              <a:solidFill>
                <a:srgbClr val="FFFFCC"/>
              </a:solidFill>
            </a:endParaRPr>
          </a:p>
        </p:txBody>
      </p:sp>
    </p:spTree>
    <p:extLst>
      <p:ext uri="{BB962C8B-B14F-4D97-AF65-F5344CB8AC3E}">
        <p14:creationId xmlns:p14="http://schemas.microsoft.com/office/powerpoint/2010/main" val="361416895"/>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260D57-83FF-5F46-B361-179B0B82F8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90778391"/>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958550B-3443-FB4B-BB34-AA6BFBE0EC6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32378382"/>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FDA08C-7148-3846-AD81-BD957C1796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89198663"/>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DFD999-6572-FF49-BEA1-0D059E8567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35962285"/>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902DC1D-8C7A-4249-B63C-731CD264F6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49236497"/>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8EF48BB-F565-E847-990E-AE6D66287A1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10073067"/>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C6B065B-65A7-5141-89A6-A26064F05F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80241387"/>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DDD306E-992C-1E4E-97A9-FEBBA540905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14320433"/>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56048E8-A159-5A4C-B064-36E2D20E640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17837959"/>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9C8BB1D-CC13-EE4C-B117-703D4E048A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228129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4"/>
          <p:cNvSpPr>
            <a:spLocks noGrp="1" noChangeArrowheads="1"/>
          </p:cNvSpPr>
          <p:nvPr>
            <p:ph type="dt" sz="half" idx="10"/>
          </p:nvPr>
        </p:nvSpPr>
        <p:spPr>
          <a:ln/>
        </p:spPr>
        <p:txBody>
          <a:bodyPr/>
          <a:lstStyle>
            <a:lvl1pPr>
              <a:defRPr/>
            </a:lvl1pPr>
          </a:lstStyle>
          <a:p>
            <a:endParaRPr lang="en-US" altLang="zh-CN">
              <a:solidFill>
                <a:srgbClr val="FFFFCC"/>
              </a:solidFill>
            </a:endParaRPr>
          </a:p>
        </p:txBody>
      </p:sp>
      <p:sp>
        <p:nvSpPr>
          <p:cNvPr id="6" name="Rectangle 25"/>
          <p:cNvSpPr>
            <a:spLocks noGrp="1" noChangeArrowheads="1"/>
          </p:cNvSpPr>
          <p:nvPr>
            <p:ph type="ftr" sz="quarter" idx="11"/>
          </p:nvPr>
        </p:nvSpPr>
        <p:spPr>
          <a:ln/>
        </p:spPr>
        <p:txBody>
          <a:bodyPr/>
          <a:lstStyle>
            <a:lvl1pPr>
              <a:defRPr/>
            </a:lvl1pPr>
          </a:lstStyle>
          <a:p>
            <a:endParaRPr lang="en-US" altLang="zh-CN">
              <a:solidFill>
                <a:srgbClr val="FFFFCC"/>
              </a:solidFill>
            </a:endParaRPr>
          </a:p>
        </p:txBody>
      </p:sp>
      <p:sp>
        <p:nvSpPr>
          <p:cNvPr id="7" name="Rectangle 26"/>
          <p:cNvSpPr>
            <a:spLocks noGrp="1" noChangeArrowheads="1"/>
          </p:cNvSpPr>
          <p:nvPr>
            <p:ph type="sldNum" sz="quarter" idx="12"/>
          </p:nvPr>
        </p:nvSpPr>
        <p:spPr>
          <a:ln/>
        </p:spPr>
        <p:txBody>
          <a:bodyPr/>
          <a:lstStyle>
            <a:lvl1pPr>
              <a:defRPr/>
            </a:lvl1pPr>
          </a:lstStyle>
          <a:p>
            <a:fld id="{0A8D6D09-EBBB-4B3E-8F01-15172AEED604}" type="slidenum">
              <a:rPr lang="en-US" altLang="zh-CN">
                <a:solidFill>
                  <a:srgbClr val="FFFFCC"/>
                </a:solidFill>
              </a:rPr>
              <a:pPr/>
              <a:t>‹#›</a:t>
            </a:fld>
            <a:endParaRPr lang="en-US" altLang="zh-CN">
              <a:solidFill>
                <a:srgbClr val="FFFFCC"/>
              </a:solidFill>
            </a:endParaRPr>
          </a:p>
        </p:txBody>
      </p:sp>
    </p:spTree>
    <p:extLst>
      <p:ext uri="{BB962C8B-B14F-4D97-AF65-F5344CB8AC3E}">
        <p14:creationId xmlns:p14="http://schemas.microsoft.com/office/powerpoint/2010/main" val="1823493672"/>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8FE597B-2E86-C742-9AEE-AEDDCFAF8B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87727058"/>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B48EB08-5597-314A-97DA-855E9376E77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96722867"/>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DDCFBC9-6C76-1A4C-A68F-50AEC8D7784F}" type="slidenum">
              <a:rPr lang="en-US"/>
              <a:pPr>
                <a:defRPr/>
              </a:pPr>
              <a:t>‹#›</a:t>
            </a:fld>
            <a:endParaRPr lang="en-US"/>
          </a:p>
        </p:txBody>
      </p:sp>
    </p:spTree>
    <p:extLst>
      <p:ext uri="{BB962C8B-B14F-4D97-AF65-F5344CB8AC3E}">
        <p14:creationId xmlns:p14="http://schemas.microsoft.com/office/powerpoint/2010/main" val="1349854585"/>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EAA91A8-189E-D64D-BF78-33D1B5FB8F28}" type="slidenum">
              <a:rPr lang="en-US"/>
              <a:pPr>
                <a:defRPr/>
              </a:pPr>
              <a:t>‹#›</a:t>
            </a:fld>
            <a:endParaRPr lang="en-US"/>
          </a:p>
        </p:txBody>
      </p:sp>
    </p:spTree>
    <p:extLst>
      <p:ext uri="{BB962C8B-B14F-4D97-AF65-F5344CB8AC3E}">
        <p14:creationId xmlns:p14="http://schemas.microsoft.com/office/powerpoint/2010/main" val="1753667202"/>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3FCEABF-8CCE-0C40-AD2B-F743F9904F37}" type="slidenum">
              <a:rPr lang="en-US"/>
              <a:pPr>
                <a:defRPr/>
              </a:pPr>
              <a:t>‹#›</a:t>
            </a:fld>
            <a:endParaRPr lang="en-US"/>
          </a:p>
        </p:txBody>
      </p:sp>
    </p:spTree>
    <p:extLst>
      <p:ext uri="{BB962C8B-B14F-4D97-AF65-F5344CB8AC3E}">
        <p14:creationId xmlns:p14="http://schemas.microsoft.com/office/powerpoint/2010/main" val="3453876530"/>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8BF841B1-AA5B-E145-8133-808329DA235F}" type="slidenum">
              <a:rPr lang="en-US"/>
              <a:pPr>
                <a:defRPr/>
              </a:pPr>
              <a:t>‹#›</a:t>
            </a:fld>
            <a:endParaRPr lang="en-US"/>
          </a:p>
        </p:txBody>
      </p:sp>
    </p:spTree>
    <p:extLst>
      <p:ext uri="{BB962C8B-B14F-4D97-AF65-F5344CB8AC3E}">
        <p14:creationId xmlns:p14="http://schemas.microsoft.com/office/powerpoint/2010/main" val="3876369391"/>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9D8855AC-62F8-E742-B6AC-25A42CE20AB2}" type="slidenum">
              <a:rPr lang="en-US"/>
              <a:pPr>
                <a:defRPr/>
              </a:pPr>
              <a:t>‹#›</a:t>
            </a:fld>
            <a:endParaRPr lang="en-US"/>
          </a:p>
        </p:txBody>
      </p:sp>
    </p:spTree>
    <p:extLst>
      <p:ext uri="{BB962C8B-B14F-4D97-AF65-F5344CB8AC3E}">
        <p14:creationId xmlns:p14="http://schemas.microsoft.com/office/powerpoint/2010/main" val="3496143509"/>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0A758C95-5938-FA4B-9321-B5650158C39D}" type="slidenum">
              <a:rPr lang="en-US"/>
              <a:pPr>
                <a:defRPr/>
              </a:pPr>
              <a:t>‹#›</a:t>
            </a:fld>
            <a:endParaRPr lang="en-US"/>
          </a:p>
        </p:txBody>
      </p:sp>
    </p:spTree>
    <p:extLst>
      <p:ext uri="{BB962C8B-B14F-4D97-AF65-F5344CB8AC3E}">
        <p14:creationId xmlns:p14="http://schemas.microsoft.com/office/powerpoint/2010/main" val="3429028791"/>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BA0401BF-86C3-5C42-8276-64C1199C9276}" type="slidenum">
              <a:rPr lang="en-US"/>
              <a:pPr>
                <a:defRPr/>
              </a:pPr>
              <a:t>‹#›</a:t>
            </a:fld>
            <a:endParaRPr lang="en-US"/>
          </a:p>
        </p:txBody>
      </p:sp>
    </p:spTree>
    <p:extLst>
      <p:ext uri="{BB962C8B-B14F-4D97-AF65-F5344CB8AC3E}">
        <p14:creationId xmlns:p14="http://schemas.microsoft.com/office/powerpoint/2010/main" val="82721600"/>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320BB768-E1B2-0841-9DE4-E42D3F5224F0}" type="slidenum">
              <a:rPr lang="en-US"/>
              <a:pPr>
                <a:defRPr/>
              </a:pPr>
              <a:t>‹#›</a:t>
            </a:fld>
            <a:endParaRPr lang="en-US"/>
          </a:p>
        </p:txBody>
      </p:sp>
    </p:spTree>
    <p:extLst>
      <p:ext uri="{BB962C8B-B14F-4D97-AF65-F5344CB8AC3E}">
        <p14:creationId xmlns:p14="http://schemas.microsoft.com/office/powerpoint/2010/main" val="192719340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4"/>
          <p:cNvSpPr>
            <a:spLocks noGrp="1" noChangeArrowheads="1"/>
          </p:cNvSpPr>
          <p:nvPr>
            <p:ph type="dt" sz="half" idx="10"/>
          </p:nvPr>
        </p:nvSpPr>
        <p:spPr>
          <a:ln/>
        </p:spPr>
        <p:txBody>
          <a:bodyPr/>
          <a:lstStyle>
            <a:lvl1pPr>
              <a:defRPr/>
            </a:lvl1pPr>
          </a:lstStyle>
          <a:p>
            <a:endParaRPr lang="en-US" altLang="zh-CN">
              <a:solidFill>
                <a:srgbClr val="FFFFCC"/>
              </a:solidFill>
            </a:endParaRPr>
          </a:p>
        </p:txBody>
      </p:sp>
      <p:sp>
        <p:nvSpPr>
          <p:cNvPr id="5" name="Rectangle 25"/>
          <p:cNvSpPr>
            <a:spLocks noGrp="1" noChangeArrowheads="1"/>
          </p:cNvSpPr>
          <p:nvPr>
            <p:ph type="ftr" sz="quarter" idx="11"/>
          </p:nvPr>
        </p:nvSpPr>
        <p:spPr>
          <a:ln/>
        </p:spPr>
        <p:txBody>
          <a:bodyPr/>
          <a:lstStyle>
            <a:lvl1pPr>
              <a:defRPr/>
            </a:lvl1pPr>
          </a:lstStyle>
          <a:p>
            <a:endParaRPr lang="en-US" altLang="zh-CN">
              <a:solidFill>
                <a:srgbClr val="FFFFCC"/>
              </a:solidFill>
            </a:endParaRPr>
          </a:p>
        </p:txBody>
      </p:sp>
      <p:sp>
        <p:nvSpPr>
          <p:cNvPr id="6" name="Rectangle 26"/>
          <p:cNvSpPr>
            <a:spLocks noGrp="1" noChangeArrowheads="1"/>
          </p:cNvSpPr>
          <p:nvPr>
            <p:ph type="sldNum" sz="quarter" idx="12"/>
          </p:nvPr>
        </p:nvSpPr>
        <p:spPr>
          <a:ln/>
        </p:spPr>
        <p:txBody>
          <a:bodyPr/>
          <a:lstStyle>
            <a:lvl1pPr>
              <a:defRPr/>
            </a:lvl1pPr>
          </a:lstStyle>
          <a:p>
            <a:fld id="{B56CCA2E-6036-4F7F-8F2F-DAFF92D1B52A}" type="slidenum">
              <a:rPr lang="en-US" altLang="zh-CN">
                <a:solidFill>
                  <a:srgbClr val="FFFFCC"/>
                </a:solidFill>
              </a:rPr>
              <a:pPr/>
              <a:t>‹#›</a:t>
            </a:fld>
            <a:endParaRPr lang="en-US" altLang="zh-CN">
              <a:solidFill>
                <a:srgbClr val="FFFFCC"/>
              </a:solidFill>
            </a:endParaRPr>
          </a:p>
        </p:txBody>
      </p:sp>
    </p:spTree>
    <p:extLst>
      <p:ext uri="{BB962C8B-B14F-4D97-AF65-F5344CB8AC3E}">
        <p14:creationId xmlns:p14="http://schemas.microsoft.com/office/powerpoint/2010/main" val="3200086312"/>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B4B754BA-DC0A-8E43-93FC-6DBA2B4A9715}" type="slidenum">
              <a:rPr lang="en-US"/>
              <a:pPr>
                <a:defRPr/>
              </a:pPr>
              <a:t>‹#›</a:t>
            </a:fld>
            <a:endParaRPr lang="en-US"/>
          </a:p>
        </p:txBody>
      </p:sp>
    </p:spTree>
    <p:extLst>
      <p:ext uri="{BB962C8B-B14F-4D97-AF65-F5344CB8AC3E}">
        <p14:creationId xmlns:p14="http://schemas.microsoft.com/office/powerpoint/2010/main" val="2592730460"/>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C5FD2B4-3DEE-0843-8DCD-F437BE8B5A9E}" type="slidenum">
              <a:rPr lang="en-US"/>
              <a:pPr>
                <a:defRPr/>
              </a:pPr>
              <a:t>‹#›</a:t>
            </a:fld>
            <a:endParaRPr lang="en-US"/>
          </a:p>
        </p:txBody>
      </p:sp>
    </p:spTree>
    <p:extLst>
      <p:ext uri="{BB962C8B-B14F-4D97-AF65-F5344CB8AC3E}">
        <p14:creationId xmlns:p14="http://schemas.microsoft.com/office/powerpoint/2010/main" val="2069168090"/>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5E23DA4-76CC-A04C-9A4C-1467E8EA13FF}" type="slidenum">
              <a:rPr lang="en-US"/>
              <a:pPr>
                <a:defRPr/>
              </a:pPr>
              <a:t>‹#›</a:t>
            </a:fld>
            <a:endParaRPr lang="en-US"/>
          </a:p>
        </p:txBody>
      </p:sp>
    </p:spTree>
    <p:extLst>
      <p:ext uri="{BB962C8B-B14F-4D97-AF65-F5344CB8AC3E}">
        <p14:creationId xmlns:p14="http://schemas.microsoft.com/office/powerpoint/2010/main" val="4282827090"/>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fontAlgn="auto">
              <a:spcBef>
                <a:spcPts val="0"/>
              </a:spcBef>
              <a:spcAft>
                <a:spcPts val="0"/>
              </a:spcAft>
              <a:defRPr>
                <a:latin typeface="+mn-lt"/>
                <a:ea typeface="Arial" pitchFamily="-107" charset="0"/>
                <a:cs typeface="Arial" pitchFamily="-107" charset="0"/>
              </a:defRPr>
            </a:lvl1pPr>
          </a:lstStyle>
          <a:p>
            <a:pPr>
              <a:defRPr/>
            </a:pPr>
            <a:endParaRPr lang="en-US"/>
          </a:p>
        </p:txBody>
      </p:sp>
      <p:sp>
        <p:nvSpPr>
          <p:cNvPr id="6" name="Rectangle 5"/>
          <p:cNvSpPr>
            <a:spLocks noGrp="1" noChangeArrowheads="1"/>
          </p:cNvSpPr>
          <p:nvPr>
            <p:ph type="ftr" sz="quarter" idx="11"/>
          </p:nvPr>
        </p:nvSpPr>
        <p:spPr/>
        <p:txBody>
          <a:bodyPr/>
          <a:lstStyle>
            <a:lvl1pPr fontAlgn="auto">
              <a:spcBef>
                <a:spcPts val="0"/>
              </a:spcBef>
              <a:spcAft>
                <a:spcPts val="0"/>
              </a:spcAft>
              <a:defRPr>
                <a:latin typeface="+mn-lt"/>
                <a:ea typeface="Arial" pitchFamily="-107" charset="0"/>
                <a:cs typeface="Arial" pitchFamily="-107"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0AE1011-7E7C-C740-A909-82F6038FA471}" type="slidenum">
              <a:rPr lang="en-US"/>
              <a:pPr>
                <a:defRPr/>
              </a:pPr>
              <a:t>‹#›</a:t>
            </a:fld>
            <a:endParaRPr lang="en-US"/>
          </a:p>
        </p:txBody>
      </p:sp>
    </p:spTree>
    <p:extLst>
      <p:ext uri="{BB962C8B-B14F-4D97-AF65-F5344CB8AC3E}">
        <p14:creationId xmlns:p14="http://schemas.microsoft.com/office/powerpoint/2010/main" val="4185095371"/>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3" name="Line 2"/>
          <p:cNvSpPr>
            <a:spLocks noChangeShapeType="1"/>
          </p:cNvSpPr>
          <p:nvPr/>
        </p:nvSpPr>
        <p:spPr bwMode="auto">
          <a:xfrm>
            <a:off x="0" y="1708150"/>
            <a:ext cx="9147175" cy="0"/>
          </a:xfrm>
          <a:prstGeom prst="line">
            <a:avLst/>
          </a:prstGeom>
          <a:noFill/>
          <a:ln w="12700" cap="sq">
            <a:solidFill>
              <a:schemeClr val="bg2"/>
            </a:solidFill>
            <a:round/>
            <a:headEnd type="none" w="sm" len="sm"/>
            <a:tailEnd type="none" w="sm" len="sm"/>
          </a:ln>
        </p:spPr>
        <p:txBody>
          <a:bodyPr/>
          <a:lstStyle/>
          <a:p>
            <a:pPr fontAlgn="base">
              <a:spcBef>
                <a:spcPct val="0"/>
              </a:spcBef>
              <a:spcAft>
                <a:spcPct val="0"/>
              </a:spcAft>
            </a:pPr>
            <a:endParaRPr lang="en-US" sz="2400">
              <a:solidFill>
                <a:prstClr val="black"/>
              </a:solidFill>
              <a:latin typeface="Times New Roman" charset="0"/>
              <a:ea typeface="ＭＳ Ｐゴシック" charset="0"/>
            </a:endParaRPr>
          </a:p>
        </p:txBody>
      </p:sp>
      <p:sp>
        <p:nvSpPr>
          <p:cNvPr id="3076" name="Rectangle 4"/>
          <p:cNvSpPr>
            <a:spLocks noGrp="1" noChangeArrowheads="1"/>
          </p:cNvSpPr>
          <p:nvPr>
            <p:ph type="ctrTitle" sz="quarter"/>
          </p:nvPr>
        </p:nvSpPr>
        <p:spPr>
          <a:xfrm>
            <a:off x="0" y="427038"/>
            <a:ext cx="9142413" cy="1524000"/>
          </a:xfrm>
        </p:spPr>
        <p:txBody>
          <a:bodyPr anchor="b"/>
          <a:lstStyle>
            <a:lvl1pPr>
              <a:lnSpc>
                <a:spcPct val="80000"/>
              </a:lnSpc>
              <a:defRPr sz="6000"/>
            </a:lvl1pPr>
          </a:lstStyle>
          <a:p>
            <a:r>
              <a:rPr lang="en-US" dirty="0"/>
              <a:t>Click to edit Master title style</a:t>
            </a:r>
          </a:p>
        </p:txBody>
      </p:sp>
      <p:sp>
        <p:nvSpPr>
          <p:cNvPr id="4" name="Rectangle 6"/>
          <p:cNvSpPr>
            <a:spLocks noGrp="1" noChangeArrowheads="1"/>
          </p:cNvSpPr>
          <p:nvPr>
            <p:ph type="dt" sz="quarter" idx="10"/>
          </p:nvPr>
        </p:nvSpPr>
        <p:spPr/>
        <p:txBody>
          <a:bodyPr/>
          <a:lstStyle>
            <a:lvl1pPr>
              <a:defRPr/>
            </a:lvl1pPr>
          </a:lstStyle>
          <a:p>
            <a:fld id="{0B07F29E-9447-4E2A-835B-291BBE73A2BA}" type="datetime1">
              <a:rPr lang="en-US"/>
              <a:pPr/>
              <a:t>9/14/18</a:t>
            </a:fld>
            <a:endParaRPr lang="en-US"/>
          </a:p>
        </p:txBody>
      </p:sp>
      <p:sp>
        <p:nvSpPr>
          <p:cNvPr id="5" name="Rectangle 7"/>
          <p:cNvSpPr>
            <a:spLocks noGrp="1" noChangeArrowheads="1"/>
          </p:cNvSpPr>
          <p:nvPr>
            <p:ph type="ftr" sz="quarter" idx="11"/>
          </p:nvPr>
        </p:nvSpPr>
        <p:spPr/>
        <p:txBody>
          <a:bodyPr/>
          <a:lstStyle>
            <a:lvl1pPr>
              <a:defRPr/>
            </a:lvl1pPr>
          </a:lstStyle>
          <a:p>
            <a:endParaRPr lang="en-US"/>
          </a:p>
        </p:txBody>
      </p:sp>
      <p:sp>
        <p:nvSpPr>
          <p:cNvPr id="6" name="Rectangle 8"/>
          <p:cNvSpPr>
            <a:spLocks noGrp="1" noChangeArrowheads="1"/>
          </p:cNvSpPr>
          <p:nvPr>
            <p:ph type="sldNum" sz="quarter" idx="12"/>
          </p:nvPr>
        </p:nvSpPr>
        <p:spPr/>
        <p:txBody>
          <a:bodyPr/>
          <a:lstStyle>
            <a:lvl1pPr>
              <a:defRPr/>
            </a:lvl1pPr>
          </a:lstStyle>
          <a:p>
            <a:fld id="{686FABE6-736B-49C1-89B7-8AB4479D9781}" type="slidenum">
              <a:rPr lang="en-US"/>
              <a:pPr/>
              <a:t>‹#›</a:t>
            </a:fld>
            <a:endParaRPr lang="en-US"/>
          </a:p>
        </p:txBody>
      </p:sp>
    </p:spTree>
    <p:extLst>
      <p:ext uri="{BB962C8B-B14F-4D97-AF65-F5344CB8AC3E}">
        <p14:creationId xmlns:p14="http://schemas.microsoft.com/office/powerpoint/2010/main" val="1831771452"/>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a:prstGeom prst="rect">
            <a:avLst/>
          </a:prstGeom>
        </p:spPr>
        <p:txBody>
          <a:bodyPr lIns="91275" tIns="45638" rIns="91275" bIns="45638"/>
          <a:lstStyle>
            <a:lvl1pPr marL="0" indent="0" algn="ctr">
              <a:buNone/>
              <a:defRPr>
                <a:solidFill>
                  <a:schemeClr val="tx1">
                    <a:tint val="75000"/>
                  </a:schemeClr>
                </a:solidFill>
              </a:defRPr>
            </a:lvl1pPr>
            <a:lvl2pPr marL="456411" indent="0" algn="ctr">
              <a:buNone/>
              <a:defRPr>
                <a:solidFill>
                  <a:schemeClr val="tx1">
                    <a:tint val="75000"/>
                  </a:schemeClr>
                </a:solidFill>
              </a:defRPr>
            </a:lvl2pPr>
            <a:lvl3pPr marL="912825" indent="0" algn="ctr">
              <a:buNone/>
              <a:defRPr>
                <a:solidFill>
                  <a:schemeClr val="tx1">
                    <a:tint val="75000"/>
                  </a:schemeClr>
                </a:solidFill>
              </a:defRPr>
            </a:lvl3pPr>
            <a:lvl4pPr marL="1369220" indent="0" algn="ctr">
              <a:buNone/>
              <a:defRPr>
                <a:solidFill>
                  <a:schemeClr val="tx1">
                    <a:tint val="75000"/>
                  </a:schemeClr>
                </a:solidFill>
              </a:defRPr>
            </a:lvl4pPr>
            <a:lvl5pPr marL="1825644" indent="0" algn="ctr">
              <a:buNone/>
              <a:defRPr>
                <a:solidFill>
                  <a:schemeClr val="tx1">
                    <a:tint val="75000"/>
                  </a:schemeClr>
                </a:solidFill>
              </a:defRPr>
            </a:lvl5pPr>
            <a:lvl6pPr marL="2282036" indent="0" algn="ctr">
              <a:buNone/>
              <a:defRPr>
                <a:solidFill>
                  <a:schemeClr val="tx1">
                    <a:tint val="75000"/>
                  </a:schemeClr>
                </a:solidFill>
              </a:defRPr>
            </a:lvl6pPr>
            <a:lvl7pPr marL="2738440" indent="0" algn="ctr">
              <a:buNone/>
              <a:defRPr>
                <a:solidFill>
                  <a:schemeClr val="tx1">
                    <a:tint val="75000"/>
                  </a:schemeClr>
                </a:solidFill>
              </a:defRPr>
            </a:lvl7pPr>
            <a:lvl8pPr marL="3194844" indent="0" algn="ctr">
              <a:buNone/>
              <a:defRPr>
                <a:solidFill>
                  <a:schemeClr val="tx1">
                    <a:tint val="75000"/>
                  </a:schemeClr>
                </a:solidFill>
              </a:defRPr>
            </a:lvl8pPr>
            <a:lvl9pPr marL="3651255"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defTabSz="912825" fontAlgn="base">
              <a:spcBef>
                <a:spcPct val="0"/>
              </a:spcBef>
              <a:spcAft>
                <a:spcPct val="0"/>
              </a:spcAft>
              <a:defRPr/>
            </a:lvl1pPr>
          </a:lstStyle>
          <a:p>
            <a:pPr>
              <a:defRPr/>
            </a:pPr>
            <a:fld id="{F0921CE0-09F0-C844-9567-91EE901B4A6D}" type="datetimeFigureOut">
              <a:rPr lang="en-US"/>
              <a:pPr>
                <a:defRPr/>
              </a:pPr>
              <a:t>9/14/18</a:t>
            </a:fld>
            <a:endParaRPr lang="en-US"/>
          </a:p>
        </p:txBody>
      </p:sp>
      <p:sp>
        <p:nvSpPr>
          <p:cNvPr id="5" name="Footer Placeholder 4"/>
          <p:cNvSpPr>
            <a:spLocks noGrp="1"/>
          </p:cNvSpPr>
          <p:nvPr>
            <p:ph type="ftr" sz="quarter" idx="11"/>
          </p:nvPr>
        </p:nvSpPr>
        <p:spPr/>
        <p:txBody>
          <a:bodyPr/>
          <a:lstStyle>
            <a:lvl1pPr defTabSz="912825" fontAlgn="base">
              <a:spcBef>
                <a:spcPct val="0"/>
              </a:spcBef>
              <a:spcAft>
                <a:spcPct val="0"/>
              </a:spcAft>
              <a:defRPr/>
            </a:lvl1pPr>
          </a:lstStyle>
          <a:p>
            <a:pPr>
              <a:defRPr/>
            </a:pPr>
            <a:endParaRPr lang="en-US"/>
          </a:p>
        </p:txBody>
      </p:sp>
      <p:sp>
        <p:nvSpPr>
          <p:cNvPr id="6" name="Slide Number Placeholder 5"/>
          <p:cNvSpPr>
            <a:spLocks noGrp="1"/>
          </p:cNvSpPr>
          <p:nvPr>
            <p:ph type="sldNum" sz="quarter" idx="12"/>
          </p:nvPr>
        </p:nvSpPr>
        <p:spPr/>
        <p:txBody>
          <a:bodyPr/>
          <a:lstStyle>
            <a:lvl1pPr defTabSz="912825" fontAlgn="base">
              <a:spcBef>
                <a:spcPct val="0"/>
              </a:spcBef>
              <a:spcAft>
                <a:spcPct val="0"/>
              </a:spcAft>
              <a:defRPr/>
            </a:lvl1pPr>
          </a:lstStyle>
          <a:p>
            <a:pPr>
              <a:defRPr/>
            </a:pPr>
            <a:fld id="{F3BED68A-7E4A-A74B-8308-E904635887AB}" type="slidenum">
              <a:rPr lang="en-US"/>
              <a:pPr>
                <a:defRPr/>
              </a:pPr>
              <a:t>‹#›</a:t>
            </a:fld>
            <a:endParaRPr lang="en-US"/>
          </a:p>
        </p:txBody>
      </p:sp>
    </p:spTree>
    <p:extLst>
      <p:ext uri="{BB962C8B-B14F-4D97-AF65-F5344CB8AC3E}">
        <p14:creationId xmlns:p14="http://schemas.microsoft.com/office/powerpoint/2010/main" val="2888791032"/>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lIns="91275" tIns="45638" rIns="91275" bIns="45638"/>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2825" fontAlgn="base">
              <a:spcBef>
                <a:spcPct val="0"/>
              </a:spcBef>
              <a:spcAft>
                <a:spcPct val="0"/>
              </a:spcAft>
              <a:defRPr/>
            </a:lvl1pPr>
          </a:lstStyle>
          <a:p>
            <a:pPr>
              <a:defRPr/>
            </a:pPr>
            <a:fld id="{F0921CE0-09F0-C844-9567-91EE901B4A6D}" type="datetimeFigureOut">
              <a:rPr lang="en-US"/>
              <a:pPr>
                <a:defRPr/>
              </a:pPr>
              <a:t>9/14/18</a:t>
            </a:fld>
            <a:endParaRPr lang="en-US"/>
          </a:p>
        </p:txBody>
      </p:sp>
      <p:sp>
        <p:nvSpPr>
          <p:cNvPr id="5" name="Footer Placeholder 4"/>
          <p:cNvSpPr>
            <a:spLocks noGrp="1"/>
          </p:cNvSpPr>
          <p:nvPr>
            <p:ph type="ftr" sz="quarter" idx="11"/>
          </p:nvPr>
        </p:nvSpPr>
        <p:spPr/>
        <p:txBody>
          <a:bodyPr/>
          <a:lstStyle>
            <a:lvl1pPr defTabSz="912825" fontAlgn="base">
              <a:spcBef>
                <a:spcPct val="0"/>
              </a:spcBef>
              <a:spcAft>
                <a:spcPct val="0"/>
              </a:spcAft>
              <a:defRPr/>
            </a:lvl1pPr>
          </a:lstStyle>
          <a:p>
            <a:pPr>
              <a:defRPr/>
            </a:pPr>
            <a:endParaRPr lang="en-US"/>
          </a:p>
        </p:txBody>
      </p:sp>
      <p:sp>
        <p:nvSpPr>
          <p:cNvPr id="6" name="Slide Number Placeholder 5"/>
          <p:cNvSpPr>
            <a:spLocks noGrp="1"/>
          </p:cNvSpPr>
          <p:nvPr>
            <p:ph type="sldNum" sz="quarter" idx="12"/>
          </p:nvPr>
        </p:nvSpPr>
        <p:spPr/>
        <p:txBody>
          <a:bodyPr/>
          <a:lstStyle>
            <a:lvl1pPr defTabSz="912825" fontAlgn="base">
              <a:spcBef>
                <a:spcPct val="0"/>
              </a:spcBef>
              <a:spcAft>
                <a:spcPct val="0"/>
              </a:spcAft>
              <a:defRPr/>
            </a:lvl1pPr>
          </a:lstStyle>
          <a:p>
            <a:pPr>
              <a:defRPr/>
            </a:pPr>
            <a:fld id="{8804CCD5-4C85-0A48-9035-FC3F29CA55BF}" type="slidenum">
              <a:rPr lang="en-US"/>
              <a:pPr>
                <a:defRPr/>
              </a:pPr>
              <a:t>‹#›</a:t>
            </a:fld>
            <a:endParaRPr lang="en-US"/>
          </a:p>
        </p:txBody>
      </p:sp>
    </p:spTree>
    <p:extLst>
      <p:ext uri="{BB962C8B-B14F-4D97-AF65-F5344CB8AC3E}">
        <p14:creationId xmlns:p14="http://schemas.microsoft.com/office/powerpoint/2010/main" val="3282870349"/>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a:prstGeom prst="rect">
            <a:avLst/>
          </a:prstGeom>
        </p:spPr>
        <p:txBody>
          <a:bodyPr lIns="91275" tIns="45638" rIns="91275" bIns="45638" anchor="b"/>
          <a:lstStyle>
            <a:lvl1pPr marL="0" indent="0">
              <a:buNone/>
              <a:defRPr sz="2000">
                <a:solidFill>
                  <a:schemeClr val="tx1">
                    <a:tint val="75000"/>
                  </a:schemeClr>
                </a:solidFill>
              </a:defRPr>
            </a:lvl1pPr>
            <a:lvl2pPr marL="456411" indent="0">
              <a:buNone/>
              <a:defRPr sz="1800">
                <a:solidFill>
                  <a:schemeClr val="tx1">
                    <a:tint val="75000"/>
                  </a:schemeClr>
                </a:solidFill>
              </a:defRPr>
            </a:lvl2pPr>
            <a:lvl3pPr marL="912825" indent="0">
              <a:buNone/>
              <a:defRPr sz="1600">
                <a:solidFill>
                  <a:schemeClr val="tx1">
                    <a:tint val="75000"/>
                  </a:schemeClr>
                </a:solidFill>
              </a:defRPr>
            </a:lvl3pPr>
            <a:lvl4pPr marL="1369220" indent="0">
              <a:buNone/>
              <a:defRPr sz="1400">
                <a:solidFill>
                  <a:schemeClr val="tx1">
                    <a:tint val="75000"/>
                  </a:schemeClr>
                </a:solidFill>
              </a:defRPr>
            </a:lvl4pPr>
            <a:lvl5pPr marL="1825644" indent="0">
              <a:buNone/>
              <a:defRPr sz="1400">
                <a:solidFill>
                  <a:schemeClr val="tx1">
                    <a:tint val="75000"/>
                  </a:schemeClr>
                </a:solidFill>
              </a:defRPr>
            </a:lvl5pPr>
            <a:lvl6pPr marL="2282036" indent="0">
              <a:buNone/>
              <a:defRPr sz="1400">
                <a:solidFill>
                  <a:schemeClr val="tx1">
                    <a:tint val="75000"/>
                  </a:schemeClr>
                </a:solidFill>
              </a:defRPr>
            </a:lvl6pPr>
            <a:lvl7pPr marL="2738440" indent="0">
              <a:buNone/>
              <a:defRPr sz="1400">
                <a:solidFill>
                  <a:schemeClr val="tx1">
                    <a:tint val="75000"/>
                  </a:schemeClr>
                </a:solidFill>
              </a:defRPr>
            </a:lvl7pPr>
            <a:lvl8pPr marL="3194844" indent="0">
              <a:buNone/>
              <a:defRPr sz="1400">
                <a:solidFill>
                  <a:schemeClr val="tx1">
                    <a:tint val="75000"/>
                  </a:schemeClr>
                </a:solidFill>
              </a:defRPr>
            </a:lvl8pPr>
            <a:lvl9pPr marL="3651255"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defTabSz="912825" fontAlgn="base">
              <a:spcBef>
                <a:spcPct val="0"/>
              </a:spcBef>
              <a:spcAft>
                <a:spcPct val="0"/>
              </a:spcAft>
              <a:defRPr/>
            </a:lvl1pPr>
          </a:lstStyle>
          <a:p>
            <a:pPr>
              <a:defRPr/>
            </a:pPr>
            <a:fld id="{F0921CE0-09F0-C844-9567-91EE901B4A6D}" type="datetimeFigureOut">
              <a:rPr lang="en-US"/>
              <a:pPr>
                <a:defRPr/>
              </a:pPr>
              <a:t>9/14/18</a:t>
            </a:fld>
            <a:endParaRPr lang="en-US"/>
          </a:p>
        </p:txBody>
      </p:sp>
      <p:sp>
        <p:nvSpPr>
          <p:cNvPr id="5" name="Footer Placeholder 4"/>
          <p:cNvSpPr>
            <a:spLocks noGrp="1"/>
          </p:cNvSpPr>
          <p:nvPr>
            <p:ph type="ftr" sz="quarter" idx="11"/>
          </p:nvPr>
        </p:nvSpPr>
        <p:spPr/>
        <p:txBody>
          <a:bodyPr/>
          <a:lstStyle>
            <a:lvl1pPr defTabSz="912825" fontAlgn="base">
              <a:spcBef>
                <a:spcPct val="0"/>
              </a:spcBef>
              <a:spcAft>
                <a:spcPct val="0"/>
              </a:spcAft>
              <a:defRPr/>
            </a:lvl1pPr>
          </a:lstStyle>
          <a:p>
            <a:pPr>
              <a:defRPr/>
            </a:pPr>
            <a:endParaRPr lang="en-US"/>
          </a:p>
        </p:txBody>
      </p:sp>
      <p:sp>
        <p:nvSpPr>
          <p:cNvPr id="6" name="Slide Number Placeholder 5"/>
          <p:cNvSpPr>
            <a:spLocks noGrp="1"/>
          </p:cNvSpPr>
          <p:nvPr>
            <p:ph type="sldNum" sz="quarter" idx="12"/>
          </p:nvPr>
        </p:nvSpPr>
        <p:spPr/>
        <p:txBody>
          <a:bodyPr/>
          <a:lstStyle>
            <a:lvl1pPr defTabSz="912825" fontAlgn="base">
              <a:spcBef>
                <a:spcPct val="0"/>
              </a:spcBef>
              <a:spcAft>
                <a:spcPct val="0"/>
              </a:spcAft>
              <a:defRPr/>
            </a:lvl1pPr>
          </a:lstStyle>
          <a:p>
            <a:pPr>
              <a:defRPr/>
            </a:pPr>
            <a:fld id="{03D999EB-A07E-9346-9379-76F9CA33A8E6}" type="slidenum">
              <a:rPr lang="en-US"/>
              <a:pPr>
                <a:defRPr/>
              </a:pPr>
              <a:t>‹#›</a:t>
            </a:fld>
            <a:endParaRPr lang="en-US"/>
          </a:p>
        </p:txBody>
      </p:sp>
    </p:spTree>
    <p:extLst>
      <p:ext uri="{BB962C8B-B14F-4D97-AF65-F5344CB8AC3E}">
        <p14:creationId xmlns:p14="http://schemas.microsoft.com/office/powerpoint/2010/main" val="4293128402"/>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lIns="91275" tIns="45638" rIns="91275" bIns="45638"/>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lIns="91275" tIns="45638" rIns="91275" bIns="45638"/>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defTabSz="912825" fontAlgn="base">
              <a:spcBef>
                <a:spcPct val="0"/>
              </a:spcBef>
              <a:spcAft>
                <a:spcPct val="0"/>
              </a:spcAft>
              <a:defRPr/>
            </a:lvl1pPr>
          </a:lstStyle>
          <a:p>
            <a:pPr>
              <a:defRPr/>
            </a:pPr>
            <a:fld id="{F0921CE0-09F0-C844-9567-91EE901B4A6D}" type="datetimeFigureOut">
              <a:rPr lang="en-US"/>
              <a:pPr>
                <a:defRPr/>
              </a:pPr>
              <a:t>9/14/18</a:t>
            </a:fld>
            <a:endParaRPr lang="en-US"/>
          </a:p>
        </p:txBody>
      </p:sp>
      <p:sp>
        <p:nvSpPr>
          <p:cNvPr id="6" name="Footer Placeholder 5"/>
          <p:cNvSpPr>
            <a:spLocks noGrp="1"/>
          </p:cNvSpPr>
          <p:nvPr>
            <p:ph type="ftr" sz="quarter" idx="11"/>
          </p:nvPr>
        </p:nvSpPr>
        <p:spPr/>
        <p:txBody>
          <a:bodyPr/>
          <a:lstStyle>
            <a:lvl1pPr defTabSz="912825" fontAlgn="base">
              <a:spcBef>
                <a:spcPct val="0"/>
              </a:spcBef>
              <a:spcAft>
                <a:spcPct val="0"/>
              </a:spcAft>
              <a:defRPr/>
            </a:lvl1pPr>
          </a:lstStyle>
          <a:p>
            <a:pPr>
              <a:defRPr/>
            </a:pPr>
            <a:endParaRPr lang="en-US"/>
          </a:p>
        </p:txBody>
      </p:sp>
      <p:sp>
        <p:nvSpPr>
          <p:cNvPr id="7" name="Slide Number Placeholder 6"/>
          <p:cNvSpPr>
            <a:spLocks noGrp="1"/>
          </p:cNvSpPr>
          <p:nvPr>
            <p:ph type="sldNum" sz="quarter" idx="12"/>
          </p:nvPr>
        </p:nvSpPr>
        <p:spPr/>
        <p:txBody>
          <a:bodyPr/>
          <a:lstStyle>
            <a:lvl1pPr defTabSz="912825" fontAlgn="base">
              <a:spcBef>
                <a:spcPct val="0"/>
              </a:spcBef>
              <a:spcAft>
                <a:spcPct val="0"/>
              </a:spcAft>
              <a:defRPr/>
            </a:lvl1pPr>
          </a:lstStyle>
          <a:p>
            <a:pPr>
              <a:defRPr/>
            </a:pPr>
            <a:fld id="{22D5D8F8-322A-B843-8661-CC58B8ED9651}" type="slidenum">
              <a:rPr lang="en-US"/>
              <a:pPr>
                <a:defRPr/>
              </a:pPr>
              <a:t>‹#›</a:t>
            </a:fld>
            <a:endParaRPr lang="en-US"/>
          </a:p>
        </p:txBody>
      </p:sp>
    </p:spTree>
    <p:extLst>
      <p:ext uri="{BB962C8B-B14F-4D97-AF65-F5344CB8AC3E}">
        <p14:creationId xmlns:p14="http://schemas.microsoft.com/office/powerpoint/2010/main" val="1597345015"/>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lIns="91275" tIns="45638" rIns="91275" bIns="45638" anchor="b"/>
          <a:lstStyle>
            <a:lvl1pPr marL="0" indent="0">
              <a:buNone/>
              <a:defRPr sz="2400" b="1"/>
            </a:lvl1pPr>
            <a:lvl2pPr marL="456411" indent="0">
              <a:buNone/>
              <a:defRPr sz="2000" b="1"/>
            </a:lvl2pPr>
            <a:lvl3pPr marL="912825" indent="0">
              <a:buNone/>
              <a:defRPr sz="1800" b="1"/>
            </a:lvl3pPr>
            <a:lvl4pPr marL="1369220" indent="0">
              <a:buNone/>
              <a:defRPr sz="1600" b="1"/>
            </a:lvl4pPr>
            <a:lvl5pPr marL="1825644" indent="0">
              <a:buNone/>
              <a:defRPr sz="1600" b="1"/>
            </a:lvl5pPr>
            <a:lvl6pPr marL="2282036" indent="0">
              <a:buNone/>
              <a:defRPr sz="1600" b="1"/>
            </a:lvl6pPr>
            <a:lvl7pPr marL="2738440" indent="0">
              <a:buNone/>
              <a:defRPr sz="1600" b="1"/>
            </a:lvl7pPr>
            <a:lvl8pPr marL="3194844" indent="0">
              <a:buNone/>
              <a:defRPr sz="1600" b="1"/>
            </a:lvl8pPr>
            <a:lvl9pPr marL="365125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lIns="91275" tIns="45638" rIns="91275" bIns="45638"/>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0" y="1535113"/>
            <a:ext cx="4041775" cy="639762"/>
          </a:xfrm>
          <a:prstGeom prst="rect">
            <a:avLst/>
          </a:prstGeom>
        </p:spPr>
        <p:txBody>
          <a:bodyPr lIns="91275" tIns="45638" rIns="91275" bIns="45638" anchor="b"/>
          <a:lstStyle>
            <a:lvl1pPr marL="0" indent="0">
              <a:buNone/>
              <a:defRPr sz="2400" b="1"/>
            </a:lvl1pPr>
            <a:lvl2pPr marL="456411" indent="0">
              <a:buNone/>
              <a:defRPr sz="2000" b="1"/>
            </a:lvl2pPr>
            <a:lvl3pPr marL="912825" indent="0">
              <a:buNone/>
              <a:defRPr sz="1800" b="1"/>
            </a:lvl3pPr>
            <a:lvl4pPr marL="1369220" indent="0">
              <a:buNone/>
              <a:defRPr sz="1600" b="1"/>
            </a:lvl4pPr>
            <a:lvl5pPr marL="1825644" indent="0">
              <a:buNone/>
              <a:defRPr sz="1600" b="1"/>
            </a:lvl5pPr>
            <a:lvl6pPr marL="2282036" indent="0">
              <a:buNone/>
              <a:defRPr sz="1600" b="1"/>
            </a:lvl6pPr>
            <a:lvl7pPr marL="2738440" indent="0">
              <a:buNone/>
              <a:defRPr sz="1600" b="1"/>
            </a:lvl7pPr>
            <a:lvl8pPr marL="3194844" indent="0">
              <a:buNone/>
              <a:defRPr sz="1600" b="1"/>
            </a:lvl8pPr>
            <a:lvl9pPr marL="365125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0" y="2174875"/>
            <a:ext cx="4041775" cy="3951288"/>
          </a:xfrm>
          <a:prstGeom prst="rect">
            <a:avLst/>
          </a:prstGeom>
        </p:spPr>
        <p:txBody>
          <a:bodyPr lIns="91275" tIns="45638" rIns="91275" bIns="45638"/>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defTabSz="912825" fontAlgn="base">
              <a:spcBef>
                <a:spcPct val="0"/>
              </a:spcBef>
              <a:spcAft>
                <a:spcPct val="0"/>
              </a:spcAft>
              <a:defRPr/>
            </a:lvl1pPr>
          </a:lstStyle>
          <a:p>
            <a:pPr>
              <a:defRPr/>
            </a:pPr>
            <a:fld id="{F0921CE0-09F0-C844-9567-91EE901B4A6D}" type="datetimeFigureOut">
              <a:rPr lang="en-US"/>
              <a:pPr>
                <a:defRPr/>
              </a:pPr>
              <a:t>9/14/18</a:t>
            </a:fld>
            <a:endParaRPr lang="en-US"/>
          </a:p>
        </p:txBody>
      </p:sp>
      <p:sp>
        <p:nvSpPr>
          <p:cNvPr id="8" name="Footer Placeholder 7"/>
          <p:cNvSpPr>
            <a:spLocks noGrp="1"/>
          </p:cNvSpPr>
          <p:nvPr>
            <p:ph type="ftr" sz="quarter" idx="11"/>
          </p:nvPr>
        </p:nvSpPr>
        <p:spPr/>
        <p:txBody>
          <a:bodyPr/>
          <a:lstStyle>
            <a:lvl1pPr defTabSz="912825" fontAlgn="base">
              <a:spcBef>
                <a:spcPct val="0"/>
              </a:spcBef>
              <a:spcAft>
                <a:spcPct val="0"/>
              </a:spcAft>
              <a:defRPr/>
            </a:lvl1pPr>
          </a:lstStyle>
          <a:p>
            <a:pPr>
              <a:defRPr/>
            </a:pPr>
            <a:endParaRPr lang="en-US"/>
          </a:p>
        </p:txBody>
      </p:sp>
      <p:sp>
        <p:nvSpPr>
          <p:cNvPr id="9" name="Slide Number Placeholder 8"/>
          <p:cNvSpPr>
            <a:spLocks noGrp="1"/>
          </p:cNvSpPr>
          <p:nvPr>
            <p:ph type="sldNum" sz="quarter" idx="12"/>
          </p:nvPr>
        </p:nvSpPr>
        <p:spPr/>
        <p:txBody>
          <a:bodyPr/>
          <a:lstStyle>
            <a:lvl1pPr defTabSz="912825" fontAlgn="base">
              <a:spcBef>
                <a:spcPct val="0"/>
              </a:spcBef>
              <a:spcAft>
                <a:spcPct val="0"/>
              </a:spcAft>
              <a:defRPr/>
            </a:lvl1pPr>
          </a:lstStyle>
          <a:p>
            <a:pPr>
              <a:defRPr/>
            </a:pPr>
            <a:fld id="{145E1127-5F96-C440-8FEF-4DF2DE5DB534}" type="slidenum">
              <a:rPr lang="en-US"/>
              <a:pPr>
                <a:defRPr/>
              </a:pPr>
              <a:t>‹#›</a:t>
            </a:fld>
            <a:endParaRPr lang="en-US"/>
          </a:p>
        </p:txBody>
      </p:sp>
    </p:spTree>
    <p:extLst>
      <p:ext uri="{BB962C8B-B14F-4D97-AF65-F5344CB8AC3E}">
        <p14:creationId xmlns:p14="http://schemas.microsoft.com/office/powerpoint/2010/main" val="342397026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07200" y="889000"/>
            <a:ext cx="2224088" cy="53625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4938" y="889000"/>
            <a:ext cx="6519862" cy="53625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4"/>
          <p:cNvSpPr>
            <a:spLocks noGrp="1" noChangeArrowheads="1"/>
          </p:cNvSpPr>
          <p:nvPr>
            <p:ph type="dt" sz="half" idx="10"/>
          </p:nvPr>
        </p:nvSpPr>
        <p:spPr>
          <a:ln/>
        </p:spPr>
        <p:txBody>
          <a:bodyPr/>
          <a:lstStyle>
            <a:lvl1pPr>
              <a:defRPr/>
            </a:lvl1pPr>
          </a:lstStyle>
          <a:p>
            <a:endParaRPr lang="en-US" altLang="zh-CN">
              <a:solidFill>
                <a:srgbClr val="FFFFCC"/>
              </a:solidFill>
            </a:endParaRPr>
          </a:p>
        </p:txBody>
      </p:sp>
      <p:sp>
        <p:nvSpPr>
          <p:cNvPr id="5" name="Rectangle 25"/>
          <p:cNvSpPr>
            <a:spLocks noGrp="1" noChangeArrowheads="1"/>
          </p:cNvSpPr>
          <p:nvPr>
            <p:ph type="ftr" sz="quarter" idx="11"/>
          </p:nvPr>
        </p:nvSpPr>
        <p:spPr>
          <a:ln/>
        </p:spPr>
        <p:txBody>
          <a:bodyPr/>
          <a:lstStyle>
            <a:lvl1pPr>
              <a:defRPr/>
            </a:lvl1pPr>
          </a:lstStyle>
          <a:p>
            <a:endParaRPr lang="en-US" altLang="zh-CN">
              <a:solidFill>
                <a:srgbClr val="FFFFCC"/>
              </a:solidFill>
            </a:endParaRPr>
          </a:p>
        </p:txBody>
      </p:sp>
      <p:sp>
        <p:nvSpPr>
          <p:cNvPr id="6" name="Rectangle 26"/>
          <p:cNvSpPr>
            <a:spLocks noGrp="1" noChangeArrowheads="1"/>
          </p:cNvSpPr>
          <p:nvPr>
            <p:ph type="sldNum" sz="quarter" idx="12"/>
          </p:nvPr>
        </p:nvSpPr>
        <p:spPr>
          <a:ln/>
        </p:spPr>
        <p:txBody>
          <a:bodyPr/>
          <a:lstStyle>
            <a:lvl1pPr>
              <a:defRPr/>
            </a:lvl1pPr>
          </a:lstStyle>
          <a:p>
            <a:fld id="{51DD0473-191C-4AF0-9741-177E39D4012E}" type="slidenum">
              <a:rPr lang="en-US" altLang="zh-CN">
                <a:solidFill>
                  <a:srgbClr val="FFFFCC"/>
                </a:solidFill>
              </a:rPr>
              <a:pPr/>
              <a:t>‹#›</a:t>
            </a:fld>
            <a:endParaRPr lang="en-US" altLang="zh-CN">
              <a:solidFill>
                <a:srgbClr val="FFFFCC"/>
              </a:solidFill>
            </a:endParaRPr>
          </a:p>
        </p:txBody>
      </p:sp>
    </p:spTree>
    <p:extLst>
      <p:ext uri="{BB962C8B-B14F-4D97-AF65-F5344CB8AC3E}">
        <p14:creationId xmlns:p14="http://schemas.microsoft.com/office/powerpoint/2010/main" val="290272546"/>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defTabSz="912825" fontAlgn="base">
              <a:spcBef>
                <a:spcPct val="0"/>
              </a:spcBef>
              <a:spcAft>
                <a:spcPct val="0"/>
              </a:spcAft>
              <a:defRPr/>
            </a:lvl1pPr>
          </a:lstStyle>
          <a:p>
            <a:pPr>
              <a:defRPr/>
            </a:pPr>
            <a:fld id="{F0921CE0-09F0-C844-9567-91EE901B4A6D}" type="datetimeFigureOut">
              <a:rPr lang="en-US"/>
              <a:pPr>
                <a:defRPr/>
              </a:pPr>
              <a:t>9/14/18</a:t>
            </a:fld>
            <a:endParaRPr lang="en-US"/>
          </a:p>
        </p:txBody>
      </p:sp>
      <p:sp>
        <p:nvSpPr>
          <p:cNvPr id="4" name="Footer Placeholder 3"/>
          <p:cNvSpPr>
            <a:spLocks noGrp="1"/>
          </p:cNvSpPr>
          <p:nvPr>
            <p:ph type="ftr" sz="quarter" idx="11"/>
          </p:nvPr>
        </p:nvSpPr>
        <p:spPr/>
        <p:txBody>
          <a:bodyPr/>
          <a:lstStyle>
            <a:lvl1pPr defTabSz="912825" fontAlgn="base">
              <a:spcBef>
                <a:spcPct val="0"/>
              </a:spcBef>
              <a:spcAft>
                <a:spcPct val="0"/>
              </a:spcAft>
              <a:defRPr/>
            </a:lvl1pPr>
          </a:lstStyle>
          <a:p>
            <a:pPr>
              <a:defRPr/>
            </a:pPr>
            <a:endParaRPr lang="en-US"/>
          </a:p>
        </p:txBody>
      </p:sp>
      <p:sp>
        <p:nvSpPr>
          <p:cNvPr id="5" name="Slide Number Placeholder 4"/>
          <p:cNvSpPr>
            <a:spLocks noGrp="1"/>
          </p:cNvSpPr>
          <p:nvPr>
            <p:ph type="sldNum" sz="quarter" idx="12"/>
          </p:nvPr>
        </p:nvSpPr>
        <p:spPr/>
        <p:txBody>
          <a:bodyPr/>
          <a:lstStyle>
            <a:lvl1pPr defTabSz="912825" fontAlgn="base">
              <a:spcBef>
                <a:spcPct val="0"/>
              </a:spcBef>
              <a:spcAft>
                <a:spcPct val="0"/>
              </a:spcAft>
              <a:defRPr/>
            </a:lvl1pPr>
          </a:lstStyle>
          <a:p>
            <a:pPr>
              <a:defRPr/>
            </a:pPr>
            <a:fld id="{C0A37437-DC1A-8345-981A-38D0C87AF218}" type="slidenum">
              <a:rPr lang="en-US"/>
              <a:pPr>
                <a:defRPr/>
              </a:pPr>
              <a:t>‹#›</a:t>
            </a:fld>
            <a:endParaRPr lang="en-US"/>
          </a:p>
        </p:txBody>
      </p:sp>
    </p:spTree>
    <p:extLst>
      <p:ext uri="{BB962C8B-B14F-4D97-AF65-F5344CB8AC3E}">
        <p14:creationId xmlns:p14="http://schemas.microsoft.com/office/powerpoint/2010/main" val="2422962682"/>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912825" fontAlgn="base">
              <a:spcBef>
                <a:spcPct val="0"/>
              </a:spcBef>
              <a:spcAft>
                <a:spcPct val="0"/>
              </a:spcAft>
              <a:defRPr/>
            </a:lvl1pPr>
          </a:lstStyle>
          <a:p>
            <a:pPr>
              <a:defRPr/>
            </a:pPr>
            <a:fld id="{F0921CE0-09F0-C844-9567-91EE901B4A6D}" type="datetimeFigureOut">
              <a:rPr lang="en-US"/>
              <a:pPr>
                <a:defRPr/>
              </a:pPr>
              <a:t>9/14/18</a:t>
            </a:fld>
            <a:endParaRPr lang="en-US"/>
          </a:p>
        </p:txBody>
      </p:sp>
      <p:sp>
        <p:nvSpPr>
          <p:cNvPr id="3" name="Footer Placeholder 2"/>
          <p:cNvSpPr>
            <a:spLocks noGrp="1"/>
          </p:cNvSpPr>
          <p:nvPr>
            <p:ph type="ftr" sz="quarter" idx="11"/>
          </p:nvPr>
        </p:nvSpPr>
        <p:spPr/>
        <p:txBody>
          <a:bodyPr/>
          <a:lstStyle>
            <a:lvl1pPr defTabSz="912825" fontAlgn="base">
              <a:spcBef>
                <a:spcPct val="0"/>
              </a:spcBef>
              <a:spcAft>
                <a:spcPct val="0"/>
              </a:spcAft>
              <a:defRPr/>
            </a:lvl1pPr>
          </a:lstStyle>
          <a:p>
            <a:pPr>
              <a:defRPr/>
            </a:pPr>
            <a:endParaRPr lang="en-US"/>
          </a:p>
        </p:txBody>
      </p:sp>
      <p:sp>
        <p:nvSpPr>
          <p:cNvPr id="4" name="Slide Number Placeholder 3"/>
          <p:cNvSpPr>
            <a:spLocks noGrp="1"/>
          </p:cNvSpPr>
          <p:nvPr>
            <p:ph type="sldNum" sz="quarter" idx="12"/>
          </p:nvPr>
        </p:nvSpPr>
        <p:spPr/>
        <p:txBody>
          <a:bodyPr/>
          <a:lstStyle>
            <a:lvl1pPr defTabSz="912825" fontAlgn="base">
              <a:spcBef>
                <a:spcPct val="0"/>
              </a:spcBef>
              <a:spcAft>
                <a:spcPct val="0"/>
              </a:spcAft>
              <a:defRPr/>
            </a:lvl1pPr>
          </a:lstStyle>
          <a:p>
            <a:pPr>
              <a:defRPr/>
            </a:pPr>
            <a:fld id="{3A4DEAFF-A280-6E42-BEAE-64E92F10130A}" type="slidenum">
              <a:rPr lang="en-US"/>
              <a:pPr>
                <a:defRPr/>
              </a:pPr>
              <a:t>‹#›</a:t>
            </a:fld>
            <a:endParaRPr lang="en-US"/>
          </a:p>
        </p:txBody>
      </p:sp>
    </p:spTree>
    <p:extLst>
      <p:ext uri="{BB962C8B-B14F-4D97-AF65-F5344CB8AC3E}">
        <p14:creationId xmlns:p14="http://schemas.microsoft.com/office/powerpoint/2010/main" val="593251681"/>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5"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5"/>
            <a:ext cx="5111750" cy="5853113"/>
          </a:xfrm>
          <a:prstGeom prst="rect">
            <a:avLst/>
          </a:prstGeom>
        </p:spPr>
        <p:txBody>
          <a:bodyPr lIns="91275" tIns="45638" rIns="91275" bIns="45638"/>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5" y="1435101"/>
            <a:ext cx="3008313" cy="4691063"/>
          </a:xfrm>
          <a:prstGeom prst="rect">
            <a:avLst/>
          </a:prstGeom>
        </p:spPr>
        <p:txBody>
          <a:bodyPr lIns="91275" tIns="45638" rIns="91275" bIns="45638"/>
          <a:lstStyle>
            <a:lvl1pPr marL="0" indent="0">
              <a:buNone/>
              <a:defRPr sz="1400"/>
            </a:lvl1pPr>
            <a:lvl2pPr marL="456411" indent="0">
              <a:buNone/>
              <a:defRPr sz="1200"/>
            </a:lvl2pPr>
            <a:lvl3pPr marL="912825" indent="0">
              <a:buNone/>
              <a:defRPr sz="1000"/>
            </a:lvl3pPr>
            <a:lvl4pPr marL="1369220" indent="0">
              <a:buNone/>
              <a:defRPr sz="900"/>
            </a:lvl4pPr>
            <a:lvl5pPr marL="1825644" indent="0">
              <a:buNone/>
              <a:defRPr sz="900"/>
            </a:lvl5pPr>
            <a:lvl6pPr marL="2282036" indent="0">
              <a:buNone/>
              <a:defRPr sz="900"/>
            </a:lvl6pPr>
            <a:lvl7pPr marL="2738440" indent="0">
              <a:buNone/>
              <a:defRPr sz="900"/>
            </a:lvl7pPr>
            <a:lvl8pPr marL="3194844" indent="0">
              <a:buNone/>
              <a:defRPr sz="900"/>
            </a:lvl8pPr>
            <a:lvl9pPr marL="3651255"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912825" fontAlgn="base">
              <a:spcBef>
                <a:spcPct val="0"/>
              </a:spcBef>
              <a:spcAft>
                <a:spcPct val="0"/>
              </a:spcAft>
              <a:defRPr/>
            </a:lvl1pPr>
          </a:lstStyle>
          <a:p>
            <a:pPr>
              <a:defRPr/>
            </a:pPr>
            <a:fld id="{F0921CE0-09F0-C844-9567-91EE901B4A6D}" type="datetimeFigureOut">
              <a:rPr lang="en-US"/>
              <a:pPr>
                <a:defRPr/>
              </a:pPr>
              <a:t>9/14/18</a:t>
            </a:fld>
            <a:endParaRPr lang="en-US"/>
          </a:p>
        </p:txBody>
      </p:sp>
      <p:sp>
        <p:nvSpPr>
          <p:cNvPr id="6" name="Footer Placeholder 5"/>
          <p:cNvSpPr>
            <a:spLocks noGrp="1"/>
          </p:cNvSpPr>
          <p:nvPr>
            <p:ph type="ftr" sz="quarter" idx="11"/>
          </p:nvPr>
        </p:nvSpPr>
        <p:spPr/>
        <p:txBody>
          <a:bodyPr/>
          <a:lstStyle>
            <a:lvl1pPr defTabSz="912825" fontAlgn="base">
              <a:spcBef>
                <a:spcPct val="0"/>
              </a:spcBef>
              <a:spcAft>
                <a:spcPct val="0"/>
              </a:spcAft>
              <a:defRPr/>
            </a:lvl1pPr>
          </a:lstStyle>
          <a:p>
            <a:pPr>
              <a:defRPr/>
            </a:pPr>
            <a:endParaRPr lang="en-US"/>
          </a:p>
        </p:txBody>
      </p:sp>
      <p:sp>
        <p:nvSpPr>
          <p:cNvPr id="7" name="Slide Number Placeholder 6"/>
          <p:cNvSpPr>
            <a:spLocks noGrp="1"/>
          </p:cNvSpPr>
          <p:nvPr>
            <p:ph type="sldNum" sz="quarter" idx="12"/>
          </p:nvPr>
        </p:nvSpPr>
        <p:spPr/>
        <p:txBody>
          <a:bodyPr/>
          <a:lstStyle>
            <a:lvl1pPr defTabSz="912825" fontAlgn="base">
              <a:spcBef>
                <a:spcPct val="0"/>
              </a:spcBef>
              <a:spcAft>
                <a:spcPct val="0"/>
              </a:spcAft>
              <a:defRPr/>
            </a:lvl1pPr>
          </a:lstStyle>
          <a:p>
            <a:pPr>
              <a:defRPr/>
            </a:pPr>
            <a:fld id="{81020365-7404-1743-881A-CBEA801DCEF2}" type="slidenum">
              <a:rPr lang="en-US"/>
              <a:pPr>
                <a:defRPr/>
              </a:pPr>
              <a:t>‹#›</a:t>
            </a:fld>
            <a:endParaRPr lang="en-US"/>
          </a:p>
        </p:txBody>
      </p:sp>
    </p:spTree>
    <p:extLst>
      <p:ext uri="{BB962C8B-B14F-4D97-AF65-F5344CB8AC3E}">
        <p14:creationId xmlns:p14="http://schemas.microsoft.com/office/powerpoint/2010/main" val="2899850383"/>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lIns="91275" tIns="45638" rIns="91275" bIns="45638"/>
          <a:lstStyle>
            <a:lvl1pPr marL="0" indent="0">
              <a:buNone/>
              <a:defRPr sz="3200"/>
            </a:lvl1pPr>
            <a:lvl2pPr marL="456411" indent="0">
              <a:buNone/>
              <a:defRPr sz="2800"/>
            </a:lvl2pPr>
            <a:lvl3pPr marL="912825" indent="0">
              <a:buNone/>
              <a:defRPr sz="2400"/>
            </a:lvl3pPr>
            <a:lvl4pPr marL="1369220" indent="0">
              <a:buNone/>
              <a:defRPr sz="2000"/>
            </a:lvl4pPr>
            <a:lvl5pPr marL="1825644" indent="0">
              <a:buNone/>
              <a:defRPr sz="2000"/>
            </a:lvl5pPr>
            <a:lvl6pPr marL="2282036" indent="0">
              <a:buNone/>
              <a:defRPr sz="2000"/>
            </a:lvl6pPr>
            <a:lvl7pPr marL="2738440" indent="0">
              <a:buNone/>
              <a:defRPr sz="2000"/>
            </a:lvl7pPr>
            <a:lvl8pPr marL="3194844" indent="0">
              <a:buNone/>
              <a:defRPr sz="2000"/>
            </a:lvl8pPr>
            <a:lvl9pPr marL="365125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lIns="91275" tIns="45638" rIns="91275" bIns="45638"/>
          <a:lstStyle>
            <a:lvl1pPr marL="0" indent="0">
              <a:buNone/>
              <a:defRPr sz="1400"/>
            </a:lvl1pPr>
            <a:lvl2pPr marL="456411" indent="0">
              <a:buNone/>
              <a:defRPr sz="1200"/>
            </a:lvl2pPr>
            <a:lvl3pPr marL="912825" indent="0">
              <a:buNone/>
              <a:defRPr sz="1000"/>
            </a:lvl3pPr>
            <a:lvl4pPr marL="1369220" indent="0">
              <a:buNone/>
              <a:defRPr sz="900"/>
            </a:lvl4pPr>
            <a:lvl5pPr marL="1825644" indent="0">
              <a:buNone/>
              <a:defRPr sz="900"/>
            </a:lvl5pPr>
            <a:lvl6pPr marL="2282036" indent="0">
              <a:buNone/>
              <a:defRPr sz="900"/>
            </a:lvl6pPr>
            <a:lvl7pPr marL="2738440" indent="0">
              <a:buNone/>
              <a:defRPr sz="900"/>
            </a:lvl7pPr>
            <a:lvl8pPr marL="3194844" indent="0">
              <a:buNone/>
              <a:defRPr sz="900"/>
            </a:lvl8pPr>
            <a:lvl9pPr marL="3651255"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912825" fontAlgn="base">
              <a:spcBef>
                <a:spcPct val="0"/>
              </a:spcBef>
              <a:spcAft>
                <a:spcPct val="0"/>
              </a:spcAft>
              <a:defRPr/>
            </a:lvl1pPr>
          </a:lstStyle>
          <a:p>
            <a:pPr>
              <a:defRPr/>
            </a:pPr>
            <a:fld id="{F0921CE0-09F0-C844-9567-91EE901B4A6D}" type="datetimeFigureOut">
              <a:rPr lang="en-US"/>
              <a:pPr>
                <a:defRPr/>
              </a:pPr>
              <a:t>9/14/18</a:t>
            </a:fld>
            <a:endParaRPr lang="en-US"/>
          </a:p>
        </p:txBody>
      </p:sp>
      <p:sp>
        <p:nvSpPr>
          <p:cNvPr id="6" name="Footer Placeholder 5"/>
          <p:cNvSpPr>
            <a:spLocks noGrp="1"/>
          </p:cNvSpPr>
          <p:nvPr>
            <p:ph type="ftr" sz="quarter" idx="11"/>
          </p:nvPr>
        </p:nvSpPr>
        <p:spPr/>
        <p:txBody>
          <a:bodyPr/>
          <a:lstStyle>
            <a:lvl1pPr defTabSz="912825" fontAlgn="base">
              <a:spcBef>
                <a:spcPct val="0"/>
              </a:spcBef>
              <a:spcAft>
                <a:spcPct val="0"/>
              </a:spcAft>
              <a:defRPr/>
            </a:lvl1pPr>
          </a:lstStyle>
          <a:p>
            <a:pPr>
              <a:defRPr/>
            </a:pPr>
            <a:endParaRPr lang="en-US"/>
          </a:p>
        </p:txBody>
      </p:sp>
      <p:sp>
        <p:nvSpPr>
          <p:cNvPr id="7" name="Slide Number Placeholder 6"/>
          <p:cNvSpPr>
            <a:spLocks noGrp="1"/>
          </p:cNvSpPr>
          <p:nvPr>
            <p:ph type="sldNum" sz="quarter" idx="12"/>
          </p:nvPr>
        </p:nvSpPr>
        <p:spPr/>
        <p:txBody>
          <a:bodyPr/>
          <a:lstStyle>
            <a:lvl1pPr defTabSz="912825" fontAlgn="base">
              <a:spcBef>
                <a:spcPct val="0"/>
              </a:spcBef>
              <a:spcAft>
                <a:spcPct val="0"/>
              </a:spcAft>
              <a:defRPr/>
            </a:lvl1pPr>
          </a:lstStyle>
          <a:p>
            <a:pPr>
              <a:defRPr/>
            </a:pPr>
            <a:fld id="{DFBD42EA-7D34-EC40-A917-1512ECC1FFAE}" type="slidenum">
              <a:rPr lang="en-US"/>
              <a:pPr>
                <a:defRPr/>
              </a:pPr>
              <a:t>‹#›</a:t>
            </a:fld>
            <a:endParaRPr lang="en-US"/>
          </a:p>
        </p:txBody>
      </p:sp>
    </p:spTree>
    <p:extLst>
      <p:ext uri="{BB962C8B-B14F-4D97-AF65-F5344CB8AC3E}">
        <p14:creationId xmlns:p14="http://schemas.microsoft.com/office/powerpoint/2010/main" val="3570689217"/>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lIns="91275" tIns="45638" rIns="91275" bIns="45638"/>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2825" fontAlgn="base">
              <a:spcBef>
                <a:spcPct val="0"/>
              </a:spcBef>
              <a:spcAft>
                <a:spcPct val="0"/>
              </a:spcAft>
              <a:defRPr/>
            </a:lvl1pPr>
          </a:lstStyle>
          <a:p>
            <a:pPr>
              <a:defRPr/>
            </a:pPr>
            <a:fld id="{F0921CE0-09F0-C844-9567-91EE901B4A6D}" type="datetimeFigureOut">
              <a:rPr lang="en-US"/>
              <a:pPr>
                <a:defRPr/>
              </a:pPr>
              <a:t>9/14/18</a:t>
            </a:fld>
            <a:endParaRPr lang="en-US"/>
          </a:p>
        </p:txBody>
      </p:sp>
      <p:sp>
        <p:nvSpPr>
          <p:cNvPr id="5" name="Footer Placeholder 4"/>
          <p:cNvSpPr>
            <a:spLocks noGrp="1"/>
          </p:cNvSpPr>
          <p:nvPr>
            <p:ph type="ftr" sz="quarter" idx="11"/>
          </p:nvPr>
        </p:nvSpPr>
        <p:spPr/>
        <p:txBody>
          <a:bodyPr/>
          <a:lstStyle>
            <a:lvl1pPr defTabSz="912825" fontAlgn="base">
              <a:spcBef>
                <a:spcPct val="0"/>
              </a:spcBef>
              <a:spcAft>
                <a:spcPct val="0"/>
              </a:spcAft>
              <a:defRPr/>
            </a:lvl1pPr>
          </a:lstStyle>
          <a:p>
            <a:pPr>
              <a:defRPr/>
            </a:pPr>
            <a:endParaRPr lang="en-US"/>
          </a:p>
        </p:txBody>
      </p:sp>
      <p:sp>
        <p:nvSpPr>
          <p:cNvPr id="6" name="Slide Number Placeholder 5"/>
          <p:cNvSpPr>
            <a:spLocks noGrp="1"/>
          </p:cNvSpPr>
          <p:nvPr>
            <p:ph type="sldNum" sz="quarter" idx="12"/>
          </p:nvPr>
        </p:nvSpPr>
        <p:spPr/>
        <p:txBody>
          <a:bodyPr/>
          <a:lstStyle>
            <a:lvl1pPr defTabSz="912825" fontAlgn="base">
              <a:spcBef>
                <a:spcPct val="0"/>
              </a:spcBef>
              <a:spcAft>
                <a:spcPct val="0"/>
              </a:spcAft>
              <a:defRPr/>
            </a:lvl1pPr>
          </a:lstStyle>
          <a:p>
            <a:pPr>
              <a:defRPr/>
            </a:pPr>
            <a:fld id="{FF910A23-886B-BC41-B230-9EE69A13E860}" type="slidenum">
              <a:rPr lang="en-US"/>
              <a:pPr>
                <a:defRPr/>
              </a:pPr>
              <a:t>‹#›</a:t>
            </a:fld>
            <a:endParaRPr lang="en-US"/>
          </a:p>
        </p:txBody>
      </p:sp>
    </p:spTree>
    <p:extLst>
      <p:ext uri="{BB962C8B-B14F-4D97-AF65-F5344CB8AC3E}">
        <p14:creationId xmlns:p14="http://schemas.microsoft.com/office/powerpoint/2010/main" val="3149577935"/>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73"/>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73"/>
            <a:ext cx="6019800" cy="5851525"/>
          </a:xfrm>
          <a:prstGeom prst="rect">
            <a:avLst/>
          </a:prstGeom>
        </p:spPr>
        <p:txBody>
          <a:bodyPr vert="eaVert" lIns="91275" tIns="45638" rIns="91275" bIns="45638"/>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2825" fontAlgn="base">
              <a:spcBef>
                <a:spcPct val="0"/>
              </a:spcBef>
              <a:spcAft>
                <a:spcPct val="0"/>
              </a:spcAft>
              <a:defRPr/>
            </a:lvl1pPr>
          </a:lstStyle>
          <a:p>
            <a:pPr>
              <a:defRPr/>
            </a:pPr>
            <a:fld id="{F0921CE0-09F0-C844-9567-91EE901B4A6D}" type="datetimeFigureOut">
              <a:rPr lang="en-US"/>
              <a:pPr>
                <a:defRPr/>
              </a:pPr>
              <a:t>9/14/18</a:t>
            </a:fld>
            <a:endParaRPr lang="en-US"/>
          </a:p>
        </p:txBody>
      </p:sp>
      <p:sp>
        <p:nvSpPr>
          <p:cNvPr id="5" name="Footer Placeholder 4"/>
          <p:cNvSpPr>
            <a:spLocks noGrp="1"/>
          </p:cNvSpPr>
          <p:nvPr>
            <p:ph type="ftr" sz="quarter" idx="11"/>
          </p:nvPr>
        </p:nvSpPr>
        <p:spPr/>
        <p:txBody>
          <a:bodyPr/>
          <a:lstStyle>
            <a:lvl1pPr defTabSz="912825" fontAlgn="base">
              <a:spcBef>
                <a:spcPct val="0"/>
              </a:spcBef>
              <a:spcAft>
                <a:spcPct val="0"/>
              </a:spcAft>
              <a:defRPr/>
            </a:lvl1pPr>
          </a:lstStyle>
          <a:p>
            <a:pPr>
              <a:defRPr/>
            </a:pPr>
            <a:endParaRPr lang="en-US"/>
          </a:p>
        </p:txBody>
      </p:sp>
      <p:sp>
        <p:nvSpPr>
          <p:cNvPr id="6" name="Slide Number Placeholder 5"/>
          <p:cNvSpPr>
            <a:spLocks noGrp="1"/>
          </p:cNvSpPr>
          <p:nvPr>
            <p:ph type="sldNum" sz="quarter" idx="12"/>
          </p:nvPr>
        </p:nvSpPr>
        <p:spPr/>
        <p:txBody>
          <a:bodyPr/>
          <a:lstStyle>
            <a:lvl1pPr defTabSz="912825" fontAlgn="base">
              <a:spcBef>
                <a:spcPct val="0"/>
              </a:spcBef>
              <a:spcAft>
                <a:spcPct val="0"/>
              </a:spcAft>
              <a:defRPr/>
            </a:lvl1pPr>
          </a:lstStyle>
          <a:p>
            <a:pPr>
              <a:defRPr/>
            </a:pPr>
            <a:fld id="{8E05FCFD-6B77-AF4F-9EAC-21864BAF7843}" type="slidenum">
              <a:rPr lang="en-US"/>
              <a:pPr>
                <a:defRPr/>
              </a:pPr>
              <a:t>‹#›</a:t>
            </a:fld>
            <a:endParaRPr lang="en-US"/>
          </a:p>
        </p:txBody>
      </p:sp>
    </p:spTree>
    <p:extLst>
      <p:ext uri="{BB962C8B-B14F-4D97-AF65-F5344CB8AC3E}">
        <p14:creationId xmlns:p14="http://schemas.microsoft.com/office/powerpoint/2010/main" val="1052849236"/>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Shape 14"/>
        <p:cNvGrpSpPr/>
        <p:nvPr/>
      </p:nvGrpSpPr>
      <p:grpSpPr>
        <a:xfrm>
          <a:off x="0" y="0"/>
          <a:ext cx="0" cy="0"/>
          <a:chOff x="0" y="0"/>
          <a:chExt cx="0" cy="0"/>
        </a:xfrm>
      </p:grpSpPr>
      <p:sp>
        <p:nvSpPr>
          <p:cNvPr id="15" name="Shape 15"/>
          <p:cNvSpPr txBox="1">
            <a:spLocks noGrp="1"/>
          </p:cNvSpPr>
          <p:nvPr>
            <p:ph type="body" idx="1"/>
          </p:nvPr>
        </p:nvSpPr>
        <p:spPr>
          <a:xfrm>
            <a:off x="457200" y="274672"/>
            <a:ext cx="8229600" cy="5851525"/>
          </a:xfrm>
          <a:prstGeom prst="rect">
            <a:avLst/>
          </a:prstGeom>
          <a:noFill/>
          <a:ln>
            <a:noFill/>
          </a:ln>
        </p:spPr>
        <p:txBody>
          <a:bodyPr lIns="91258" tIns="91258" rIns="91258" bIns="91258" anchor="t" anchorCtr="0"/>
          <a:lstStyle>
            <a:lvl1pPr marL="342305" indent="-88735" algn="ctr" rtl="0">
              <a:spcBef>
                <a:spcPts val="800"/>
              </a:spcBef>
              <a:spcAft>
                <a:spcPts val="0"/>
              </a:spcAft>
              <a:buClr>
                <a:srgbClr val="FAFAFA"/>
              </a:buClr>
              <a:buFont typeface="Calibri"/>
              <a:buChar char="•"/>
              <a:defRPr sz="4000" b="1">
                <a:solidFill>
                  <a:srgbClr val="FAFAFA"/>
                </a:solidFill>
                <a:latin typeface="Calibri"/>
                <a:ea typeface="Calibri"/>
                <a:cs typeface="Calibri"/>
                <a:sym typeface="Calibri"/>
              </a:defRPr>
            </a:lvl1pPr>
            <a:lvl2pPr marL="741657" indent="-31690" algn="ctr" rtl="0">
              <a:spcBef>
                <a:spcPts val="800"/>
              </a:spcBef>
              <a:spcAft>
                <a:spcPts val="0"/>
              </a:spcAft>
              <a:buClr>
                <a:srgbClr val="FFFFFF"/>
              </a:buClr>
              <a:buFont typeface="Calibri"/>
              <a:buChar char="–"/>
              <a:defRPr sz="4000">
                <a:solidFill>
                  <a:srgbClr val="FFFFFF"/>
                </a:solidFill>
                <a:latin typeface="Calibri"/>
                <a:ea typeface="Calibri"/>
                <a:cs typeface="Calibri"/>
                <a:sym typeface="Calibri"/>
              </a:defRPr>
            </a:lvl2pPr>
            <a:lvl3pPr marL="1141010" indent="25359" algn="ctr" rtl="0">
              <a:spcBef>
                <a:spcPts val="800"/>
              </a:spcBef>
              <a:spcAft>
                <a:spcPts val="0"/>
              </a:spcAft>
              <a:buClr>
                <a:srgbClr val="FFFFFF"/>
              </a:buClr>
              <a:buFont typeface="Calibri"/>
              <a:buChar char="•"/>
              <a:defRPr sz="4000">
                <a:solidFill>
                  <a:srgbClr val="FFFFFF"/>
                </a:solidFill>
                <a:latin typeface="Calibri"/>
                <a:ea typeface="Calibri"/>
                <a:cs typeface="Calibri"/>
                <a:sym typeface="Calibri"/>
              </a:defRPr>
            </a:lvl3pPr>
            <a:lvl4pPr marL="1597431" indent="25359" algn="ctr" rtl="0">
              <a:spcBef>
                <a:spcPts val="800"/>
              </a:spcBef>
              <a:spcAft>
                <a:spcPts val="0"/>
              </a:spcAft>
              <a:buClr>
                <a:srgbClr val="FFFFFF"/>
              </a:buClr>
              <a:buFont typeface="Calibri"/>
              <a:buChar char="–"/>
              <a:defRPr sz="4000">
                <a:solidFill>
                  <a:srgbClr val="FFFFFF"/>
                </a:solidFill>
                <a:latin typeface="Calibri"/>
                <a:ea typeface="Calibri"/>
                <a:cs typeface="Calibri"/>
                <a:sym typeface="Calibri"/>
              </a:defRPr>
            </a:lvl4pPr>
            <a:lvl5pPr marL="2053830" indent="25359" algn="ctr" rtl="0">
              <a:spcBef>
                <a:spcPts val="800"/>
              </a:spcBef>
              <a:spcAft>
                <a:spcPts val="0"/>
              </a:spcAft>
              <a:buClr>
                <a:srgbClr val="FFFFFF"/>
              </a:buClr>
              <a:buFont typeface="Calibri"/>
              <a:buChar char="»"/>
              <a:defRPr sz="4000">
                <a:solidFill>
                  <a:srgbClr val="FFFFFF"/>
                </a:solidFill>
                <a:latin typeface="Calibri"/>
                <a:ea typeface="Calibri"/>
                <a:cs typeface="Calibri"/>
                <a:sym typeface="Calibri"/>
              </a:defRPr>
            </a:lvl5pPr>
            <a:lvl6pPr marL="2510238" indent="-101425" algn="l" rtl="0">
              <a:spcBef>
                <a:spcPts val="400"/>
              </a:spcBef>
              <a:buClr>
                <a:schemeClr val="dk1"/>
              </a:buClr>
              <a:buFont typeface="Calibri"/>
              <a:buChar char="•"/>
              <a:defRPr sz="2000">
                <a:solidFill>
                  <a:schemeClr val="dk1"/>
                </a:solidFill>
                <a:latin typeface="Calibri"/>
                <a:ea typeface="Calibri"/>
                <a:cs typeface="Calibri"/>
                <a:sym typeface="Calibri"/>
              </a:defRPr>
            </a:lvl6pPr>
            <a:lvl7pPr marL="2966653" indent="-101425" algn="l" rtl="0">
              <a:spcBef>
                <a:spcPts val="400"/>
              </a:spcBef>
              <a:buClr>
                <a:schemeClr val="dk1"/>
              </a:buClr>
              <a:buFont typeface="Calibri"/>
              <a:buChar char="•"/>
              <a:defRPr sz="2000">
                <a:solidFill>
                  <a:schemeClr val="dk1"/>
                </a:solidFill>
                <a:latin typeface="Calibri"/>
                <a:ea typeface="Calibri"/>
                <a:cs typeface="Calibri"/>
                <a:sym typeface="Calibri"/>
              </a:defRPr>
            </a:lvl7pPr>
            <a:lvl8pPr marL="3423050" indent="-101425" algn="l" rtl="0">
              <a:spcBef>
                <a:spcPts val="400"/>
              </a:spcBef>
              <a:buClr>
                <a:schemeClr val="dk1"/>
              </a:buClr>
              <a:buFont typeface="Calibri"/>
              <a:buChar char="•"/>
              <a:defRPr sz="2000">
                <a:solidFill>
                  <a:schemeClr val="dk1"/>
                </a:solidFill>
                <a:latin typeface="Calibri"/>
                <a:ea typeface="Calibri"/>
                <a:cs typeface="Calibri"/>
                <a:sym typeface="Calibri"/>
              </a:defRPr>
            </a:lvl8pPr>
            <a:lvl9pPr marL="3879469" indent="-101425" algn="l" rtl="0">
              <a:spcBef>
                <a:spcPts val="400"/>
              </a:spcBef>
              <a:buClr>
                <a:schemeClr val="dk1"/>
              </a:buClr>
              <a:buFont typeface="Calibri"/>
              <a:buChar char="•"/>
              <a:defRPr sz="2000">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2615169858"/>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solidFill>
                  <a:schemeClr val="tx1">
                    <a:tint val="75000"/>
                  </a:schemeClr>
                </a:solidFill>
              </a:defRPr>
            </a:lvl1pPr>
            <a:lvl2pPr marL="456411" indent="0" algn="ctr">
              <a:buNone/>
              <a:defRPr>
                <a:solidFill>
                  <a:schemeClr val="tx1">
                    <a:tint val="75000"/>
                  </a:schemeClr>
                </a:solidFill>
              </a:defRPr>
            </a:lvl2pPr>
            <a:lvl3pPr marL="912825" indent="0" algn="ctr">
              <a:buNone/>
              <a:defRPr>
                <a:solidFill>
                  <a:schemeClr val="tx1">
                    <a:tint val="75000"/>
                  </a:schemeClr>
                </a:solidFill>
              </a:defRPr>
            </a:lvl3pPr>
            <a:lvl4pPr marL="1369220" indent="0" algn="ctr">
              <a:buNone/>
              <a:defRPr>
                <a:solidFill>
                  <a:schemeClr val="tx1">
                    <a:tint val="75000"/>
                  </a:schemeClr>
                </a:solidFill>
              </a:defRPr>
            </a:lvl4pPr>
            <a:lvl5pPr marL="1825644" indent="0" algn="ctr">
              <a:buNone/>
              <a:defRPr>
                <a:solidFill>
                  <a:schemeClr val="tx1">
                    <a:tint val="75000"/>
                  </a:schemeClr>
                </a:solidFill>
              </a:defRPr>
            </a:lvl5pPr>
            <a:lvl6pPr marL="2282036" indent="0" algn="ctr">
              <a:buNone/>
              <a:defRPr>
                <a:solidFill>
                  <a:schemeClr val="tx1">
                    <a:tint val="75000"/>
                  </a:schemeClr>
                </a:solidFill>
              </a:defRPr>
            </a:lvl6pPr>
            <a:lvl7pPr marL="2738440" indent="0" algn="ctr">
              <a:buNone/>
              <a:defRPr>
                <a:solidFill>
                  <a:schemeClr val="tx1">
                    <a:tint val="75000"/>
                  </a:schemeClr>
                </a:solidFill>
              </a:defRPr>
            </a:lvl7pPr>
            <a:lvl8pPr marL="3194844" indent="0" algn="ctr">
              <a:buNone/>
              <a:defRPr>
                <a:solidFill>
                  <a:schemeClr val="tx1">
                    <a:tint val="75000"/>
                  </a:schemeClr>
                </a:solidFill>
              </a:defRPr>
            </a:lvl8pPr>
            <a:lvl9pPr marL="3651255"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fld id="{646A40A2-1A7F-E940-B3C0-3EBC633C484F}" type="datetimeFigureOut">
              <a:rPr lang="en-US"/>
              <a:pPr>
                <a:defRPr/>
              </a:pPr>
              <a:t>9/14/18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ＭＳ Ｐゴシック" charset="0"/>
              </a:defRPr>
            </a:lvl1pPr>
          </a:lstStyle>
          <a:p>
            <a:pPr>
              <a:defRPr/>
            </a:pPr>
            <a:fld id="{7BAA0363-EC63-3549-938F-CD967291874B}" type="slidenum">
              <a:rPr lang="en-US"/>
              <a:pPr>
                <a:defRPr/>
              </a:pPr>
              <a:t>‹#›</a:t>
            </a:fld>
            <a:endParaRPr lang="en-US"/>
          </a:p>
        </p:txBody>
      </p:sp>
    </p:spTree>
    <p:extLst>
      <p:ext uri="{BB962C8B-B14F-4D97-AF65-F5344CB8AC3E}">
        <p14:creationId xmlns:p14="http://schemas.microsoft.com/office/powerpoint/2010/main" val="3221046436"/>
      </p:ext>
    </p:extLst>
  </p:cSld>
  <p:clrMapOvr>
    <a:masterClrMapping/>
  </p:clrMapOvr>
  <p:transition spd="slow">
    <p:fade/>
  </p:transition>
</p:sldLayout>
</file>

<file path=ppt/slideLayouts/slideLayout3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fld id="{E91C3765-EC3A-2347-BAB9-9B69B56968D8}" type="datetimeFigureOut">
              <a:rPr lang="en-US"/>
              <a:pPr>
                <a:defRPr/>
              </a:pPr>
              <a:t>9/14/18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ＭＳ Ｐゴシック" charset="0"/>
              </a:defRPr>
            </a:lvl1pPr>
          </a:lstStyle>
          <a:p>
            <a:pPr>
              <a:defRPr/>
            </a:pPr>
            <a:fld id="{4EB8F9F3-AB66-1248-BBAE-3E2DA3D67267}" type="slidenum">
              <a:rPr lang="en-US"/>
              <a:pPr>
                <a:defRPr/>
              </a:pPr>
              <a:t>‹#›</a:t>
            </a:fld>
            <a:endParaRPr lang="en-US"/>
          </a:p>
        </p:txBody>
      </p:sp>
    </p:spTree>
    <p:extLst>
      <p:ext uri="{BB962C8B-B14F-4D97-AF65-F5344CB8AC3E}">
        <p14:creationId xmlns:p14="http://schemas.microsoft.com/office/powerpoint/2010/main" val="768304110"/>
      </p:ext>
    </p:extLst>
  </p:cSld>
  <p:clrMapOvr>
    <a:masterClrMapping/>
  </p:clrMapOvr>
  <p:transition spd="slow">
    <p:fade/>
  </p:transition>
</p:sldLayout>
</file>

<file path=ppt/slideLayouts/slideLayout3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6411" indent="0">
              <a:buNone/>
              <a:defRPr sz="1800">
                <a:solidFill>
                  <a:schemeClr val="tx1">
                    <a:tint val="75000"/>
                  </a:schemeClr>
                </a:solidFill>
              </a:defRPr>
            </a:lvl2pPr>
            <a:lvl3pPr marL="912825" indent="0">
              <a:buNone/>
              <a:defRPr sz="1600">
                <a:solidFill>
                  <a:schemeClr val="tx1">
                    <a:tint val="75000"/>
                  </a:schemeClr>
                </a:solidFill>
              </a:defRPr>
            </a:lvl3pPr>
            <a:lvl4pPr marL="1369220" indent="0">
              <a:buNone/>
              <a:defRPr sz="1400">
                <a:solidFill>
                  <a:schemeClr val="tx1">
                    <a:tint val="75000"/>
                  </a:schemeClr>
                </a:solidFill>
              </a:defRPr>
            </a:lvl4pPr>
            <a:lvl5pPr marL="1825644" indent="0">
              <a:buNone/>
              <a:defRPr sz="1400">
                <a:solidFill>
                  <a:schemeClr val="tx1">
                    <a:tint val="75000"/>
                  </a:schemeClr>
                </a:solidFill>
              </a:defRPr>
            </a:lvl5pPr>
            <a:lvl6pPr marL="2282036" indent="0">
              <a:buNone/>
              <a:defRPr sz="1400">
                <a:solidFill>
                  <a:schemeClr val="tx1">
                    <a:tint val="75000"/>
                  </a:schemeClr>
                </a:solidFill>
              </a:defRPr>
            </a:lvl6pPr>
            <a:lvl7pPr marL="2738440" indent="0">
              <a:buNone/>
              <a:defRPr sz="1400">
                <a:solidFill>
                  <a:schemeClr val="tx1">
                    <a:tint val="75000"/>
                  </a:schemeClr>
                </a:solidFill>
              </a:defRPr>
            </a:lvl7pPr>
            <a:lvl8pPr marL="3194844" indent="0">
              <a:buNone/>
              <a:defRPr sz="1400">
                <a:solidFill>
                  <a:schemeClr val="tx1">
                    <a:tint val="75000"/>
                  </a:schemeClr>
                </a:solidFill>
              </a:defRPr>
            </a:lvl8pPr>
            <a:lvl9pPr marL="3651255"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fld id="{C4D3D4C4-556A-D34E-BDCA-93F872896B58}" type="datetimeFigureOut">
              <a:rPr lang="en-US"/>
              <a:pPr>
                <a:defRPr/>
              </a:pPr>
              <a:t>9/14/18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ＭＳ Ｐゴシック" charset="0"/>
              </a:defRPr>
            </a:lvl1pPr>
          </a:lstStyle>
          <a:p>
            <a:pPr>
              <a:defRPr/>
            </a:pPr>
            <a:fld id="{3D07D65C-B28C-A749-B69E-9FC4C4A07737}" type="slidenum">
              <a:rPr lang="en-US"/>
              <a:pPr>
                <a:defRPr/>
              </a:pPr>
              <a:t>‹#›</a:t>
            </a:fld>
            <a:endParaRPr lang="en-US"/>
          </a:p>
        </p:txBody>
      </p:sp>
    </p:spTree>
    <p:extLst>
      <p:ext uri="{BB962C8B-B14F-4D97-AF65-F5344CB8AC3E}">
        <p14:creationId xmlns:p14="http://schemas.microsoft.com/office/powerpoint/2010/main" val="2024720695"/>
      </p:ext>
    </p:extLst>
  </p:cSld>
  <p:clrMapOvr>
    <a:masterClrMapping/>
  </p:clrMapOvr>
  <p:transition spd="slow">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C1736C8-5BCA-4361-88F0-A9B1781E4B28}"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516542047"/>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cs typeface="ＭＳ Ｐゴシック" charset="0"/>
              </a:defRPr>
            </a:lvl1pPr>
          </a:lstStyle>
          <a:p>
            <a:pPr>
              <a:defRPr/>
            </a:pPr>
            <a:fld id="{8EF78977-24D1-644C-ADF9-B176C6ACB4C0}" type="datetimeFigureOut">
              <a:rPr lang="en-US"/>
              <a:pPr>
                <a:defRPr/>
              </a:pPr>
              <a:t>9/14/18</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cs typeface="ＭＳ Ｐゴシック" charset="0"/>
              </a:defRPr>
            </a:lvl1pPr>
          </a:lstStyle>
          <a:p>
            <a:pPr>
              <a:defRPr/>
            </a:pPr>
            <a:fld id="{DF54A800-37CF-CA43-AACF-BFF560A711F6}" type="slidenum">
              <a:rPr lang="en-US"/>
              <a:pPr>
                <a:defRPr/>
              </a:pPr>
              <a:t>‹#›</a:t>
            </a:fld>
            <a:endParaRPr lang="en-US"/>
          </a:p>
        </p:txBody>
      </p:sp>
    </p:spTree>
    <p:extLst>
      <p:ext uri="{BB962C8B-B14F-4D97-AF65-F5344CB8AC3E}">
        <p14:creationId xmlns:p14="http://schemas.microsoft.com/office/powerpoint/2010/main" val="3790649511"/>
      </p:ext>
    </p:extLst>
  </p:cSld>
  <p:clrMapOvr>
    <a:masterClrMapping/>
  </p:clrMapOvr>
  <p:transition spd="slow">
    <p:fade/>
  </p:transition>
</p:sldLayout>
</file>

<file path=ppt/slideLayouts/slideLayout3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411" indent="0">
              <a:buNone/>
              <a:defRPr sz="2000" b="1"/>
            </a:lvl2pPr>
            <a:lvl3pPr marL="912825" indent="0">
              <a:buNone/>
              <a:defRPr sz="1800" b="1"/>
            </a:lvl3pPr>
            <a:lvl4pPr marL="1369220" indent="0">
              <a:buNone/>
              <a:defRPr sz="1600" b="1"/>
            </a:lvl4pPr>
            <a:lvl5pPr marL="1825644" indent="0">
              <a:buNone/>
              <a:defRPr sz="1600" b="1"/>
            </a:lvl5pPr>
            <a:lvl6pPr marL="2282036" indent="0">
              <a:buNone/>
              <a:defRPr sz="1600" b="1"/>
            </a:lvl6pPr>
            <a:lvl7pPr marL="2738440" indent="0">
              <a:buNone/>
              <a:defRPr sz="1600" b="1"/>
            </a:lvl7pPr>
            <a:lvl8pPr marL="3194844" indent="0">
              <a:buNone/>
              <a:defRPr sz="1600" b="1"/>
            </a:lvl8pPr>
            <a:lvl9pPr marL="365125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0" y="1535113"/>
            <a:ext cx="4041775" cy="639762"/>
          </a:xfrm>
        </p:spPr>
        <p:txBody>
          <a:bodyPr anchor="b"/>
          <a:lstStyle>
            <a:lvl1pPr marL="0" indent="0">
              <a:buNone/>
              <a:defRPr sz="2400" b="1"/>
            </a:lvl1pPr>
            <a:lvl2pPr marL="456411" indent="0">
              <a:buNone/>
              <a:defRPr sz="2000" b="1"/>
            </a:lvl2pPr>
            <a:lvl3pPr marL="912825" indent="0">
              <a:buNone/>
              <a:defRPr sz="1800" b="1"/>
            </a:lvl3pPr>
            <a:lvl4pPr marL="1369220" indent="0">
              <a:buNone/>
              <a:defRPr sz="1600" b="1"/>
            </a:lvl4pPr>
            <a:lvl5pPr marL="1825644" indent="0">
              <a:buNone/>
              <a:defRPr sz="1600" b="1"/>
            </a:lvl5pPr>
            <a:lvl6pPr marL="2282036" indent="0">
              <a:buNone/>
              <a:defRPr sz="1600" b="1"/>
            </a:lvl6pPr>
            <a:lvl7pPr marL="2738440" indent="0">
              <a:buNone/>
              <a:defRPr sz="1600" b="1"/>
            </a:lvl7pPr>
            <a:lvl8pPr marL="3194844" indent="0">
              <a:buNone/>
              <a:defRPr sz="1600" b="1"/>
            </a:lvl8pPr>
            <a:lvl9pPr marL="365125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cs typeface="ＭＳ Ｐゴシック" charset="0"/>
              </a:defRPr>
            </a:lvl1pPr>
          </a:lstStyle>
          <a:p>
            <a:pPr>
              <a:defRPr/>
            </a:pPr>
            <a:fld id="{062F881D-6380-EC4B-B791-38A1AE037F1F}" type="datetimeFigureOut">
              <a:rPr lang="en-US"/>
              <a:pPr>
                <a:defRPr/>
              </a:pPr>
              <a:t>9/14/18</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cs typeface="ＭＳ Ｐゴシック" charset="0"/>
              </a:defRPr>
            </a:lvl1pPr>
          </a:lstStyle>
          <a:p>
            <a:pPr>
              <a:defRPr/>
            </a:pPr>
            <a:fld id="{AA8D3C49-1839-AD49-8A83-7753871E11C5}" type="slidenum">
              <a:rPr lang="en-US"/>
              <a:pPr>
                <a:defRPr/>
              </a:pPr>
              <a:t>‹#›</a:t>
            </a:fld>
            <a:endParaRPr lang="en-US"/>
          </a:p>
        </p:txBody>
      </p:sp>
    </p:spTree>
    <p:extLst>
      <p:ext uri="{BB962C8B-B14F-4D97-AF65-F5344CB8AC3E}">
        <p14:creationId xmlns:p14="http://schemas.microsoft.com/office/powerpoint/2010/main" val="853088809"/>
      </p:ext>
    </p:extLst>
  </p:cSld>
  <p:clrMapOvr>
    <a:masterClrMapping/>
  </p:clrMapOvr>
  <p:transition spd="slow">
    <p:fade/>
  </p:transition>
</p:sldLayout>
</file>

<file path=ppt/slideLayouts/slideLayout3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cs typeface="ＭＳ Ｐゴシック" charset="0"/>
              </a:defRPr>
            </a:lvl1pPr>
          </a:lstStyle>
          <a:p>
            <a:pPr>
              <a:defRPr/>
            </a:pPr>
            <a:fld id="{9B85D139-EB19-7848-A807-642B58AAA95C}" type="datetimeFigureOut">
              <a:rPr lang="en-US"/>
              <a:pPr>
                <a:defRPr/>
              </a:pPr>
              <a:t>9/14/18</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cs typeface="ＭＳ Ｐゴシック" charset="0"/>
              </a:defRPr>
            </a:lvl1pPr>
          </a:lstStyle>
          <a:p>
            <a:pPr>
              <a:defRPr/>
            </a:pPr>
            <a:fld id="{825F643F-9749-5341-97A0-E08EB257D311}" type="slidenum">
              <a:rPr lang="en-US"/>
              <a:pPr>
                <a:defRPr/>
              </a:pPr>
              <a:t>‹#›</a:t>
            </a:fld>
            <a:endParaRPr lang="en-US"/>
          </a:p>
        </p:txBody>
      </p:sp>
    </p:spTree>
    <p:extLst>
      <p:ext uri="{BB962C8B-B14F-4D97-AF65-F5344CB8AC3E}">
        <p14:creationId xmlns:p14="http://schemas.microsoft.com/office/powerpoint/2010/main" val="3086583575"/>
      </p:ext>
    </p:extLst>
  </p:cSld>
  <p:clrMapOvr>
    <a:masterClrMapping/>
  </p:clrMapOvr>
  <p:transition spd="slow">
    <p:fade/>
  </p:transition>
</p:sldLayout>
</file>

<file path=ppt/slideLayouts/slideLayout3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cs typeface="ＭＳ Ｐゴシック" charset="0"/>
              </a:defRPr>
            </a:lvl1pPr>
          </a:lstStyle>
          <a:p>
            <a:pPr>
              <a:defRPr/>
            </a:pPr>
            <a:fld id="{5F74A13B-266A-5A45-B46D-A7077A76E94F}" type="datetimeFigureOut">
              <a:rPr lang="en-US"/>
              <a:pPr>
                <a:defRPr/>
              </a:pPr>
              <a:t>9/14/18</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cs typeface="ＭＳ Ｐゴシック" charset="0"/>
              </a:defRPr>
            </a:lvl1pPr>
          </a:lstStyle>
          <a:p>
            <a:pPr>
              <a:defRPr/>
            </a:pPr>
            <a:fld id="{9D269A5B-139F-E045-8E9F-D9CC8CC8BF3E}" type="slidenum">
              <a:rPr lang="en-US"/>
              <a:pPr>
                <a:defRPr/>
              </a:pPr>
              <a:t>‹#›</a:t>
            </a:fld>
            <a:endParaRPr lang="en-US"/>
          </a:p>
        </p:txBody>
      </p:sp>
    </p:spTree>
    <p:extLst>
      <p:ext uri="{BB962C8B-B14F-4D97-AF65-F5344CB8AC3E}">
        <p14:creationId xmlns:p14="http://schemas.microsoft.com/office/powerpoint/2010/main" val="1396610007"/>
      </p:ext>
    </p:extLst>
  </p:cSld>
  <p:clrMapOvr>
    <a:masterClrMapping/>
  </p:clrMapOvr>
  <p:transition spd="slow">
    <p:fade/>
  </p:transition>
</p:sldLayout>
</file>

<file path=ppt/slideLayouts/slideLayout3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5"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5" y="1435101"/>
            <a:ext cx="3008313" cy="4691063"/>
          </a:xfrm>
        </p:spPr>
        <p:txBody>
          <a:bodyPr/>
          <a:lstStyle>
            <a:lvl1pPr marL="0" indent="0">
              <a:buNone/>
              <a:defRPr sz="1400"/>
            </a:lvl1pPr>
            <a:lvl2pPr marL="456411" indent="0">
              <a:buNone/>
              <a:defRPr sz="1200"/>
            </a:lvl2pPr>
            <a:lvl3pPr marL="912825" indent="0">
              <a:buNone/>
              <a:defRPr sz="1000"/>
            </a:lvl3pPr>
            <a:lvl4pPr marL="1369220" indent="0">
              <a:buNone/>
              <a:defRPr sz="900"/>
            </a:lvl4pPr>
            <a:lvl5pPr marL="1825644" indent="0">
              <a:buNone/>
              <a:defRPr sz="900"/>
            </a:lvl5pPr>
            <a:lvl6pPr marL="2282036" indent="0">
              <a:buNone/>
              <a:defRPr sz="900"/>
            </a:lvl6pPr>
            <a:lvl7pPr marL="2738440" indent="0">
              <a:buNone/>
              <a:defRPr sz="900"/>
            </a:lvl7pPr>
            <a:lvl8pPr marL="3194844" indent="0">
              <a:buNone/>
              <a:defRPr sz="900"/>
            </a:lvl8pPr>
            <a:lvl9pPr marL="3651255"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cs typeface="ＭＳ Ｐゴシック" charset="0"/>
              </a:defRPr>
            </a:lvl1pPr>
          </a:lstStyle>
          <a:p>
            <a:pPr>
              <a:defRPr/>
            </a:pPr>
            <a:fld id="{FEB1CE5F-7C25-B14A-BB0C-8AF491016EC9}" type="datetimeFigureOut">
              <a:rPr lang="en-US"/>
              <a:pPr>
                <a:defRPr/>
              </a:pPr>
              <a:t>9/14/18</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cs typeface="ＭＳ Ｐゴシック" charset="0"/>
              </a:defRPr>
            </a:lvl1pPr>
          </a:lstStyle>
          <a:p>
            <a:pPr>
              <a:defRPr/>
            </a:pPr>
            <a:fld id="{E58EB510-8261-6749-9A6D-8DD2D1C1F5E4}" type="slidenum">
              <a:rPr lang="en-US"/>
              <a:pPr>
                <a:defRPr/>
              </a:pPr>
              <a:t>‹#›</a:t>
            </a:fld>
            <a:endParaRPr lang="en-US"/>
          </a:p>
        </p:txBody>
      </p:sp>
    </p:spTree>
    <p:extLst>
      <p:ext uri="{BB962C8B-B14F-4D97-AF65-F5344CB8AC3E}">
        <p14:creationId xmlns:p14="http://schemas.microsoft.com/office/powerpoint/2010/main" val="2886885129"/>
      </p:ext>
    </p:extLst>
  </p:cSld>
  <p:clrMapOvr>
    <a:masterClrMapping/>
  </p:clrMapOvr>
  <p:transition spd="slow">
    <p:fade/>
  </p:transition>
</p:sldLayout>
</file>

<file path=ppt/slideLayouts/slideLayout3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6411" indent="0">
              <a:buNone/>
              <a:defRPr sz="2800"/>
            </a:lvl2pPr>
            <a:lvl3pPr marL="912825" indent="0">
              <a:buNone/>
              <a:defRPr sz="2400"/>
            </a:lvl3pPr>
            <a:lvl4pPr marL="1369220" indent="0">
              <a:buNone/>
              <a:defRPr sz="2000"/>
            </a:lvl4pPr>
            <a:lvl5pPr marL="1825644" indent="0">
              <a:buNone/>
              <a:defRPr sz="2000"/>
            </a:lvl5pPr>
            <a:lvl6pPr marL="2282036" indent="0">
              <a:buNone/>
              <a:defRPr sz="2000"/>
            </a:lvl6pPr>
            <a:lvl7pPr marL="2738440" indent="0">
              <a:buNone/>
              <a:defRPr sz="2000"/>
            </a:lvl7pPr>
            <a:lvl8pPr marL="3194844" indent="0">
              <a:buNone/>
              <a:defRPr sz="2000"/>
            </a:lvl8pPr>
            <a:lvl9pPr marL="365125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411" indent="0">
              <a:buNone/>
              <a:defRPr sz="1200"/>
            </a:lvl2pPr>
            <a:lvl3pPr marL="912825" indent="0">
              <a:buNone/>
              <a:defRPr sz="1000"/>
            </a:lvl3pPr>
            <a:lvl4pPr marL="1369220" indent="0">
              <a:buNone/>
              <a:defRPr sz="900"/>
            </a:lvl4pPr>
            <a:lvl5pPr marL="1825644" indent="0">
              <a:buNone/>
              <a:defRPr sz="900"/>
            </a:lvl5pPr>
            <a:lvl6pPr marL="2282036" indent="0">
              <a:buNone/>
              <a:defRPr sz="900"/>
            </a:lvl6pPr>
            <a:lvl7pPr marL="2738440" indent="0">
              <a:buNone/>
              <a:defRPr sz="900"/>
            </a:lvl7pPr>
            <a:lvl8pPr marL="3194844" indent="0">
              <a:buNone/>
              <a:defRPr sz="900"/>
            </a:lvl8pPr>
            <a:lvl9pPr marL="3651255"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cs typeface="ＭＳ Ｐゴシック" charset="0"/>
              </a:defRPr>
            </a:lvl1pPr>
          </a:lstStyle>
          <a:p>
            <a:pPr>
              <a:defRPr/>
            </a:pPr>
            <a:fld id="{18CD8591-41C9-EA46-BE7B-640F2C3387DF}" type="datetimeFigureOut">
              <a:rPr lang="en-US"/>
              <a:pPr>
                <a:defRPr/>
              </a:pPr>
              <a:t>9/14/18</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cs typeface="ＭＳ Ｐゴシック" charset="0"/>
              </a:defRPr>
            </a:lvl1pPr>
          </a:lstStyle>
          <a:p>
            <a:pPr>
              <a:defRPr/>
            </a:pPr>
            <a:fld id="{737906C4-1D80-9E4C-B839-15503D8DDCCF}" type="slidenum">
              <a:rPr lang="en-US"/>
              <a:pPr>
                <a:defRPr/>
              </a:pPr>
              <a:t>‹#›</a:t>
            </a:fld>
            <a:endParaRPr lang="en-US"/>
          </a:p>
        </p:txBody>
      </p:sp>
    </p:spTree>
    <p:extLst>
      <p:ext uri="{BB962C8B-B14F-4D97-AF65-F5344CB8AC3E}">
        <p14:creationId xmlns:p14="http://schemas.microsoft.com/office/powerpoint/2010/main" val="2319564241"/>
      </p:ext>
    </p:extLst>
  </p:cSld>
  <p:clrMapOvr>
    <a:masterClrMapping/>
  </p:clrMapOvr>
  <p:transition spd="slow">
    <p:fade/>
  </p:transition>
</p:sldLayout>
</file>

<file path=ppt/slideLayouts/slideLayout3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fld id="{2FECAC3E-E8AE-4B46-BB27-94FFBFDA18A4}" type="datetimeFigureOut">
              <a:rPr lang="en-US"/>
              <a:pPr>
                <a:defRPr/>
              </a:pPr>
              <a:t>9/14/18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ＭＳ Ｐゴシック" charset="0"/>
              </a:defRPr>
            </a:lvl1pPr>
          </a:lstStyle>
          <a:p>
            <a:pPr>
              <a:defRPr/>
            </a:pPr>
            <a:fld id="{48631DF8-08A7-394C-A4B4-CFB7A7830FE9}" type="slidenum">
              <a:rPr lang="en-US"/>
              <a:pPr>
                <a:defRPr/>
              </a:pPr>
              <a:t>‹#›</a:t>
            </a:fld>
            <a:endParaRPr lang="en-US"/>
          </a:p>
        </p:txBody>
      </p:sp>
    </p:spTree>
    <p:extLst>
      <p:ext uri="{BB962C8B-B14F-4D97-AF65-F5344CB8AC3E}">
        <p14:creationId xmlns:p14="http://schemas.microsoft.com/office/powerpoint/2010/main" val="1317140918"/>
      </p:ext>
    </p:extLst>
  </p:cSld>
  <p:clrMapOvr>
    <a:masterClrMapping/>
  </p:clrMapOvr>
  <p:transition spd="slow">
    <p:fade/>
  </p:transition>
</p:sldLayout>
</file>

<file path=ppt/slideLayouts/slideLayout3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73"/>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73"/>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fld id="{0DF1B041-0579-E14B-902B-E71AA5B7A609}" type="datetimeFigureOut">
              <a:rPr lang="en-US"/>
              <a:pPr>
                <a:defRPr/>
              </a:pPr>
              <a:t>9/14/18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ＭＳ Ｐゴシック" charset="0"/>
              </a:defRPr>
            </a:lvl1pPr>
          </a:lstStyle>
          <a:p>
            <a:pPr>
              <a:defRPr/>
            </a:pPr>
            <a:fld id="{79E738E6-A3F0-464A-95A2-542682B5D3DB}" type="slidenum">
              <a:rPr lang="en-US"/>
              <a:pPr>
                <a:defRPr/>
              </a:pPr>
              <a:t>‹#›</a:t>
            </a:fld>
            <a:endParaRPr lang="en-US"/>
          </a:p>
        </p:txBody>
      </p:sp>
    </p:spTree>
    <p:extLst>
      <p:ext uri="{BB962C8B-B14F-4D97-AF65-F5344CB8AC3E}">
        <p14:creationId xmlns:p14="http://schemas.microsoft.com/office/powerpoint/2010/main" val="2754183173"/>
      </p:ext>
    </p:extLst>
  </p:cSld>
  <p:clrMapOvr>
    <a:masterClrMapping/>
  </p:clrMapOvr>
  <p:transition spd="slow">
    <p:fade/>
  </p:transition>
</p:sldLayout>
</file>

<file path=ppt/slideLayouts/slideLayout3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6411" indent="0" algn="ctr">
              <a:buNone/>
              <a:defRPr/>
            </a:lvl2pPr>
            <a:lvl3pPr marL="912825" indent="0" algn="ctr">
              <a:buNone/>
              <a:defRPr/>
            </a:lvl3pPr>
            <a:lvl4pPr marL="1369220" indent="0" algn="ctr">
              <a:buNone/>
              <a:defRPr/>
            </a:lvl4pPr>
            <a:lvl5pPr marL="1825644" indent="0" algn="ctr">
              <a:buNone/>
              <a:defRPr/>
            </a:lvl5pPr>
            <a:lvl6pPr marL="2282036" indent="0" algn="ctr">
              <a:buNone/>
              <a:defRPr/>
            </a:lvl6pPr>
            <a:lvl7pPr marL="2738440" indent="0" algn="ctr">
              <a:buNone/>
              <a:defRPr/>
            </a:lvl7pPr>
            <a:lvl8pPr marL="3194844" indent="0" algn="ctr">
              <a:buNone/>
              <a:defRPr/>
            </a:lvl8pPr>
            <a:lvl9pPr marL="3651255"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ACA4D80C-0D75-0048-B48C-9FDD94801E5C}" type="slidenum">
              <a:rPr lang="en-US"/>
              <a:pPr>
                <a:defRPr/>
              </a:pPr>
              <a:t>‹#›</a:t>
            </a:fld>
            <a:endParaRPr lang="en-US"/>
          </a:p>
        </p:txBody>
      </p:sp>
    </p:spTree>
    <p:extLst>
      <p:ext uri="{BB962C8B-B14F-4D97-AF65-F5344CB8AC3E}">
        <p14:creationId xmlns:p14="http://schemas.microsoft.com/office/powerpoint/2010/main" val="1379814731"/>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9B3757B8-8805-DD47-AEC3-23FC10CF6580}" type="slidenum">
              <a:rPr lang="en-US"/>
              <a:pPr>
                <a:defRPr/>
              </a:pPr>
              <a:t>‹#›</a:t>
            </a:fld>
            <a:endParaRPr lang="en-US"/>
          </a:p>
        </p:txBody>
      </p:sp>
    </p:spTree>
    <p:extLst>
      <p:ext uri="{BB962C8B-B14F-4D97-AF65-F5344CB8AC3E}">
        <p14:creationId xmlns:p14="http://schemas.microsoft.com/office/powerpoint/2010/main" val="40395435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AFAD7FE-4FD6-437D-85FE-8502F256BA1C}"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3677089233"/>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411" indent="0">
              <a:buNone/>
              <a:defRPr sz="1800"/>
            </a:lvl2pPr>
            <a:lvl3pPr marL="912825" indent="0">
              <a:buNone/>
              <a:defRPr sz="1600"/>
            </a:lvl3pPr>
            <a:lvl4pPr marL="1369220" indent="0">
              <a:buNone/>
              <a:defRPr sz="1400"/>
            </a:lvl4pPr>
            <a:lvl5pPr marL="1825644" indent="0">
              <a:buNone/>
              <a:defRPr sz="1400"/>
            </a:lvl5pPr>
            <a:lvl6pPr marL="2282036" indent="0">
              <a:buNone/>
              <a:defRPr sz="1400"/>
            </a:lvl6pPr>
            <a:lvl7pPr marL="2738440" indent="0">
              <a:buNone/>
              <a:defRPr sz="1400"/>
            </a:lvl7pPr>
            <a:lvl8pPr marL="3194844" indent="0">
              <a:buNone/>
              <a:defRPr sz="1400"/>
            </a:lvl8pPr>
            <a:lvl9pPr marL="3651255"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90C79943-D0C7-FC4A-9005-0BC5A4B8266C}" type="slidenum">
              <a:rPr lang="en-US"/>
              <a:pPr>
                <a:defRPr/>
              </a:pPr>
              <a:t>‹#›</a:t>
            </a:fld>
            <a:endParaRPr lang="en-US"/>
          </a:p>
        </p:txBody>
      </p:sp>
    </p:spTree>
    <p:extLst>
      <p:ext uri="{BB962C8B-B14F-4D97-AF65-F5344CB8AC3E}">
        <p14:creationId xmlns:p14="http://schemas.microsoft.com/office/powerpoint/2010/main" val="18994286"/>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07F66B4F-EB2E-684B-831D-54976BEE31B7}" type="slidenum">
              <a:rPr lang="en-US"/>
              <a:pPr>
                <a:defRPr/>
              </a:pPr>
              <a:t>‹#›</a:t>
            </a:fld>
            <a:endParaRPr lang="en-US"/>
          </a:p>
        </p:txBody>
      </p:sp>
    </p:spTree>
    <p:extLst>
      <p:ext uri="{BB962C8B-B14F-4D97-AF65-F5344CB8AC3E}">
        <p14:creationId xmlns:p14="http://schemas.microsoft.com/office/powerpoint/2010/main" val="2754727320"/>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411" indent="0">
              <a:buNone/>
              <a:defRPr sz="2000" b="1"/>
            </a:lvl2pPr>
            <a:lvl3pPr marL="912825" indent="0">
              <a:buNone/>
              <a:defRPr sz="1800" b="1"/>
            </a:lvl3pPr>
            <a:lvl4pPr marL="1369220" indent="0">
              <a:buNone/>
              <a:defRPr sz="1600" b="1"/>
            </a:lvl4pPr>
            <a:lvl5pPr marL="1825644" indent="0">
              <a:buNone/>
              <a:defRPr sz="1600" b="1"/>
            </a:lvl5pPr>
            <a:lvl6pPr marL="2282036" indent="0">
              <a:buNone/>
              <a:defRPr sz="1600" b="1"/>
            </a:lvl6pPr>
            <a:lvl7pPr marL="2738440" indent="0">
              <a:buNone/>
              <a:defRPr sz="1600" b="1"/>
            </a:lvl7pPr>
            <a:lvl8pPr marL="3194844" indent="0">
              <a:buNone/>
              <a:defRPr sz="1600" b="1"/>
            </a:lvl8pPr>
            <a:lvl9pPr marL="365125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0" y="1535113"/>
            <a:ext cx="4041775" cy="639762"/>
          </a:xfrm>
        </p:spPr>
        <p:txBody>
          <a:bodyPr anchor="b"/>
          <a:lstStyle>
            <a:lvl1pPr marL="0" indent="0">
              <a:buNone/>
              <a:defRPr sz="2400" b="1"/>
            </a:lvl1pPr>
            <a:lvl2pPr marL="456411" indent="0">
              <a:buNone/>
              <a:defRPr sz="2000" b="1"/>
            </a:lvl2pPr>
            <a:lvl3pPr marL="912825" indent="0">
              <a:buNone/>
              <a:defRPr sz="1800" b="1"/>
            </a:lvl3pPr>
            <a:lvl4pPr marL="1369220" indent="0">
              <a:buNone/>
              <a:defRPr sz="1600" b="1"/>
            </a:lvl4pPr>
            <a:lvl5pPr marL="1825644" indent="0">
              <a:buNone/>
              <a:defRPr sz="1600" b="1"/>
            </a:lvl5pPr>
            <a:lvl6pPr marL="2282036" indent="0">
              <a:buNone/>
              <a:defRPr sz="1600" b="1"/>
            </a:lvl6pPr>
            <a:lvl7pPr marL="2738440" indent="0">
              <a:buNone/>
              <a:defRPr sz="1600" b="1"/>
            </a:lvl7pPr>
            <a:lvl8pPr marL="3194844" indent="0">
              <a:buNone/>
              <a:defRPr sz="1600" b="1"/>
            </a:lvl8pPr>
            <a:lvl9pPr marL="365125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7BC2D604-E0AC-B247-84CA-EE5374A6A2BC}" type="slidenum">
              <a:rPr lang="en-US"/>
              <a:pPr>
                <a:defRPr/>
              </a:pPr>
              <a:t>‹#›</a:t>
            </a:fld>
            <a:endParaRPr lang="en-US"/>
          </a:p>
        </p:txBody>
      </p:sp>
    </p:spTree>
    <p:extLst>
      <p:ext uri="{BB962C8B-B14F-4D97-AF65-F5344CB8AC3E}">
        <p14:creationId xmlns:p14="http://schemas.microsoft.com/office/powerpoint/2010/main" val="18401409"/>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D2276A8F-6834-2E41-BBA8-1F1B3424E67A}" type="slidenum">
              <a:rPr lang="en-US"/>
              <a:pPr>
                <a:defRPr/>
              </a:pPr>
              <a:t>‹#›</a:t>
            </a:fld>
            <a:endParaRPr lang="en-US"/>
          </a:p>
        </p:txBody>
      </p:sp>
    </p:spTree>
    <p:extLst>
      <p:ext uri="{BB962C8B-B14F-4D97-AF65-F5344CB8AC3E}">
        <p14:creationId xmlns:p14="http://schemas.microsoft.com/office/powerpoint/2010/main" val="4077914339"/>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AD9B3D62-4FAF-C24B-B806-2F231165A40C}" type="slidenum">
              <a:rPr lang="en-US"/>
              <a:pPr>
                <a:defRPr/>
              </a:pPr>
              <a:t>‹#›</a:t>
            </a:fld>
            <a:endParaRPr lang="en-US"/>
          </a:p>
        </p:txBody>
      </p:sp>
    </p:spTree>
    <p:extLst>
      <p:ext uri="{BB962C8B-B14F-4D97-AF65-F5344CB8AC3E}">
        <p14:creationId xmlns:p14="http://schemas.microsoft.com/office/powerpoint/2010/main" val="3603882906"/>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5"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5" y="1435101"/>
            <a:ext cx="3008313" cy="4691063"/>
          </a:xfrm>
        </p:spPr>
        <p:txBody>
          <a:bodyPr/>
          <a:lstStyle>
            <a:lvl1pPr marL="0" indent="0">
              <a:buNone/>
              <a:defRPr sz="1400"/>
            </a:lvl1pPr>
            <a:lvl2pPr marL="456411" indent="0">
              <a:buNone/>
              <a:defRPr sz="1200"/>
            </a:lvl2pPr>
            <a:lvl3pPr marL="912825" indent="0">
              <a:buNone/>
              <a:defRPr sz="1000"/>
            </a:lvl3pPr>
            <a:lvl4pPr marL="1369220" indent="0">
              <a:buNone/>
              <a:defRPr sz="900"/>
            </a:lvl4pPr>
            <a:lvl5pPr marL="1825644" indent="0">
              <a:buNone/>
              <a:defRPr sz="900"/>
            </a:lvl5pPr>
            <a:lvl6pPr marL="2282036" indent="0">
              <a:buNone/>
              <a:defRPr sz="900"/>
            </a:lvl6pPr>
            <a:lvl7pPr marL="2738440" indent="0">
              <a:buNone/>
              <a:defRPr sz="900"/>
            </a:lvl7pPr>
            <a:lvl8pPr marL="3194844" indent="0">
              <a:buNone/>
              <a:defRPr sz="900"/>
            </a:lvl8pPr>
            <a:lvl9pPr marL="3651255"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40DBAB71-8D2F-C949-B956-33CDDFBA9942}" type="slidenum">
              <a:rPr lang="en-US"/>
              <a:pPr>
                <a:defRPr/>
              </a:pPr>
              <a:t>‹#›</a:t>
            </a:fld>
            <a:endParaRPr lang="en-US"/>
          </a:p>
        </p:txBody>
      </p:sp>
    </p:spTree>
    <p:extLst>
      <p:ext uri="{BB962C8B-B14F-4D97-AF65-F5344CB8AC3E}">
        <p14:creationId xmlns:p14="http://schemas.microsoft.com/office/powerpoint/2010/main" val="3710461098"/>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411" indent="0">
              <a:buNone/>
              <a:defRPr sz="2800"/>
            </a:lvl2pPr>
            <a:lvl3pPr marL="912825" indent="0">
              <a:buNone/>
              <a:defRPr sz="2400"/>
            </a:lvl3pPr>
            <a:lvl4pPr marL="1369220" indent="0">
              <a:buNone/>
              <a:defRPr sz="2000"/>
            </a:lvl4pPr>
            <a:lvl5pPr marL="1825644" indent="0">
              <a:buNone/>
              <a:defRPr sz="2000"/>
            </a:lvl5pPr>
            <a:lvl6pPr marL="2282036" indent="0">
              <a:buNone/>
              <a:defRPr sz="2000"/>
            </a:lvl6pPr>
            <a:lvl7pPr marL="2738440" indent="0">
              <a:buNone/>
              <a:defRPr sz="2000"/>
            </a:lvl7pPr>
            <a:lvl8pPr marL="3194844" indent="0">
              <a:buNone/>
              <a:defRPr sz="2000"/>
            </a:lvl8pPr>
            <a:lvl9pPr marL="365125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411" indent="0">
              <a:buNone/>
              <a:defRPr sz="1200"/>
            </a:lvl2pPr>
            <a:lvl3pPr marL="912825" indent="0">
              <a:buNone/>
              <a:defRPr sz="1000"/>
            </a:lvl3pPr>
            <a:lvl4pPr marL="1369220" indent="0">
              <a:buNone/>
              <a:defRPr sz="900"/>
            </a:lvl4pPr>
            <a:lvl5pPr marL="1825644" indent="0">
              <a:buNone/>
              <a:defRPr sz="900"/>
            </a:lvl5pPr>
            <a:lvl6pPr marL="2282036" indent="0">
              <a:buNone/>
              <a:defRPr sz="900"/>
            </a:lvl6pPr>
            <a:lvl7pPr marL="2738440" indent="0">
              <a:buNone/>
              <a:defRPr sz="900"/>
            </a:lvl7pPr>
            <a:lvl8pPr marL="3194844" indent="0">
              <a:buNone/>
              <a:defRPr sz="900"/>
            </a:lvl8pPr>
            <a:lvl9pPr marL="3651255"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76332BDA-A585-D445-A4F3-A6048E9A3C2F}" type="slidenum">
              <a:rPr lang="en-US"/>
              <a:pPr>
                <a:defRPr/>
              </a:pPr>
              <a:t>‹#›</a:t>
            </a:fld>
            <a:endParaRPr lang="en-US"/>
          </a:p>
        </p:txBody>
      </p:sp>
    </p:spTree>
    <p:extLst>
      <p:ext uri="{BB962C8B-B14F-4D97-AF65-F5344CB8AC3E}">
        <p14:creationId xmlns:p14="http://schemas.microsoft.com/office/powerpoint/2010/main" val="2801490075"/>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42ECBA6E-16CA-2944-A8C4-7DBA212CD683}" type="slidenum">
              <a:rPr lang="en-US"/>
              <a:pPr>
                <a:defRPr/>
              </a:pPr>
              <a:t>‹#›</a:t>
            </a:fld>
            <a:endParaRPr lang="en-US"/>
          </a:p>
        </p:txBody>
      </p:sp>
    </p:spTree>
    <p:extLst>
      <p:ext uri="{BB962C8B-B14F-4D97-AF65-F5344CB8AC3E}">
        <p14:creationId xmlns:p14="http://schemas.microsoft.com/office/powerpoint/2010/main" val="3528213465"/>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6275E767-B16A-124A-9F11-18189882B843}" type="slidenum">
              <a:rPr lang="en-US"/>
              <a:pPr>
                <a:defRPr/>
              </a:pPr>
              <a:t>‹#›</a:t>
            </a:fld>
            <a:endParaRPr lang="en-US"/>
          </a:p>
        </p:txBody>
      </p:sp>
    </p:spTree>
    <p:extLst>
      <p:ext uri="{BB962C8B-B14F-4D97-AF65-F5344CB8AC3E}">
        <p14:creationId xmlns:p14="http://schemas.microsoft.com/office/powerpoint/2010/main" val="451601134"/>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205FD239-B145-104F-BC30-2563D3F27A38}" type="slidenum">
              <a:rPr lang="en-US"/>
              <a:pPr>
                <a:defRPr/>
              </a:pPr>
              <a:t>‹#›</a:t>
            </a:fld>
            <a:endParaRPr lang="en-US"/>
          </a:p>
        </p:txBody>
      </p:sp>
    </p:spTree>
    <p:extLst>
      <p:ext uri="{BB962C8B-B14F-4D97-AF65-F5344CB8AC3E}">
        <p14:creationId xmlns:p14="http://schemas.microsoft.com/office/powerpoint/2010/main" val="382329632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A26C76EC-311C-4878-BA76-C9FDC8656924}"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1322219987"/>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F8528C7D-18D7-CE49-9980-B6012DFCDD2B}" type="slidenum">
              <a:rPr lang="en-US"/>
              <a:pPr>
                <a:defRPr/>
              </a:pPr>
              <a:t>‹#›</a:t>
            </a:fld>
            <a:endParaRPr lang="en-US"/>
          </a:p>
        </p:txBody>
      </p:sp>
    </p:spTree>
    <p:extLst>
      <p:ext uri="{BB962C8B-B14F-4D97-AF65-F5344CB8AC3E}">
        <p14:creationId xmlns:p14="http://schemas.microsoft.com/office/powerpoint/2010/main" val="3423360681"/>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06150179"/>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43411791"/>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71646"/>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56991058"/>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2125213"/>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10667483"/>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01531120"/>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7327889"/>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8805471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5C3A88B6-3244-4C41-AF71-6FB7438CCEBC}"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4262249640"/>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43502333"/>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08862231"/>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24616301"/>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54710053"/>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09888421"/>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1824312"/>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48915871"/>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67143737"/>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33189380"/>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318352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extLst>
            <a:ext uri="{FAA26D3D-D897-4be2-8F04-BA451C77F1D7}">
              <ma14:placeholderFlag xmlns:ma14="http://schemas.microsoft.com/office/mac/drawingml/2011/main" xmlns="" val="1"/>
            </a:ext>
          </a:extLst>
        </p:spPr>
        <p:txBody>
          <a:bodyPr/>
          <a:lstStyle>
            <a:lvl1pPr>
              <a:defRPr>
                <a:latin typeface="Arial" pitchFamily="34" charset="0"/>
              </a:defRPr>
            </a:lvl1pPr>
          </a:lstStyle>
          <a:p>
            <a:endParaRPr lang="en-US" altLang="en-US"/>
          </a:p>
        </p:txBody>
      </p:sp>
      <p:sp>
        <p:nvSpPr>
          <p:cNvPr id="6" name="Footer Placeholder 5"/>
          <p:cNvSpPr>
            <a:spLocks noGrp="1"/>
          </p:cNvSpPr>
          <p:nvPr>
            <p:ph type="ftr" sz="quarter" idx="11"/>
          </p:nvPr>
        </p:nvSpPr>
        <p:spPr>
          <a:extLst>
            <a:ext uri="{FAA26D3D-D897-4be2-8F04-BA451C77F1D7}">
              <ma14:placeholderFlag xmlns:ma14="http://schemas.microsoft.com/office/mac/drawingml/2011/main" xmlns="" val="1"/>
            </a:ext>
          </a:extLst>
        </p:spPr>
        <p:txBody>
          <a:bodyPr/>
          <a:lstStyle>
            <a:lvl1pPr>
              <a:defRPr>
                <a:latin typeface="Arial" pitchFamily="34" charset="0"/>
              </a:defRPr>
            </a:lvl1pPr>
          </a:lstStyle>
          <a:p>
            <a:endParaRPr lang="en-US" altLang="en-US"/>
          </a:p>
        </p:txBody>
      </p:sp>
      <p:sp>
        <p:nvSpPr>
          <p:cNvPr id="7" name="Slide Number Placeholder 6"/>
          <p:cNvSpPr>
            <a:spLocks noGrp="1"/>
          </p:cNvSpPr>
          <p:nvPr>
            <p:ph type="sldNum" sz="quarter" idx="12"/>
          </p:nvPr>
        </p:nvSpPr>
        <p:spPr>
          <a:extLst>
            <a:ext uri="{FAA26D3D-D897-4be2-8F04-BA451C77F1D7}">
              <ma14:placeholderFlag xmlns:ma14="http://schemas.microsoft.com/office/mac/drawingml/2011/main" xmlns="" val="1"/>
            </a:ext>
          </a:extLst>
        </p:spPr>
        <p:txBody>
          <a:bodyPr/>
          <a:lstStyle>
            <a:lvl1pPr>
              <a:defRPr>
                <a:latin typeface="Arial" pitchFamily="34" charset="0"/>
              </a:defRPr>
            </a:lvl1pPr>
          </a:lstStyle>
          <a:p>
            <a:fld id="{E669710A-A563-4F97-82CD-C3010EBEBDB8}" type="slidenum">
              <a:rPr lang="en-US" altLang="en-US"/>
              <a:pPr/>
              <a:t>‹#›</a:t>
            </a:fld>
            <a:endParaRPr lang="en-US" altLang="en-US"/>
          </a:p>
        </p:txBody>
      </p:sp>
    </p:spTree>
    <p:extLst>
      <p:ext uri="{BB962C8B-B14F-4D97-AF65-F5344CB8AC3E}">
        <p14:creationId xmlns:p14="http://schemas.microsoft.com/office/powerpoint/2010/main" val="204293668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0B9E851C-94F9-4E09-9293-F519AC3D4434}"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575629607"/>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11080146"/>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33968819"/>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54952104"/>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86076091"/>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99478834"/>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50801375"/>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41027616"/>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00172447"/>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3792872"/>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2263769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A7CE7110-699A-498A-A71E-CFCA20C571A0}"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522970166"/>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63655912"/>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03959553"/>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07508196"/>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08761065"/>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31997505"/>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35816873"/>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78298961"/>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80425074"/>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03705644"/>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9063570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FBB4CCB6-9430-4869-B51A-F95A74E946DA}"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285077192"/>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79578333"/>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26699490"/>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41999251"/>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58781186"/>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94471046"/>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11923891"/>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3947926"/>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88748058"/>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80654128"/>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9545018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52E8BE26-CB58-4284-9BE7-20DC2B5FD63B}"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1434923402"/>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39238222"/>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64507488"/>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28162903"/>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03241034"/>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88521334"/>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86734511"/>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64221897"/>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12219873"/>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21784950"/>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2344459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85957421-3516-4BF9-A0F6-D192262BBF0B}"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973659783"/>
      </p:ext>
    </p:extLst>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65764563"/>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1871731"/>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40870238"/>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20062793"/>
      </p:ext>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30311966"/>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62740383"/>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23483874"/>
      </p:ext>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lvl1pPr defTabSz="914400">
              <a:defRPr/>
            </a:lvl1pPr>
          </a:lstStyle>
          <a:p>
            <a:fld id="{4E50B967-69DE-4D2C-BCD3-2C674AC2CE8D}" type="datetimeFigureOut">
              <a:rPr lang="en-US"/>
              <a:pPr/>
              <a:t>9/14/18</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8E41B45E-83DE-4BA7-994F-02FDED78D90E}" type="slidenum">
              <a:rPr lang="en-US"/>
              <a:pPr/>
              <a:t>‹#›</a:t>
            </a:fld>
            <a:endParaRPr lang="en-US"/>
          </a:p>
        </p:txBody>
      </p:sp>
    </p:spTree>
    <p:extLst>
      <p:ext uri="{BB962C8B-B14F-4D97-AF65-F5344CB8AC3E}">
        <p14:creationId xmlns:p14="http://schemas.microsoft.com/office/powerpoint/2010/main" val="863710180"/>
      </p:ext>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400">
              <a:defRPr/>
            </a:lvl1pPr>
          </a:lstStyle>
          <a:p>
            <a:fld id="{82E514BF-4E22-4F78-9BAC-8B67F6D2106D}" type="datetimeFigureOut">
              <a:rPr lang="en-US"/>
              <a:pPr/>
              <a:t>9/14/18</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2150E4BC-CCC1-47E5-B33C-06D428CBD731}" type="slidenum">
              <a:rPr lang="en-US"/>
              <a:pPr/>
              <a:t>‹#›</a:t>
            </a:fld>
            <a:endParaRPr lang="en-US"/>
          </a:p>
        </p:txBody>
      </p:sp>
    </p:spTree>
    <p:extLst>
      <p:ext uri="{BB962C8B-B14F-4D97-AF65-F5344CB8AC3E}">
        <p14:creationId xmlns:p14="http://schemas.microsoft.com/office/powerpoint/2010/main" val="3458089786"/>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lvl1pPr defTabSz="914400">
              <a:defRPr/>
            </a:lvl1pPr>
          </a:lstStyle>
          <a:p>
            <a:fld id="{4F193767-23D1-4049-B378-FF0DCB774BC4}" type="datetimeFigureOut">
              <a:rPr lang="en-US"/>
              <a:pPr/>
              <a:t>9/14/18</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13AC7347-2E40-4CFB-BEB0-D6ABC94F6AF1}" type="slidenum">
              <a:rPr lang="en-US"/>
              <a:pPr/>
              <a:t>‹#›</a:t>
            </a:fld>
            <a:endParaRPr lang="en-US"/>
          </a:p>
        </p:txBody>
      </p:sp>
    </p:spTree>
    <p:extLst>
      <p:ext uri="{BB962C8B-B14F-4D97-AF65-F5344CB8AC3E}">
        <p14:creationId xmlns:p14="http://schemas.microsoft.com/office/powerpoint/2010/main" val="241410942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C1BA0FCA-E5DF-4637-9454-91F2756254ED}"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4074343705"/>
      </p:ext>
    </p:extLst>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3"/>
          <p:cNvSpPr>
            <a:spLocks noGrp="1"/>
          </p:cNvSpPr>
          <p:nvPr>
            <p:ph type="dt" sz="half" idx="10"/>
          </p:nvPr>
        </p:nvSpPr>
        <p:spPr/>
        <p:txBody>
          <a:bodyPr/>
          <a:lstStyle>
            <a:lvl1pPr defTabSz="914400">
              <a:defRPr/>
            </a:lvl1pPr>
          </a:lstStyle>
          <a:p>
            <a:fld id="{87A6AC12-2EB6-489E-875F-A7E2465EB362}" type="datetimeFigureOut">
              <a:rPr lang="en-US"/>
              <a:pPr/>
              <a:t>9/14/18</a:t>
            </a:fld>
            <a:endParaRPr lang="en-US"/>
          </a:p>
        </p:txBody>
      </p:sp>
      <p:sp>
        <p:nvSpPr>
          <p:cNvPr id="6" name="Footer Placeholder 4"/>
          <p:cNvSpPr>
            <a:spLocks noGrp="1"/>
          </p:cNvSpPr>
          <p:nvPr>
            <p:ph type="ftr" sz="quarter" idx="11"/>
          </p:nvPr>
        </p:nvSpPr>
        <p:spPr/>
        <p:txBody>
          <a:bodyPr/>
          <a:lstStyle>
            <a:lvl1pPr defTabSz="914400">
              <a:defRPr/>
            </a:lvl1pPr>
          </a:lstStyle>
          <a:p>
            <a:endParaRPr lang="en-US"/>
          </a:p>
        </p:txBody>
      </p:sp>
      <p:sp>
        <p:nvSpPr>
          <p:cNvPr id="7" name="Slide Number Placeholder 5"/>
          <p:cNvSpPr>
            <a:spLocks noGrp="1"/>
          </p:cNvSpPr>
          <p:nvPr>
            <p:ph type="sldNum" sz="quarter" idx="12"/>
          </p:nvPr>
        </p:nvSpPr>
        <p:spPr/>
        <p:txBody>
          <a:bodyPr/>
          <a:lstStyle>
            <a:lvl1pPr defTabSz="914400">
              <a:defRPr/>
            </a:lvl1pPr>
          </a:lstStyle>
          <a:p>
            <a:fld id="{A832DCF4-0E81-4DBD-9702-6AE17A4E5275}" type="slidenum">
              <a:rPr lang="en-US"/>
              <a:pPr/>
              <a:t>‹#›</a:t>
            </a:fld>
            <a:endParaRPr lang="en-US"/>
          </a:p>
        </p:txBody>
      </p:sp>
    </p:spTree>
    <p:extLst>
      <p:ext uri="{BB962C8B-B14F-4D97-AF65-F5344CB8AC3E}">
        <p14:creationId xmlns:p14="http://schemas.microsoft.com/office/powerpoint/2010/main" val="102095048"/>
      </p:ext>
    </p:extLst>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3"/>
          <p:cNvSpPr>
            <a:spLocks noGrp="1"/>
          </p:cNvSpPr>
          <p:nvPr>
            <p:ph type="dt" sz="half" idx="10"/>
          </p:nvPr>
        </p:nvSpPr>
        <p:spPr/>
        <p:txBody>
          <a:bodyPr/>
          <a:lstStyle>
            <a:lvl1pPr defTabSz="914400">
              <a:defRPr/>
            </a:lvl1pPr>
          </a:lstStyle>
          <a:p>
            <a:fld id="{985D54CF-22D1-49B6-A6CA-F2BC8256484D}" type="datetimeFigureOut">
              <a:rPr lang="en-US"/>
              <a:pPr/>
              <a:t>9/14/18</a:t>
            </a:fld>
            <a:endParaRPr lang="en-US"/>
          </a:p>
        </p:txBody>
      </p:sp>
      <p:sp>
        <p:nvSpPr>
          <p:cNvPr id="8" name="Footer Placeholder 4"/>
          <p:cNvSpPr>
            <a:spLocks noGrp="1"/>
          </p:cNvSpPr>
          <p:nvPr>
            <p:ph type="ftr" sz="quarter" idx="11"/>
          </p:nvPr>
        </p:nvSpPr>
        <p:spPr/>
        <p:txBody>
          <a:bodyPr/>
          <a:lstStyle>
            <a:lvl1pPr defTabSz="914400">
              <a:defRPr/>
            </a:lvl1pPr>
          </a:lstStyle>
          <a:p>
            <a:endParaRPr lang="en-US"/>
          </a:p>
        </p:txBody>
      </p:sp>
      <p:sp>
        <p:nvSpPr>
          <p:cNvPr id="9" name="Slide Number Placeholder 5"/>
          <p:cNvSpPr>
            <a:spLocks noGrp="1"/>
          </p:cNvSpPr>
          <p:nvPr>
            <p:ph type="sldNum" sz="quarter" idx="12"/>
          </p:nvPr>
        </p:nvSpPr>
        <p:spPr/>
        <p:txBody>
          <a:bodyPr/>
          <a:lstStyle>
            <a:lvl1pPr defTabSz="914400">
              <a:defRPr/>
            </a:lvl1pPr>
          </a:lstStyle>
          <a:p>
            <a:fld id="{12604CD9-1669-4D24-89A7-52757F0C1744}" type="slidenum">
              <a:rPr lang="en-US"/>
              <a:pPr/>
              <a:t>‹#›</a:t>
            </a:fld>
            <a:endParaRPr lang="en-US"/>
          </a:p>
        </p:txBody>
      </p:sp>
    </p:spTree>
    <p:extLst>
      <p:ext uri="{BB962C8B-B14F-4D97-AF65-F5344CB8AC3E}">
        <p14:creationId xmlns:p14="http://schemas.microsoft.com/office/powerpoint/2010/main" val="3996456439"/>
      </p:ext>
    </p:extLst>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3"/>
          <p:cNvSpPr>
            <a:spLocks noGrp="1"/>
          </p:cNvSpPr>
          <p:nvPr>
            <p:ph type="dt" sz="half" idx="10"/>
          </p:nvPr>
        </p:nvSpPr>
        <p:spPr/>
        <p:txBody>
          <a:bodyPr/>
          <a:lstStyle>
            <a:lvl1pPr defTabSz="914400">
              <a:defRPr/>
            </a:lvl1pPr>
          </a:lstStyle>
          <a:p>
            <a:fld id="{07B87304-F7D0-471E-BF45-E5F0771361C0}" type="datetimeFigureOut">
              <a:rPr lang="en-US"/>
              <a:pPr/>
              <a:t>9/14/18</a:t>
            </a:fld>
            <a:endParaRPr lang="en-US"/>
          </a:p>
        </p:txBody>
      </p:sp>
      <p:sp>
        <p:nvSpPr>
          <p:cNvPr id="4" name="Footer Placeholder 4"/>
          <p:cNvSpPr>
            <a:spLocks noGrp="1"/>
          </p:cNvSpPr>
          <p:nvPr>
            <p:ph type="ftr" sz="quarter" idx="11"/>
          </p:nvPr>
        </p:nvSpPr>
        <p:spPr/>
        <p:txBody>
          <a:bodyPr/>
          <a:lstStyle>
            <a:lvl1pPr defTabSz="914400">
              <a:defRPr/>
            </a:lvl1pPr>
          </a:lstStyle>
          <a:p>
            <a:endParaRPr lang="en-US"/>
          </a:p>
        </p:txBody>
      </p:sp>
      <p:sp>
        <p:nvSpPr>
          <p:cNvPr id="5" name="Slide Number Placeholder 5"/>
          <p:cNvSpPr>
            <a:spLocks noGrp="1"/>
          </p:cNvSpPr>
          <p:nvPr>
            <p:ph type="sldNum" sz="quarter" idx="12"/>
          </p:nvPr>
        </p:nvSpPr>
        <p:spPr/>
        <p:txBody>
          <a:bodyPr/>
          <a:lstStyle>
            <a:lvl1pPr defTabSz="914400">
              <a:defRPr/>
            </a:lvl1pPr>
          </a:lstStyle>
          <a:p>
            <a:fld id="{2CA4C409-CF89-4521-B2FF-31BB2B34B9B0}" type="slidenum">
              <a:rPr lang="en-US"/>
              <a:pPr/>
              <a:t>‹#›</a:t>
            </a:fld>
            <a:endParaRPr lang="en-US"/>
          </a:p>
        </p:txBody>
      </p:sp>
    </p:spTree>
    <p:extLst>
      <p:ext uri="{BB962C8B-B14F-4D97-AF65-F5344CB8AC3E}">
        <p14:creationId xmlns:p14="http://schemas.microsoft.com/office/powerpoint/2010/main" val="2869750648"/>
      </p:ext>
    </p:extLst>
  </p:cSld>
  <p:clrMapOvr>
    <a:masterClrMapping/>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defTabSz="914400">
              <a:defRPr/>
            </a:lvl1pPr>
          </a:lstStyle>
          <a:p>
            <a:fld id="{1BC63BFC-A6A6-48E0-BF88-13CDA4B82E57}" type="datetimeFigureOut">
              <a:rPr lang="en-US"/>
              <a:pPr/>
              <a:t>9/14/18</a:t>
            </a:fld>
            <a:endParaRPr lang="en-US"/>
          </a:p>
        </p:txBody>
      </p:sp>
      <p:sp>
        <p:nvSpPr>
          <p:cNvPr id="3" name="Footer Placeholder 4"/>
          <p:cNvSpPr>
            <a:spLocks noGrp="1"/>
          </p:cNvSpPr>
          <p:nvPr>
            <p:ph type="ftr" sz="quarter" idx="11"/>
          </p:nvPr>
        </p:nvSpPr>
        <p:spPr/>
        <p:txBody>
          <a:bodyPr/>
          <a:lstStyle>
            <a:lvl1pPr defTabSz="914400">
              <a:defRPr/>
            </a:lvl1pPr>
          </a:lstStyle>
          <a:p>
            <a:endParaRPr lang="en-US"/>
          </a:p>
        </p:txBody>
      </p:sp>
      <p:sp>
        <p:nvSpPr>
          <p:cNvPr id="4" name="Slide Number Placeholder 5"/>
          <p:cNvSpPr>
            <a:spLocks noGrp="1"/>
          </p:cNvSpPr>
          <p:nvPr>
            <p:ph type="sldNum" sz="quarter" idx="12"/>
          </p:nvPr>
        </p:nvSpPr>
        <p:spPr/>
        <p:txBody>
          <a:bodyPr/>
          <a:lstStyle>
            <a:lvl1pPr defTabSz="914400">
              <a:defRPr/>
            </a:lvl1pPr>
          </a:lstStyle>
          <a:p>
            <a:fld id="{1067A024-1436-4A4A-B739-D59AE9A9384A}" type="slidenum">
              <a:rPr lang="en-US"/>
              <a:pPr/>
              <a:t>‹#›</a:t>
            </a:fld>
            <a:endParaRPr lang="en-US"/>
          </a:p>
        </p:txBody>
      </p:sp>
    </p:spTree>
    <p:extLst>
      <p:ext uri="{BB962C8B-B14F-4D97-AF65-F5344CB8AC3E}">
        <p14:creationId xmlns:p14="http://schemas.microsoft.com/office/powerpoint/2010/main" val="4277235503"/>
      </p:ext>
    </p:extLst>
  </p:cSld>
  <p:clrMapOvr>
    <a:masterClrMapping/>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4400">
              <a:defRPr/>
            </a:lvl1pPr>
          </a:lstStyle>
          <a:p>
            <a:fld id="{929EE1C1-06D6-4CB0-8190-D47CB7D2FBA8}" type="datetimeFigureOut">
              <a:rPr lang="en-US"/>
              <a:pPr/>
              <a:t>9/14/18</a:t>
            </a:fld>
            <a:endParaRPr lang="en-US"/>
          </a:p>
        </p:txBody>
      </p:sp>
      <p:sp>
        <p:nvSpPr>
          <p:cNvPr id="6" name="Footer Placeholder 4"/>
          <p:cNvSpPr>
            <a:spLocks noGrp="1"/>
          </p:cNvSpPr>
          <p:nvPr>
            <p:ph type="ftr" sz="quarter" idx="11"/>
          </p:nvPr>
        </p:nvSpPr>
        <p:spPr/>
        <p:txBody>
          <a:bodyPr/>
          <a:lstStyle>
            <a:lvl1pPr defTabSz="914400">
              <a:defRPr/>
            </a:lvl1pPr>
          </a:lstStyle>
          <a:p>
            <a:endParaRPr lang="en-US"/>
          </a:p>
        </p:txBody>
      </p:sp>
      <p:sp>
        <p:nvSpPr>
          <p:cNvPr id="7" name="Slide Number Placeholder 5"/>
          <p:cNvSpPr>
            <a:spLocks noGrp="1"/>
          </p:cNvSpPr>
          <p:nvPr>
            <p:ph type="sldNum" sz="quarter" idx="12"/>
          </p:nvPr>
        </p:nvSpPr>
        <p:spPr/>
        <p:txBody>
          <a:bodyPr/>
          <a:lstStyle>
            <a:lvl1pPr defTabSz="914400">
              <a:defRPr/>
            </a:lvl1pPr>
          </a:lstStyle>
          <a:p>
            <a:fld id="{985392AD-00A3-497E-84AD-FAC7ACBCBA52}" type="slidenum">
              <a:rPr lang="en-US"/>
              <a:pPr/>
              <a:t>‹#›</a:t>
            </a:fld>
            <a:endParaRPr lang="en-US"/>
          </a:p>
        </p:txBody>
      </p:sp>
    </p:spTree>
    <p:extLst>
      <p:ext uri="{BB962C8B-B14F-4D97-AF65-F5344CB8AC3E}">
        <p14:creationId xmlns:p14="http://schemas.microsoft.com/office/powerpoint/2010/main" val="2066962723"/>
      </p:ext>
    </p:extLst>
  </p:cSld>
  <p:clrMapOvr>
    <a:masterClrMapping/>
  </p:clrMapOvr>
</p:sldLayout>
</file>

<file path=ppt/slideLayouts/slideLayout4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4400">
              <a:defRPr/>
            </a:lvl1pPr>
          </a:lstStyle>
          <a:p>
            <a:fld id="{B6EDB18B-6FBF-4269-9BA7-656F0E34B7DF}" type="datetimeFigureOut">
              <a:rPr lang="en-US"/>
              <a:pPr/>
              <a:t>9/14/18</a:t>
            </a:fld>
            <a:endParaRPr lang="en-US"/>
          </a:p>
        </p:txBody>
      </p:sp>
      <p:sp>
        <p:nvSpPr>
          <p:cNvPr id="6" name="Footer Placeholder 4"/>
          <p:cNvSpPr>
            <a:spLocks noGrp="1"/>
          </p:cNvSpPr>
          <p:nvPr>
            <p:ph type="ftr" sz="quarter" idx="11"/>
          </p:nvPr>
        </p:nvSpPr>
        <p:spPr/>
        <p:txBody>
          <a:bodyPr/>
          <a:lstStyle>
            <a:lvl1pPr defTabSz="914400">
              <a:defRPr/>
            </a:lvl1pPr>
          </a:lstStyle>
          <a:p>
            <a:endParaRPr lang="en-US"/>
          </a:p>
        </p:txBody>
      </p:sp>
      <p:sp>
        <p:nvSpPr>
          <p:cNvPr id="7" name="Slide Number Placeholder 5"/>
          <p:cNvSpPr>
            <a:spLocks noGrp="1"/>
          </p:cNvSpPr>
          <p:nvPr>
            <p:ph type="sldNum" sz="quarter" idx="12"/>
          </p:nvPr>
        </p:nvSpPr>
        <p:spPr/>
        <p:txBody>
          <a:bodyPr/>
          <a:lstStyle>
            <a:lvl1pPr defTabSz="914400">
              <a:defRPr/>
            </a:lvl1pPr>
          </a:lstStyle>
          <a:p>
            <a:fld id="{ABFD46D8-976A-4DEA-BE35-6C635998D4F9}" type="slidenum">
              <a:rPr lang="en-US"/>
              <a:pPr/>
              <a:t>‹#›</a:t>
            </a:fld>
            <a:endParaRPr lang="en-US"/>
          </a:p>
        </p:txBody>
      </p:sp>
    </p:spTree>
    <p:extLst>
      <p:ext uri="{BB962C8B-B14F-4D97-AF65-F5344CB8AC3E}">
        <p14:creationId xmlns:p14="http://schemas.microsoft.com/office/powerpoint/2010/main" val="3501815525"/>
      </p:ext>
    </p:extLst>
  </p:cSld>
  <p:clrMapOvr>
    <a:masterClrMapping/>
  </p:clrMapOvr>
</p:sldLayout>
</file>

<file path=ppt/slideLayouts/slideLayout4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400">
              <a:defRPr/>
            </a:lvl1pPr>
          </a:lstStyle>
          <a:p>
            <a:fld id="{046011CF-B2DC-4EA7-A3A2-8A965372BE79}" type="datetimeFigureOut">
              <a:rPr lang="en-US"/>
              <a:pPr/>
              <a:t>9/14/18</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EB6B0F81-00B3-4D2D-A4DE-8734B52DFB90}" type="slidenum">
              <a:rPr lang="en-US"/>
              <a:pPr/>
              <a:t>‹#›</a:t>
            </a:fld>
            <a:endParaRPr lang="en-US"/>
          </a:p>
        </p:txBody>
      </p:sp>
    </p:spTree>
    <p:extLst>
      <p:ext uri="{BB962C8B-B14F-4D97-AF65-F5344CB8AC3E}">
        <p14:creationId xmlns:p14="http://schemas.microsoft.com/office/powerpoint/2010/main" val="186443175"/>
      </p:ext>
    </p:extLst>
  </p:cSld>
  <p:clrMapOvr>
    <a:masterClrMapping/>
  </p:clrMapOvr>
</p:sldLayout>
</file>

<file path=ppt/slideLayouts/slideLayout4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400">
              <a:defRPr/>
            </a:lvl1pPr>
          </a:lstStyle>
          <a:p>
            <a:fld id="{EDFACA77-081E-4208-AA98-828503BC7E62}" type="datetimeFigureOut">
              <a:rPr lang="en-US"/>
              <a:pPr/>
              <a:t>9/14/18</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78763BFD-A71A-4B7C-9713-B749A32C3482}" type="slidenum">
              <a:rPr lang="en-US"/>
              <a:pPr/>
              <a:t>‹#›</a:t>
            </a:fld>
            <a:endParaRPr lang="en-US"/>
          </a:p>
        </p:txBody>
      </p:sp>
    </p:spTree>
    <p:extLst>
      <p:ext uri="{BB962C8B-B14F-4D97-AF65-F5344CB8AC3E}">
        <p14:creationId xmlns:p14="http://schemas.microsoft.com/office/powerpoint/2010/main" val="2428581948"/>
      </p:ext>
    </p:extLst>
  </p:cSld>
  <p:clrMapOvr>
    <a:masterClrMapping/>
  </p:clrMapOvr>
</p:sldLayout>
</file>

<file path=ppt/slideLayouts/slideLayout45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1" name="Shape 11"/>
          <p:cNvSpPr>
            <a:spLocks noGrp="1"/>
          </p:cNvSpPr>
          <p:nvPr>
            <p:ph type="title"/>
          </p:nvPr>
        </p:nvSpPr>
        <p:spPr>
          <a:xfrm>
            <a:off x="685800" y="2130425"/>
            <a:ext cx="7772400" cy="1470025"/>
          </a:xfrm>
          <a:prstGeom prst="rect">
            <a:avLst/>
          </a:prstGeom>
        </p:spPr>
        <p:txBody>
          <a:bodyPr/>
          <a:lstStyle/>
          <a:p>
            <a:r>
              <a:t>Title Text</a:t>
            </a:r>
          </a:p>
        </p:txBody>
      </p:sp>
      <p:sp>
        <p:nvSpPr>
          <p:cNvPr id="12" name="Shape 12"/>
          <p:cNvSpPr>
            <a:spLocks noGrp="1"/>
          </p:cNvSpPr>
          <p:nvPr>
            <p:ph type="body" sz="quarter" idx="1"/>
          </p:nvPr>
        </p:nvSpPr>
        <p:spPr>
          <a:xfrm>
            <a:off x="1371600" y="3886200"/>
            <a:ext cx="6400800" cy="1752600"/>
          </a:xfrm>
          <a:prstGeom prst="rect">
            <a:avLst/>
          </a:prstGeom>
        </p:spPr>
        <p:txBody>
          <a:bodyPr/>
          <a:lstStyle>
            <a:lvl1pPr marL="0" indent="0" algn="ctr">
              <a:buSzTx/>
              <a:buFontTx/>
              <a:buNone/>
              <a:defRPr>
                <a:solidFill>
                  <a:srgbClr val="888888"/>
                </a:solidFill>
              </a:defRPr>
            </a:lvl1pPr>
            <a:lvl2pPr marL="0" indent="0" algn="ctr">
              <a:buSzTx/>
              <a:buFontTx/>
              <a:buNone/>
              <a:defRPr>
                <a:solidFill>
                  <a:srgbClr val="888888"/>
                </a:solidFill>
              </a:defRPr>
            </a:lvl2pPr>
            <a:lvl3pPr marL="0" indent="0" algn="ctr">
              <a:buSzTx/>
              <a:buFontTx/>
              <a:buNone/>
              <a:defRPr>
                <a:solidFill>
                  <a:srgbClr val="888888"/>
                </a:solidFill>
              </a:defRPr>
            </a:lvl3pPr>
            <a:lvl4pPr marL="0" indent="0" algn="ctr">
              <a:buSzTx/>
              <a:buFontTx/>
              <a:buNone/>
              <a:defRPr>
                <a:solidFill>
                  <a:srgbClr val="888888"/>
                </a:solidFill>
              </a:defRPr>
            </a:lvl4pPr>
            <a:lvl5pPr marL="0" indent="0" algn="ctr">
              <a:buSzTx/>
              <a:buFontTx/>
              <a:buNone/>
              <a:defRPr>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3" name="Shape 13"/>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996559081"/>
      </p:ext>
    </p:extLst>
  </p:cSld>
  <p:clrMapOvr>
    <a:masterClrMapping/>
  </p:clrMapOvr>
  <p:transition spd="med"/>
</p:sldLayout>
</file>

<file path=ppt/slideLayouts/slideLayout459.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29" name="Shape 29"/>
          <p:cNvSpPr>
            <a:spLocks noGrp="1"/>
          </p:cNvSpPr>
          <p:nvPr>
            <p:ph type="title"/>
          </p:nvPr>
        </p:nvSpPr>
        <p:spPr>
          <a:xfrm>
            <a:off x="722312" y="4406900"/>
            <a:ext cx="7772401" cy="1362075"/>
          </a:xfrm>
          <a:prstGeom prst="rect">
            <a:avLst/>
          </a:prstGeom>
        </p:spPr>
        <p:txBody>
          <a:bodyPr anchor="t"/>
          <a:lstStyle>
            <a:lvl1pPr algn="l">
              <a:defRPr sz="4000" b="1" cap="all"/>
            </a:lvl1pPr>
          </a:lstStyle>
          <a:p>
            <a:r>
              <a:t>Title Text</a:t>
            </a:r>
          </a:p>
        </p:txBody>
      </p:sp>
      <p:sp>
        <p:nvSpPr>
          <p:cNvPr id="30" name="Shape 30"/>
          <p:cNvSpPr>
            <a:spLocks noGrp="1"/>
          </p:cNvSpPr>
          <p:nvPr>
            <p:ph type="body" sz="quarter" idx="1"/>
          </p:nvPr>
        </p:nvSpPr>
        <p:spPr>
          <a:xfrm>
            <a:off x="722312" y="2906713"/>
            <a:ext cx="7772401" cy="1500190"/>
          </a:xfrm>
          <a:prstGeom prst="rect">
            <a:avLst/>
          </a:prstGeom>
        </p:spPr>
        <p:txBody>
          <a:bodyPr anchor="b"/>
          <a:lstStyle>
            <a:lvl1pPr marL="0" indent="0">
              <a:spcBef>
                <a:spcPts val="400"/>
              </a:spcBef>
              <a:buSzTx/>
              <a:buFontTx/>
              <a:buNone/>
              <a:defRPr sz="2000">
                <a:solidFill>
                  <a:srgbClr val="888888"/>
                </a:solidFill>
              </a:defRPr>
            </a:lvl1pPr>
            <a:lvl2pPr marL="0" indent="0">
              <a:spcBef>
                <a:spcPts val="400"/>
              </a:spcBef>
              <a:buSzTx/>
              <a:buFontTx/>
              <a:buNone/>
              <a:defRPr sz="2000">
                <a:solidFill>
                  <a:srgbClr val="888888"/>
                </a:solidFill>
              </a:defRPr>
            </a:lvl2pPr>
            <a:lvl3pPr marL="0" indent="0">
              <a:spcBef>
                <a:spcPts val="400"/>
              </a:spcBef>
              <a:buSzTx/>
              <a:buFontTx/>
              <a:buNone/>
              <a:defRPr sz="2000">
                <a:solidFill>
                  <a:srgbClr val="888888"/>
                </a:solidFill>
              </a:defRPr>
            </a:lvl3pPr>
            <a:lvl4pPr marL="0" indent="0">
              <a:spcBef>
                <a:spcPts val="400"/>
              </a:spcBef>
              <a:buSzTx/>
              <a:buFontTx/>
              <a:buNone/>
              <a:defRPr sz="2000">
                <a:solidFill>
                  <a:srgbClr val="888888"/>
                </a:solidFill>
              </a:defRPr>
            </a:lvl4pPr>
            <a:lvl5pPr marL="0" indent="0">
              <a:spcBef>
                <a:spcPts val="400"/>
              </a:spcBef>
              <a:buSzTx/>
              <a:buFontTx/>
              <a:buNone/>
              <a:defRPr sz="20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31" name="Shape 31"/>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878789077"/>
      </p:ext>
    </p:extLst>
  </p:cSld>
  <p:clrMapOvr>
    <a:masterClrMapping/>
  </p:clrMapOvr>
  <p:transition spd="med"/>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B0D4DA75-C9F5-4A97-8EAF-E445E5E3F575}"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2698953616"/>
      </p:ext>
    </p:extLst>
  </p:cSld>
  <p:clrMapOvr>
    <a:masterClrMapping/>
  </p:clrMapOvr>
</p:sldLayout>
</file>

<file path=ppt/slideLayouts/slideLayout460.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38" name="Shape 38"/>
          <p:cNvSpPr>
            <a:spLocks noGrp="1"/>
          </p:cNvSpPr>
          <p:nvPr>
            <p:ph type="title"/>
          </p:nvPr>
        </p:nvSpPr>
        <p:spPr>
          <a:prstGeom prst="rect">
            <a:avLst/>
          </a:prstGeom>
        </p:spPr>
        <p:txBody>
          <a:bodyPr/>
          <a:lstStyle/>
          <a:p>
            <a:r>
              <a:t>Title Text</a:t>
            </a:r>
          </a:p>
        </p:txBody>
      </p:sp>
      <p:sp>
        <p:nvSpPr>
          <p:cNvPr id="39" name="Shape 39"/>
          <p:cNvSpPr>
            <a:spLocks noGrp="1"/>
          </p:cNvSpPr>
          <p:nvPr>
            <p:ph type="body" sz="half" idx="1"/>
          </p:nvPr>
        </p:nvSpPr>
        <p:spPr>
          <a:xfrm>
            <a:off x="457200" y="1600200"/>
            <a:ext cx="4038600" cy="4525963"/>
          </a:xfrm>
          <a:prstGeom prst="rect">
            <a:avLst/>
          </a:prstGeom>
        </p:spPr>
        <p:txBody>
          <a:bodyPr/>
          <a:lstStyle>
            <a:lvl1pPr>
              <a:spcBef>
                <a:spcPts val="600"/>
              </a:spcBef>
              <a:defRPr sz="2800"/>
            </a:lvl1pPr>
            <a:lvl2pPr marL="790575" indent="-333375">
              <a:spcBef>
                <a:spcPts val="600"/>
              </a:spcBef>
              <a:defRPr sz="2800"/>
            </a:lvl2pPr>
            <a:lvl3pPr marL="1234438" indent="-320038">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40" name="Shape 40"/>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045983545"/>
      </p:ext>
    </p:extLst>
  </p:cSld>
  <p:clrMapOvr>
    <a:masterClrMapping/>
  </p:clrMapOvr>
  <p:transition spd="med"/>
</p:sldLayout>
</file>

<file path=ppt/slideLayouts/slideLayout461.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47" name="Shape 47"/>
          <p:cNvSpPr>
            <a:spLocks noGrp="1"/>
          </p:cNvSpPr>
          <p:nvPr>
            <p:ph type="title"/>
          </p:nvPr>
        </p:nvSpPr>
        <p:spPr>
          <a:prstGeom prst="rect">
            <a:avLst/>
          </a:prstGeom>
        </p:spPr>
        <p:txBody>
          <a:bodyPr/>
          <a:lstStyle/>
          <a:p>
            <a:r>
              <a:t>Title Text</a:t>
            </a:r>
          </a:p>
        </p:txBody>
      </p:sp>
      <p:sp>
        <p:nvSpPr>
          <p:cNvPr id="48" name="Shape 48"/>
          <p:cNvSpPr>
            <a:spLocks noGrp="1"/>
          </p:cNvSpPr>
          <p:nvPr>
            <p:ph type="body" sz="quarter" idx="1"/>
          </p:nvPr>
        </p:nvSpPr>
        <p:spPr>
          <a:xfrm>
            <a:off x="457200" y="1535112"/>
            <a:ext cx="4040188" cy="639763"/>
          </a:xfrm>
          <a:prstGeom prst="rect">
            <a:avLst/>
          </a:prstGeom>
        </p:spPr>
        <p:txBody>
          <a:bodyPr anchor="b"/>
          <a:lstStyle>
            <a:lvl1pPr marL="0" indent="0">
              <a:spcBef>
                <a:spcPts val="500"/>
              </a:spcBef>
              <a:buSzTx/>
              <a:buFontTx/>
              <a:buNone/>
              <a:defRPr sz="2400" b="1"/>
            </a:lvl1pPr>
            <a:lvl2pPr marL="0" indent="0">
              <a:spcBef>
                <a:spcPts val="500"/>
              </a:spcBef>
              <a:buSzTx/>
              <a:buFontTx/>
              <a:buNone/>
              <a:defRPr sz="2400" b="1"/>
            </a:lvl2pPr>
            <a:lvl3pPr marL="0" indent="0">
              <a:spcBef>
                <a:spcPts val="500"/>
              </a:spcBef>
              <a:buSzTx/>
              <a:buFontTx/>
              <a:buNone/>
              <a:defRPr sz="2400" b="1"/>
            </a:lvl3pPr>
            <a:lvl4pPr marL="0" indent="0">
              <a:spcBef>
                <a:spcPts val="500"/>
              </a:spcBef>
              <a:buSzTx/>
              <a:buFontTx/>
              <a:buNone/>
              <a:defRPr sz="2400" b="1"/>
            </a:lvl4pPr>
            <a:lvl5pPr marL="0" indent="0">
              <a:spcBef>
                <a:spcPts val="500"/>
              </a:spcBef>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49" name="Shape 49"/>
          <p:cNvSpPr>
            <a:spLocks noGrp="1"/>
          </p:cNvSpPr>
          <p:nvPr>
            <p:ph type="body" sz="quarter" idx="13"/>
          </p:nvPr>
        </p:nvSpPr>
        <p:spPr>
          <a:xfrm>
            <a:off x="4645025" y="1535112"/>
            <a:ext cx="4041775" cy="639765"/>
          </a:xfrm>
          <a:prstGeom prst="rect">
            <a:avLst/>
          </a:prstGeom>
        </p:spPr>
        <p:txBody>
          <a:bodyPr anchor="b"/>
          <a:lstStyle/>
          <a:p>
            <a:endParaRPr/>
          </a:p>
        </p:txBody>
      </p:sp>
      <p:sp>
        <p:nvSpPr>
          <p:cNvPr id="50" name="Shape 50"/>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1984433938"/>
      </p:ext>
    </p:extLst>
  </p:cSld>
  <p:clrMapOvr>
    <a:masterClrMapping/>
  </p:clrMapOvr>
  <p:transition spd="med"/>
</p:sldLayout>
</file>

<file path=ppt/slideLayouts/slideLayout462.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57" name="Shape 57"/>
          <p:cNvSpPr>
            <a:spLocks noGrp="1"/>
          </p:cNvSpPr>
          <p:nvPr>
            <p:ph type="title"/>
          </p:nvPr>
        </p:nvSpPr>
        <p:spPr>
          <a:prstGeom prst="rect">
            <a:avLst/>
          </a:prstGeom>
        </p:spPr>
        <p:txBody>
          <a:bodyPr/>
          <a:lstStyle/>
          <a:p>
            <a:r>
              <a:t>Title Text</a:t>
            </a:r>
          </a:p>
        </p:txBody>
      </p:sp>
      <p:sp>
        <p:nvSpPr>
          <p:cNvPr id="58" name="Shape 58"/>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242506398"/>
      </p:ext>
    </p:extLst>
  </p:cSld>
  <p:clrMapOvr>
    <a:masterClrMapping/>
  </p:clrMapOvr>
  <p:transition spd="med"/>
</p:sldLayout>
</file>

<file path=ppt/slideLayouts/slideLayout463.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65" name="Shape 65"/>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352786314"/>
      </p:ext>
    </p:extLst>
  </p:cSld>
  <p:clrMapOvr>
    <a:masterClrMapping/>
  </p:clrMapOvr>
  <p:transition spd="med"/>
</p:sldLayout>
</file>

<file path=ppt/slideLayouts/slideLayout464.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72" name="Shape 72"/>
          <p:cNvSpPr>
            <a:spLocks noGrp="1"/>
          </p:cNvSpPr>
          <p:nvPr>
            <p:ph type="title"/>
          </p:nvPr>
        </p:nvSpPr>
        <p:spPr>
          <a:xfrm>
            <a:off x="457200" y="273050"/>
            <a:ext cx="3008316" cy="1162050"/>
          </a:xfrm>
          <a:prstGeom prst="rect">
            <a:avLst/>
          </a:prstGeom>
        </p:spPr>
        <p:txBody>
          <a:bodyPr anchor="b"/>
          <a:lstStyle>
            <a:lvl1pPr algn="l">
              <a:defRPr sz="2000" b="1"/>
            </a:lvl1pPr>
          </a:lstStyle>
          <a:p>
            <a:r>
              <a:t>Title Text</a:t>
            </a:r>
          </a:p>
        </p:txBody>
      </p:sp>
      <p:sp>
        <p:nvSpPr>
          <p:cNvPr id="73" name="Shape 73"/>
          <p:cNvSpPr>
            <a:spLocks noGrp="1"/>
          </p:cNvSpPr>
          <p:nvPr>
            <p:ph type="body" idx="1"/>
          </p:nvPr>
        </p:nvSpPr>
        <p:spPr>
          <a:xfrm>
            <a:off x="3575050" y="273050"/>
            <a:ext cx="5111750" cy="5853113"/>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4" name="Shape 74"/>
          <p:cNvSpPr>
            <a:spLocks noGrp="1"/>
          </p:cNvSpPr>
          <p:nvPr>
            <p:ph type="body" sz="half" idx="13"/>
          </p:nvPr>
        </p:nvSpPr>
        <p:spPr>
          <a:xfrm>
            <a:off x="457198" y="1435100"/>
            <a:ext cx="3008317" cy="4691063"/>
          </a:xfrm>
          <a:prstGeom prst="rect">
            <a:avLst/>
          </a:prstGeom>
        </p:spPr>
        <p:txBody>
          <a:bodyPr/>
          <a:lstStyle/>
          <a:p>
            <a:endParaRPr/>
          </a:p>
        </p:txBody>
      </p:sp>
      <p:sp>
        <p:nvSpPr>
          <p:cNvPr id="75" name="Shape 75"/>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477942197"/>
      </p:ext>
    </p:extLst>
  </p:cSld>
  <p:clrMapOvr>
    <a:masterClrMapping/>
  </p:clrMapOvr>
  <p:transition spd="med"/>
</p:sldLayout>
</file>

<file path=ppt/slideLayouts/slideLayout465.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82" name="Shape 82"/>
          <p:cNvSpPr>
            <a:spLocks noGrp="1"/>
          </p:cNvSpPr>
          <p:nvPr>
            <p:ph type="title"/>
          </p:nvPr>
        </p:nvSpPr>
        <p:spPr>
          <a:xfrm>
            <a:off x="1792288" y="4800600"/>
            <a:ext cx="5486403" cy="566738"/>
          </a:xfrm>
          <a:prstGeom prst="rect">
            <a:avLst/>
          </a:prstGeom>
        </p:spPr>
        <p:txBody>
          <a:bodyPr anchor="b"/>
          <a:lstStyle>
            <a:lvl1pPr algn="l">
              <a:defRPr sz="2000" b="1"/>
            </a:lvl1pPr>
          </a:lstStyle>
          <a:p>
            <a:r>
              <a:t>Title Text</a:t>
            </a:r>
          </a:p>
        </p:txBody>
      </p:sp>
      <p:sp>
        <p:nvSpPr>
          <p:cNvPr id="83" name="Shape 83"/>
          <p:cNvSpPr>
            <a:spLocks noGrp="1"/>
          </p:cNvSpPr>
          <p:nvPr>
            <p:ph type="pic" sz="half" idx="13"/>
          </p:nvPr>
        </p:nvSpPr>
        <p:spPr>
          <a:xfrm>
            <a:off x="1792288" y="612775"/>
            <a:ext cx="5486403" cy="4114800"/>
          </a:xfrm>
          <a:prstGeom prst="rect">
            <a:avLst/>
          </a:prstGeom>
        </p:spPr>
        <p:txBody>
          <a:bodyPr lIns="91439" tIns="45719" rIns="91439" bIns="45719">
            <a:noAutofit/>
          </a:bodyPr>
          <a:lstStyle/>
          <a:p>
            <a:endParaRPr/>
          </a:p>
        </p:txBody>
      </p:sp>
      <p:sp>
        <p:nvSpPr>
          <p:cNvPr id="84" name="Shape 84"/>
          <p:cNvSpPr>
            <a:spLocks noGrp="1"/>
          </p:cNvSpPr>
          <p:nvPr>
            <p:ph type="body" sz="quarter" idx="1"/>
          </p:nvPr>
        </p:nvSpPr>
        <p:spPr>
          <a:xfrm>
            <a:off x="1792288" y="5367337"/>
            <a:ext cx="5486403" cy="804865"/>
          </a:xfrm>
          <a:prstGeom prst="rect">
            <a:avLst/>
          </a:prstGeom>
        </p:spPr>
        <p:txBody>
          <a:bodyPr/>
          <a:lstStyle>
            <a:lvl1pPr marL="0" indent="0">
              <a:spcBef>
                <a:spcPts val="300"/>
              </a:spcBef>
              <a:buSzTx/>
              <a:buFontTx/>
              <a:buNone/>
              <a:defRPr sz="1400"/>
            </a:lvl1pPr>
            <a:lvl2pPr marL="0" indent="0">
              <a:spcBef>
                <a:spcPts val="300"/>
              </a:spcBef>
              <a:buSzTx/>
              <a:buFontTx/>
              <a:buNone/>
              <a:defRPr sz="1400"/>
            </a:lvl2pPr>
            <a:lvl3pPr marL="0" indent="0">
              <a:spcBef>
                <a:spcPts val="300"/>
              </a:spcBef>
              <a:buSzTx/>
              <a:buFontTx/>
              <a:buNone/>
              <a:defRPr sz="1400"/>
            </a:lvl3pPr>
            <a:lvl4pPr marL="0" indent="0">
              <a:spcBef>
                <a:spcPts val="300"/>
              </a:spcBef>
              <a:buSzTx/>
              <a:buFontTx/>
              <a:buNone/>
              <a:defRPr sz="1400"/>
            </a:lvl4pPr>
            <a:lvl5pPr marL="0" indent="0">
              <a:spcBef>
                <a:spcPts val="300"/>
              </a:spcBef>
              <a:buSzTx/>
              <a:buFontTx/>
              <a:buNone/>
              <a:defRPr sz="1400"/>
            </a:lvl5pPr>
          </a:lstStyle>
          <a:p>
            <a:r>
              <a:t>Body Level One</a:t>
            </a:r>
          </a:p>
          <a:p>
            <a:pPr lvl="1"/>
            <a:r>
              <a:t>Body Level Two</a:t>
            </a:r>
          </a:p>
          <a:p>
            <a:pPr lvl="2"/>
            <a:r>
              <a:t>Body Level Three</a:t>
            </a:r>
          </a:p>
          <a:p>
            <a:pPr lvl="3"/>
            <a:r>
              <a:t>Body Level Four</a:t>
            </a:r>
          </a:p>
          <a:p>
            <a:pPr lvl="4"/>
            <a:r>
              <a:t>Body Level Five</a:t>
            </a:r>
          </a:p>
        </p:txBody>
      </p:sp>
      <p:sp>
        <p:nvSpPr>
          <p:cNvPr id="85" name="Shape 85"/>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519956370"/>
      </p:ext>
    </p:extLst>
  </p:cSld>
  <p:clrMapOvr>
    <a:masterClrMapping/>
  </p:clrMapOvr>
  <p:transition spd="med"/>
</p:sldLayout>
</file>

<file path=ppt/slideLayouts/slideLayout466.xml><?xml version="1.0" encoding="utf-8"?>
<p:sldLayout xmlns:a="http://schemas.openxmlformats.org/drawingml/2006/main" xmlns:r="http://schemas.openxmlformats.org/officeDocument/2006/relationships" xmlns:p="http://schemas.openxmlformats.org/presentationml/2006/main" type="tx">
  <p:cSld name="Title and Vertical Text">
    <p:spTree>
      <p:nvGrpSpPr>
        <p:cNvPr id="1" name=""/>
        <p:cNvGrpSpPr/>
        <p:nvPr/>
      </p:nvGrpSpPr>
      <p:grpSpPr>
        <a:xfrm>
          <a:off x="0" y="0"/>
          <a:ext cx="0" cy="0"/>
          <a:chOff x="0" y="0"/>
          <a:chExt cx="0" cy="0"/>
        </a:xfrm>
      </p:grpSpPr>
      <p:sp>
        <p:nvSpPr>
          <p:cNvPr id="92" name="Shape 92"/>
          <p:cNvSpPr>
            <a:spLocks noGrp="1"/>
          </p:cNvSpPr>
          <p:nvPr>
            <p:ph type="title"/>
          </p:nvPr>
        </p:nvSpPr>
        <p:spPr>
          <a:prstGeom prst="rect">
            <a:avLst/>
          </a:prstGeom>
        </p:spPr>
        <p:txBody>
          <a:bodyPr/>
          <a:lstStyle/>
          <a:p>
            <a:r>
              <a:t>Title Text</a:t>
            </a:r>
          </a:p>
        </p:txBody>
      </p:sp>
      <p:sp>
        <p:nvSpPr>
          <p:cNvPr id="93" name="Shape 93"/>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4" name="Shape 94"/>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857398427"/>
      </p:ext>
    </p:extLst>
  </p:cSld>
  <p:clrMapOvr>
    <a:masterClrMapping/>
  </p:clrMapOvr>
  <p:transition spd="med"/>
</p:sldLayout>
</file>

<file path=ppt/slideLayouts/slideLayout467.xml><?xml version="1.0" encoding="utf-8"?>
<p:sldLayout xmlns:a="http://schemas.openxmlformats.org/drawingml/2006/main" xmlns:r="http://schemas.openxmlformats.org/officeDocument/2006/relationships" xmlns:p="http://schemas.openxmlformats.org/presentationml/2006/main" type="tx">
  <p:cSld name="Vertical Title and Text">
    <p:spTree>
      <p:nvGrpSpPr>
        <p:cNvPr id="1" name=""/>
        <p:cNvGrpSpPr/>
        <p:nvPr/>
      </p:nvGrpSpPr>
      <p:grpSpPr>
        <a:xfrm>
          <a:off x="0" y="0"/>
          <a:ext cx="0" cy="0"/>
          <a:chOff x="0" y="0"/>
          <a:chExt cx="0" cy="0"/>
        </a:xfrm>
      </p:grpSpPr>
      <p:sp>
        <p:nvSpPr>
          <p:cNvPr id="101" name="Shape 101"/>
          <p:cNvSpPr>
            <a:spLocks noGrp="1"/>
          </p:cNvSpPr>
          <p:nvPr>
            <p:ph type="title"/>
          </p:nvPr>
        </p:nvSpPr>
        <p:spPr>
          <a:xfrm>
            <a:off x="6629400" y="274638"/>
            <a:ext cx="2057400" cy="5851527"/>
          </a:xfrm>
          <a:prstGeom prst="rect">
            <a:avLst/>
          </a:prstGeom>
        </p:spPr>
        <p:txBody>
          <a:bodyPr/>
          <a:lstStyle/>
          <a:p>
            <a:r>
              <a:t>Title Text</a:t>
            </a:r>
          </a:p>
        </p:txBody>
      </p:sp>
      <p:sp>
        <p:nvSpPr>
          <p:cNvPr id="102" name="Shape 102"/>
          <p:cNvSpPr>
            <a:spLocks noGrp="1"/>
          </p:cNvSpPr>
          <p:nvPr>
            <p:ph type="body" idx="1"/>
          </p:nvPr>
        </p:nvSpPr>
        <p:spPr>
          <a:xfrm>
            <a:off x="457200" y="274638"/>
            <a:ext cx="6019800" cy="5851527"/>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3" name="Shape 103"/>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573154052"/>
      </p:ext>
    </p:extLst>
  </p:cSld>
  <p:clrMapOvr>
    <a:masterClrMapping/>
  </p:clrMapOvr>
  <p:transition spd="med"/>
</p:sldLayout>
</file>

<file path=ppt/slideLayouts/slideLayout468.xml><?xml version="1.0" encoding="utf-8"?>
<p:sldLayout xmlns:a="http://schemas.openxmlformats.org/drawingml/2006/main" xmlns:r="http://schemas.openxmlformats.org/officeDocument/2006/relationships" xmlns:p="http://schemas.openxmlformats.org/presentationml/2006/main" type="tx">
  <p:cSld name="1_Title Slide">
    <p:spTree>
      <p:nvGrpSpPr>
        <p:cNvPr id="1" name=""/>
        <p:cNvGrpSpPr/>
        <p:nvPr/>
      </p:nvGrpSpPr>
      <p:grpSpPr>
        <a:xfrm>
          <a:off x="0" y="0"/>
          <a:ext cx="0" cy="0"/>
          <a:chOff x="0" y="0"/>
          <a:chExt cx="0" cy="0"/>
        </a:xfrm>
      </p:grpSpPr>
      <p:sp>
        <p:nvSpPr>
          <p:cNvPr id="110" name="Shape 110"/>
          <p:cNvSpPr>
            <a:spLocks noGrp="1"/>
          </p:cNvSpPr>
          <p:nvPr>
            <p:ph type="title"/>
          </p:nvPr>
        </p:nvSpPr>
        <p:spPr>
          <a:xfrm>
            <a:off x="685800" y="2130425"/>
            <a:ext cx="7772400" cy="1470028"/>
          </a:xfrm>
          <a:prstGeom prst="rect">
            <a:avLst/>
          </a:prstGeom>
        </p:spPr>
        <p:txBody>
          <a:bodyPr lIns="45630" tIns="45630" rIns="45630" bIns="45630"/>
          <a:lstStyle>
            <a:lvl1pPr defTabSz="456342"/>
          </a:lstStyle>
          <a:p>
            <a:r>
              <a:t>Title Text</a:t>
            </a:r>
          </a:p>
        </p:txBody>
      </p:sp>
      <p:sp>
        <p:nvSpPr>
          <p:cNvPr id="111" name="Shape 111"/>
          <p:cNvSpPr>
            <a:spLocks noGrp="1"/>
          </p:cNvSpPr>
          <p:nvPr>
            <p:ph type="body" sz="quarter" idx="1"/>
          </p:nvPr>
        </p:nvSpPr>
        <p:spPr>
          <a:xfrm>
            <a:off x="1371600" y="3886201"/>
            <a:ext cx="6400800" cy="1752603"/>
          </a:xfrm>
          <a:prstGeom prst="rect">
            <a:avLst/>
          </a:prstGeom>
        </p:spPr>
        <p:txBody>
          <a:bodyPr lIns="45630" tIns="45630" rIns="45630" bIns="45630"/>
          <a:lstStyle>
            <a:lvl1pPr marL="0" indent="0" algn="ctr" defTabSz="456342">
              <a:buSzTx/>
              <a:buFontTx/>
              <a:buNone/>
              <a:defRPr>
                <a:solidFill>
                  <a:srgbClr val="888888"/>
                </a:solidFill>
              </a:defRPr>
            </a:lvl1pPr>
            <a:lvl2pPr marL="0" indent="0" algn="ctr" defTabSz="456342">
              <a:buSzTx/>
              <a:buFontTx/>
              <a:buNone/>
              <a:defRPr>
                <a:solidFill>
                  <a:srgbClr val="888888"/>
                </a:solidFill>
              </a:defRPr>
            </a:lvl2pPr>
            <a:lvl3pPr marL="0" indent="0" algn="ctr" defTabSz="456342">
              <a:buSzTx/>
              <a:buFontTx/>
              <a:buNone/>
              <a:defRPr>
                <a:solidFill>
                  <a:srgbClr val="888888"/>
                </a:solidFill>
              </a:defRPr>
            </a:lvl3pPr>
            <a:lvl4pPr marL="0" indent="0" algn="ctr" defTabSz="456342">
              <a:buSzTx/>
              <a:buFontTx/>
              <a:buNone/>
              <a:defRPr>
                <a:solidFill>
                  <a:srgbClr val="888888"/>
                </a:solidFill>
              </a:defRPr>
            </a:lvl4pPr>
            <a:lvl5pPr marL="0" indent="0" algn="ctr" defTabSz="456342">
              <a:buSzTx/>
              <a:buFontTx/>
              <a:buNone/>
              <a:defRPr>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12" name="Shape 112"/>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277983098"/>
      </p:ext>
    </p:extLst>
  </p:cSld>
  <p:clrMapOvr>
    <a:masterClrMapping/>
  </p:clrMapOvr>
  <p:transition spd="med"/>
</p:sldLayout>
</file>

<file path=ppt/slideLayouts/slideLayout469.xml><?xml version="1.0" encoding="utf-8"?>
<p:sldLayout xmlns:a="http://schemas.openxmlformats.org/drawingml/2006/main" xmlns:r="http://schemas.openxmlformats.org/officeDocument/2006/relationships" xmlns:p="http://schemas.openxmlformats.org/presentationml/2006/main" type="tx">
  <p:cSld name="1_Title and Content">
    <p:spTree>
      <p:nvGrpSpPr>
        <p:cNvPr id="1" name=""/>
        <p:cNvGrpSpPr/>
        <p:nvPr/>
      </p:nvGrpSpPr>
      <p:grpSpPr>
        <a:xfrm>
          <a:off x="0" y="0"/>
          <a:ext cx="0" cy="0"/>
          <a:chOff x="0" y="0"/>
          <a:chExt cx="0" cy="0"/>
        </a:xfrm>
      </p:grpSpPr>
      <p:sp>
        <p:nvSpPr>
          <p:cNvPr id="119" name="Shape 119"/>
          <p:cNvSpPr>
            <a:spLocks noGrp="1"/>
          </p:cNvSpPr>
          <p:nvPr>
            <p:ph type="title"/>
          </p:nvPr>
        </p:nvSpPr>
        <p:spPr>
          <a:prstGeom prst="rect">
            <a:avLst/>
          </a:prstGeom>
        </p:spPr>
        <p:txBody>
          <a:bodyPr lIns="45630" tIns="45630" rIns="45630" bIns="45630"/>
          <a:lstStyle>
            <a:lvl1pPr defTabSz="456342"/>
          </a:lstStyle>
          <a:p>
            <a:r>
              <a:t>Title Text</a:t>
            </a:r>
          </a:p>
        </p:txBody>
      </p:sp>
      <p:sp>
        <p:nvSpPr>
          <p:cNvPr id="120" name="Shape 120"/>
          <p:cNvSpPr>
            <a:spLocks noGrp="1"/>
          </p:cNvSpPr>
          <p:nvPr>
            <p:ph type="body" idx="1"/>
          </p:nvPr>
        </p:nvSpPr>
        <p:spPr>
          <a:prstGeom prst="rect">
            <a:avLst/>
          </a:prstGeom>
        </p:spPr>
        <p:txBody>
          <a:bodyPr lIns="45630" tIns="45630" rIns="45630" bIns="45630"/>
          <a:lstStyle>
            <a:lvl1pPr marL="342252" indent="-342252" defTabSz="456342"/>
            <a:lvl2pPr marL="782291" indent="-325963" defTabSz="456342"/>
            <a:lvl3pPr marL="1216895" indent="-304229" defTabSz="456342"/>
            <a:lvl4pPr marL="1734097" indent="-365075" defTabSz="456342"/>
            <a:lvl5pPr marL="2190425" indent="-365075" defTabSz="456342"/>
          </a:lstStyle>
          <a:p>
            <a:r>
              <a:t>Body Level One</a:t>
            </a:r>
          </a:p>
          <a:p>
            <a:pPr lvl="1"/>
            <a:r>
              <a:t>Body Level Two</a:t>
            </a:r>
          </a:p>
          <a:p>
            <a:pPr lvl="2"/>
            <a:r>
              <a:t>Body Level Three</a:t>
            </a:r>
          </a:p>
          <a:p>
            <a:pPr lvl="3"/>
            <a:r>
              <a:t>Body Level Four</a:t>
            </a:r>
          </a:p>
          <a:p>
            <a:pPr lvl="4"/>
            <a:r>
              <a:t>Body Level Five</a:t>
            </a:r>
          </a:p>
        </p:txBody>
      </p:sp>
      <p:sp>
        <p:nvSpPr>
          <p:cNvPr id="121" name="Shape 121"/>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759970827"/>
      </p:ext>
    </p:extLst>
  </p:cSld>
  <p:clrMapOvr>
    <a:masterClrMapping/>
  </p:clrMapOvr>
  <p:transition spd="med"/>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3902075"/>
            <a:ext cx="3400425" cy="2949575"/>
            <a:chOff x="0" y="2458"/>
            <a:chExt cx="2142" cy="1858"/>
          </a:xfrm>
        </p:grpSpPr>
        <p:sp>
          <p:nvSpPr>
            <p:cNvPr id="5" name="Freeform 3"/>
            <p:cNvSpPr>
              <a:spLocks/>
            </p:cNvSpPr>
            <p:nvPr/>
          </p:nvSpPr>
          <p:spPr bwMode="ltGray">
            <a:xfrm>
              <a:off x="0" y="2508"/>
              <a:ext cx="2142" cy="1804"/>
            </a:xfrm>
            <a:custGeom>
              <a:avLst/>
              <a:gdLst>
                <a:gd name="T0" fmla="*/ 329 w 2135"/>
                <a:gd name="T1" fmla="*/ 66 h 1804"/>
                <a:gd name="T2" fmla="*/ 161 w 2135"/>
                <a:gd name="T3" fmla="*/ 30 h 1804"/>
                <a:gd name="T4" fmla="*/ 0 w 2135"/>
                <a:gd name="T5" fmla="*/ 0 h 1804"/>
                <a:gd name="T6" fmla="*/ 0 w 2135"/>
                <a:gd name="T7" fmla="*/ 12 h 1804"/>
                <a:gd name="T8" fmla="*/ 161 w 2135"/>
                <a:gd name="T9" fmla="*/ 42 h 1804"/>
                <a:gd name="T10" fmla="*/ 323 w 2135"/>
                <a:gd name="T11" fmla="*/ 78 h 1804"/>
                <a:gd name="T12" fmla="*/ 556 w 2135"/>
                <a:gd name="T13" fmla="*/ 150 h 1804"/>
                <a:gd name="T14" fmla="*/ 777 w 2135"/>
                <a:gd name="T15" fmla="*/ 245 h 1804"/>
                <a:gd name="T16" fmla="*/ 993 w 2135"/>
                <a:gd name="T17" fmla="*/ 365 h 1804"/>
                <a:gd name="T18" fmla="*/ 1196 w 2135"/>
                <a:gd name="T19" fmla="*/ 503 h 1804"/>
                <a:gd name="T20" fmla="*/ 1381 w 2135"/>
                <a:gd name="T21" fmla="*/ 653 h 1804"/>
                <a:gd name="T22" fmla="*/ 1555 w 2135"/>
                <a:gd name="T23" fmla="*/ 827 h 1804"/>
                <a:gd name="T24" fmla="*/ 1710 w 2135"/>
                <a:gd name="T25" fmla="*/ 1019 h 1804"/>
                <a:gd name="T26" fmla="*/ 1854 w 2135"/>
                <a:gd name="T27" fmla="*/ 1229 h 1804"/>
                <a:gd name="T28" fmla="*/ 1937 w 2135"/>
                <a:gd name="T29" fmla="*/ 1366 h 1804"/>
                <a:gd name="T30" fmla="*/ 2009 w 2135"/>
                <a:gd name="T31" fmla="*/ 1510 h 1804"/>
                <a:gd name="T32" fmla="*/ 2069 w 2135"/>
                <a:gd name="T33" fmla="*/ 1654 h 1804"/>
                <a:gd name="T34" fmla="*/ 2123 w 2135"/>
                <a:gd name="T35" fmla="*/ 1804 h 1804"/>
                <a:gd name="T36" fmla="*/ 2135 w 2135"/>
                <a:gd name="T37" fmla="*/ 1804 h 1804"/>
                <a:gd name="T38" fmla="*/ 2081 w 2135"/>
                <a:gd name="T39" fmla="*/ 1654 h 1804"/>
                <a:gd name="T40" fmla="*/ 2021 w 2135"/>
                <a:gd name="T41" fmla="*/ 1510 h 1804"/>
                <a:gd name="T42" fmla="*/ 1949 w 2135"/>
                <a:gd name="T43" fmla="*/ 1366 h 1804"/>
                <a:gd name="T44" fmla="*/ 1866 w 2135"/>
                <a:gd name="T45" fmla="*/ 1223 h 1804"/>
                <a:gd name="T46" fmla="*/ 1722 w 2135"/>
                <a:gd name="T47" fmla="*/ 1013 h 1804"/>
                <a:gd name="T48" fmla="*/ 1561 w 2135"/>
                <a:gd name="T49" fmla="*/ 821 h 1804"/>
                <a:gd name="T50" fmla="*/ 1387 w 2135"/>
                <a:gd name="T51" fmla="*/ 647 h 1804"/>
                <a:gd name="T52" fmla="*/ 1202 w 2135"/>
                <a:gd name="T53" fmla="*/ 491 h 1804"/>
                <a:gd name="T54" fmla="*/ 999 w 2135"/>
                <a:gd name="T55" fmla="*/ 353 h 1804"/>
                <a:gd name="T56" fmla="*/ 783 w 2135"/>
                <a:gd name="T57" fmla="*/ 239 h 1804"/>
                <a:gd name="T58" fmla="*/ 562 w 2135"/>
                <a:gd name="T59" fmla="*/ 138 h 1804"/>
                <a:gd name="T60" fmla="*/ 329 w 2135"/>
                <a:gd name="T61" fmla="*/ 66 h 1804"/>
                <a:gd name="T62" fmla="*/ 329 w 2135"/>
                <a:gd name="T63" fmla="*/ 66 h 1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fontAlgn="base" hangingPunct="0">
                <a:spcBef>
                  <a:spcPct val="0"/>
                </a:spcBef>
                <a:spcAft>
                  <a:spcPct val="0"/>
                </a:spcAft>
                <a:defRPr/>
              </a:pPr>
              <a:endParaRPr lang="en-US" sz="2400">
                <a:solidFill>
                  <a:srgbClr val="FFFFFF"/>
                </a:solidFill>
                <a:cs typeface="ＭＳ Ｐゴシック" charset="0"/>
              </a:endParaRPr>
            </a:p>
          </p:txBody>
        </p:sp>
        <p:sp>
          <p:nvSpPr>
            <p:cNvPr id="6" name="Freeform 4"/>
            <p:cNvSpPr>
              <a:spLocks/>
            </p:cNvSpPr>
            <p:nvPr/>
          </p:nvSpPr>
          <p:spPr bwMode="hidden">
            <a:xfrm>
              <a:off x="0" y="2458"/>
              <a:ext cx="1854" cy="1858"/>
            </a:xfrm>
            <a:custGeom>
              <a:avLst/>
              <a:gdLst>
                <a:gd name="T0" fmla="*/ 1854 w 1854"/>
                <a:gd name="T1" fmla="*/ 1858 h 1858"/>
                <a:gd name="T2" fmla="*/ 0 w 1854"/>
                <a:gd name="T3" fmla="*/ 1858 h 1858"/>
                <a:gd name="T4" fmla="*/ 0 w 1854"/>
                <a:gd name="T5" fmla="*/ 0 h 1858"/>
                <a:gd name="T6" fmla="*/ 1854 w 1854"/>
                <a:gd name="T7" fmla="*/ 1858 h 1858"/>
                <a:gd name="T8" fmla="*/ 1854 w 1854"/>
                <a:gd name="T9" fmla="*/ 1858 h 1858"/>
              </a:gdLst>
              <a:ahLst/>
              <a:cxnLst>
                <a:cxn ang="0">
                  <a:pos x="T0" y="T1"/>
                </a:cxn>
                <a:cxn ang="0">
                  <a:pos x="T2" y="T3"/>
                </a:cxn>
                <a:cxn ang="0">
                  <a:pos x="T4" y="T5"/>
                </a:cxn>
                <a:cxn ang="0">
                  <a:pos x="T6" y="T7"/>
                </a:cxn>
                <a:cxn ang="0">
                  <a:pos x="T8" y="T9"/>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fontAlgn="base" hangingPunct="0">
                <a:spcBef>
                  <a:spcPct val="0"/>
                </a:spcBef>
                <a:spcAft>
                  <a:spcPct val="0"/>
                </a:spcAft>
                <a:defRPr/>
              </a:pPr>
              <a:endParaRPr lang="en-US" sz="2400">
                <a:solidFill>
                  <a:srgbClr val="FFFFFF"/>
                </a:solidFill>
                <a:cs typeface="ＭＳ Ｐゴシック" charset="0"/>
              </a:endParaRPr>
            </a:p>
          </p:txBody>
        </p:sp>
        <p:sp>
          <p:nvSpPr>
            <p:cNvPr id="7" name="Freeform 5"/>
            <p:cNvSpPr>
              <a:spLocks/>
            </p:cNvSpPr>
            <p:nvPr/>
          </p:nvSpPr>
          <p:spPr bwMode="ltGray">
            <a:xfrm>
              <a:off x="0" y="2735"/>
              <a:ext cx="1745" cy="1577"/>
            </a:xfrm>
            <a:custGeom>
              <a:avLst/>
              <a:gdLst>
                <a:gd name="T0" fmla="*/ 1640 w 1745"/>
                <a:gd name="T1" fmla="*/ 1377 h 1577"/>
                <a:gd name="T2" fmla="*/ 1692 w 1745"/>
                <a:gd name="T3" fmla="*/ 1479 h 1577"/>
                <a:gd name="T4" fmla="*/ 1732 w 1745"/>
                <a:gd name="T5" fmla="*/ 1577 h 1577"/>
                <a:gd name="T6" fmla="*/ 1745 w 1745"/>
                <a:gd name="T7" fmla="*/ 1577 h 1577"/>
                <a:gd name="T8" fmla="*/ 1703 w 1745"/>
                <a:gd name="T9" fmla="*/ 1469 h 1577"/>
                <a:gd name="T10" fmla="*/ 1649 w 1745"/>
                <a:gd name="T11" fmla="*/ 1367 h 1577"/>
                <a:gd name="T12" fmla="*/ 1535 w 1745"/>
                <a:gd name="T13" fmla="*/ 1157 h 1577"/>
                <a:gd name="T14" fmla="*/ 1395 w 1745"/>
                <a:gd name="T15" fmla="*/ 951 h 1577"/>
                <a:gd name="T16" fmla="*/ 1236 w 1745"/>
                <a:gd name="T17" fmla="*/ 756 h 1577"/>
                <a:gd name="T18" fmla="*/ 1061 w 1745"/>
                <a:gd name="T19" fmla="*/ 582 h 1577"/>
                <a:gd name="T20" fmla="*/ 876 w 1745"/>
                <a:gd name="T21" fmla="*/ 426 h 1577"/>
                <a:gd name="T22" fmla="*/ 672 w 1745"/>
                <a:gd name="T23" fmla="*/ 294 h 1577"/>
                <a:gd name="T24" fmla="*/ 455 w 1745"/>
                <a:gd name="T25" fmla="*/ 174 h 1577"/>
                <a:gd name="T26" fmla="*/ 234 w 1745"/>
                <a:gd name="T27" fmla="*/ 78 h 1577"/>
                <a:gd name="T28" fmla="*/ 0 w 1745"/>
                <a:gd name="T29" fmla="*/ 0 h 1577"/>
                <a:gd name="T30" fmla="*/ 0 w 1745"/>
                <a:gd name="T31" fmla="*/ 12 h 1577"/>
                <a:gd name="T32" fmla="*/ 222 w 1745"/>
                <a:gd name="T33" fmla="*/ 89 h 1577"/>
                <a:gd name="T34" fmla="*/ 446 w 1745"/>
                <a:gd name="T35" fmla="*/ 185 h 1577"/>
                <a:gd name="T36" fmla="*/ 662 w 1745"/>
                <a:gd name="T37" fmla="*/ 305 h 1577"/>
                <a:gd name="T38" fmla="*/ 866 w 1745"/>
                <a:gd name="T39" fmla="*/ 437 h 1577"/>
                <a:gd name="T40" fmla="*/ 1052 w 1745"/>
                <a:gd name="T41" fmla="*/ 593 h 1577"/>
                <a:gd name="T42" fmla="*/ 1226 w 1745"/>
                <a:gd name="T43" fmla="*/ 767 h 1577"/>
                <a:gd name="T44" fmla="*/ 1385 w 1745"/>
                <a:gd name="T45" fmla="*/ 960 h 1577"/>
                <a:gd name="T46" fmla="*/ 1526 w 1745"/>
                <a:gd name="T47" fmla="*/ 1167 h 1577"/>
                <a:gd name="T48" fmla="*/ 1640 w 1745"/>
                <a:gd name="T49" fmla="*/ 1377 h 1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fontAlgn="base" hangingPunct="0">
                <a:spcBef>
                  <a:spcPct val="0"/>
                </a:spcBef>
                <a:spcAft>
                  <a:spcPct val="0"/>
                </a:spcAft>
                <a:defRPr/>
              </a:pPr>
              <a:endParaRPr lang="en-US" sz="2400">
                <a:solidFill>
                  <a:srgbClr val="FFFFFF"/>
                </a:solidFill>
                <a:cs typeface="ＭＳ Ｐゴシック" charset="0"/>
              </a:endParaRPr>
            </a:p>
          </p:txBody>
        </p:sp>
        <p:sp>
          <p:nvSpPr>
            <p:cNvPr id="8" name="Freeform 6"/>
            <p:cNvSpPr>
              <a:spLocks/>
            </p:cNvSpPr>
            <p:nvPr/>
          </p:nvSpPr>
          <p:spPr bwMode="ltGray">
            <a:xfrm>
              <a:off x="0" y="2544"/>
              <a:ext cx="1745" cy="1768"/>
            </a:xfrm>
            <a:custGeom>
              <a:avLst/>
              <a:gdLst>
                <a:gd name="T0" fmla="*/ 0 w 1745"/>
                <a:gd name="T1" fmla="*/ 0 h 1768"/>
                <a:gd name="T2" fmla="*/ 0 w 1745"/>
                <a:gd name="T3" fmla="*/ 12 h 1768"/>
                <a:gd name="T4" fmla="*/ 210 w 1745"/>
                <a:gd name="T5" fmla="*/ 88 h 1768"/>
                <a:gd name="T6" fmla="*/ 426 w 1745"/>
                <a:gd name="T7" fmla="*/ 190 h 1768"/>
                <a:gd name="T8" fmla="*/ 630 w 1745"/>
                <a:gd name="T9" fmla="*/ 304 h 1768"/>
                <a:gd name="T10" fmla="*/ 818 w 1745"/>
                <a:gd name="T11" fmla="*/ 442 h 1768"/>
                <a:gd name="T12" fmla="*/ 998 w 1745"/>
                <a:gd name="T13" fmla="*/ 592 h 1768"/>
                <a:gd name="T14" fmla="*/ 1164 w 1745"/>
                <a:gd name="T15" fmla="*/ 766 h 1768"/>
                <a:gd name="T16" fmla="*/ 1310 w 1745"/>
                <a:gd name="T17" fmla="*/ 942 h 1768"/>
                <a:gd name="T18" fmla="*/ 1454 w 1745"/>
                <a:gd name="T19" fmla="*/ 1146 h 1768"/>
                <a:gd name="T20" fmla="*/ 1536 w 1745"/>
                <a:gd name="T21" fmla="*/ 1298 h 1768"/>
                <a:gd name="T22" fmla="*/ 1614 w 1745"/>
                <a:gd name="T23" fmla="*/ 1456 h 1768"/>
                <a:gd name="T24" fmla="*/ 1682 w 1745"/>
                <a:gd name="T25" fmla="*/ 1616 h 1768"/>
                <a:gd name="T26" fmla="*/ 1733 w 1745"/>
                <a:gd name="T27" fmla="*/ 1768 h 1768"/>
                <a:gd name="T28" fmla="*/ 1745 w 1745"/>
                <a:gd name="T29" fmla="*/ 1768 h 1768"/>
                <a:gd name="T30" fmla="*/ 1691 w 1745"/>
                <a:gd name="T31" fmla="*/ 1606 h 1768"/>
                <a:gd name="T32" fmla="*/ 1623 w 1745"/>
                <a:gd name="T33" fmla="*/ 1445 h 1768"/>
                <a:gd name="T34" fmla="*/ 1547 w 1745"/>
                <a:gd name="T35" fmla="*/ 1288 h 1768"/>
                <a:gd name="T36" fmla="*/ 1463 w 1745"/>
                <a:gd name="T37" fmla="*/ 1136 h 1768"/>
                <a:gd name="T38" fmla="*/ 1320 w 1745"/>
                <a:gd name="T39" fmla="*/ 932 h 1768"/>
                <a:gd name="T40" fmla="*/ 1173 w 1745"/>
                <a:gd name="T41" fmla="*/ 755 h 1768"/>
                <a:gd name="T42" fmla="*/ 1008 w 1745"/>
                <a:gd name="T43" fmla="*/ 581 h 1768"/>
                <a:gd name="T44" fmla="*/ 827 w 1745"/>
                <a:gd name="T45" fmla="*/ 431 h 1768"/>
                <a:gd name="T46" fmla="*/ 642 w 1745"/>
                <a:gd name="T47" fmla="*/ 293 h 1768"/>
                <a:gd name="T48" fmla="*/ 437 w 1745"/>
                <a:gd name="T49" fmla="*/ 179 h 1768"/>
                <a:gd name="T50" fmla="*/ 222 w 1745"/>
                <a:gd name="T51" fmla="*/ 78 h 1768"/>
                <a:gd name="T52" fmla="*/ 0 w 1745"/>
                <a:gd name="T53" fmla="*/ 0 h 1768"/>
                <a:gd name="T54" fmla="*/ 0 w 1745"/>
                <a:gd name="T55" fmla="*/ 0 h 1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fontAlgn="base" hangingPunct="0">
                <a:spcBef>
                  <a:spcPct val="0"/>
                </a:spcBef>
                <a:spcAft>
                  <a:spcPct val="0"/>
                </a:spcAft>
                <a:defRPr/>
              </a:pPr>
              <a:endParaRPr lang="en-US" sz="2400">
                <a:solidFill>
                  <a:srgbClr val="FFFFFF"/>
                </a:solidFill>
                <a:cs typeface="ＭＳ Ｐゴシック" charset="0"/>
              </a:endParaRPr>
            </a:p>
          </p:txBody>
        </p:sp>
        <p:sp>
          <p:nvSpPr>
            <p:cNvPr id="9"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0" fontAlgn="base" hangingPunct="0">
                <a:spcBef>
                  <a:spcPct val="0"/>
                </a:spcBef>
                <a:spcAft>
                  <a:spcPct val="0"/>
                </a:spcAft>
              </a:pPr>
              <a:endParaRPr lang="en-US" altLang="en-US">
                <a:solidFill>
                  <a:srgbClr val="FFFFFF"/>
                </a:solidFill>
              </a:endParaRPr>
            </a:p>
          </p:txBody>
        </p:sp>
        <p:sp>
          <p:nvSpPr>
            <p:cNvPr id="10"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0" fontAlgn="base" hangingPunct="0">
                <a:spcBef>
                  <a:spcPct val="0"/>
                </a:spcBef>
                <a:spcAft>
                  <a:spcPct val="0"/>
                </a:spcAft>
              </a:pPr>
              <a:endParaRPr lang="en-US" altLang="en-US">
                <a:solidFill>
                  <a:srgbClr val="FFFFFF"/>
                </a:solidFill>
              </a:endParaRPr>
            </a:p>
          </p:txBody>
        </p:sp>
        <p:sp>
          <p:nvSpPr>
            <p:cNvPr id="11"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0" fontAlgn="base" hangingPunct="0">
                <a:spcBef>
                  <a:spcPct val="0"/>
                </a:spcBef>
                <a:spcAft>
                  <a:spcPct val="0"/>
                </a:spcAft>
              </a:pPr>
              <a:endParaRPr lang="en-US" altLang="en-US">
                <a:solidFill>
                  <a:srgbClr val="FFFFFF"/>
                </a:solidFill>
              </a:endParaRPr>
            </a:p>
          </p:txBody>
        </p:sp>
      </p:grpSp>
      <p:sp>
        <p:nvSpPr>
          <p:cNvPr id="79882" name="Rectangle 10"/>
          <p:cNvSpPr>
            <a:spLocks noGrp="1" noChangeArrowheads="1"/>
          </p:cNvSpPr>
          <p:nvPr>
            <p:ph type="ctrTitle" sz="quarter"/>
          </p:nvPr>
        </p:nvSpPr>
        <p:spPr>
          <a:xfrm>
            <a:off x="685800" y="1873250"/>
            <a:ext cx="7772400" cy="1555750"/>
          </a:xfrm>
        </p:spPr>
        <p:txBody>
          <a:bodyPr/>
          <a:lstStyle>
            <a:lvl1pPr>
              <a:defRPr sz="4800"/>
            </a:lvl1pPr>
          </a:lstStyle>
          <a:p>
            <a:pPr lvl="0"/>
            <a:r>
              <a:rPr lang="en-US" altLang="zh-CN" noProof="0"/>
              <a:t>Click to edit Master title style</a:t>
            </a:r>
          </a:p>
        </p:txBody>
      </p:sp>
      <p:sp>
        <p:nvSpPr>
          <p:cNvPr id="79883" name="Rectangle 11"/>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a:lvl1pPr>
          </a:lstStyle>
          <a:p>
            <a:pPr lvl="0"/>
            <a:r>
              <a:rPr lang="en-US" altLang="zh-CN" noProof="0"/>
              <a:t>Click to edit Master subtitle style</a:t>
            </a:r>
          </a:p>
        </p:txBody>
      </p:sp>
      <p:sp>
        <p:nvSpPr>
          <p:cNvPr id="12" name="Rectangle 12"/>
          <p:cNvSpPr>
            <a:spLocks noGrp="1" noChangeArrowheads="1"/>
          </p:cNvSpPr>
          <p:nvPr>
            <p:ph type="dt" sz="quarter" idx="10"/>
          </p:nvPr>
        </p:nvSpPr>
        <p:spPr>
          <a:extLst>
            <a:ext uri="{FAA26D3D-D897-4be2-8F04-BA451C77F1D7}">
              <ma14:placeholderFlag xmlns:ma14="http://schemas.microsoft.com/office/mac/drawingml/2011/main" xmlns="" val="1"/>
            </a:ext>
          </a:extLst>
        </p:spPr>
        <p:txBody>
          <a:bodyPr/>
          <a:lstStyle>
            <a:lvl1pPr>
              <a:defRPr/>
            </a:lvl1pPr>
          </a:lstStyle>
          <a:p>
            <a:endParaRPr lang="en-US" altLang="zh-CN">
              <a:solidFill>
                <a:srgbClr val="FFFFFF"/>
              </a:solidFill>
            </a:endParaRPr>
          </a:p>
        </p:txBody>
      </p:sp>
      <p:sp>
        <p:nvSpPr>
          <p:cNvPr id="13" name="Rectangle 13"/>
          <p:cNvSpPr>
            <a:spLocks noGrp="1" noChangeArrowheads="1"/>
          </p:cNvSpPr>
          <p:nvPr>
            <p:ph type="ftr" sz="quarter" idx="11"/>
          </p:nvPr>
        </p:nvSpPr>
        <p:spPr>
          <a:extLst>
            <a:ext uri="{FAA26D3D-D897-4be2-8F04-BA451C77F1D7}">
              <ma14:placeholderFlag xmlns:ma14="http://schemas.microsoft.com/office/mac/drawingml/2011/main" xmlns="" val="1"/>
            </a:ext>
          </a:extLst>
        </p:spPr>
        <p:txBody>
          <a:bodyPr/>
          <a:lstStyle>
            <a:lvl1pPr>
              <a:defRPr/>
            </a:lvl1pPr>
          </a:lstStyle>
          <a:p>
            <a:endParaRPr lang="en-US" altLang="zh-CN">
              <a:solidFill>
                <a:srgbClr val="FFFFFF"/>
              </a:solidFill>
            </a:endParaRPr>
          </a:p>
        </p:txBody>
      </p:sp>
      <p:sp>
        <p:nvSpPr>
          <p:cNvPr id="14" name="Rectangle 14"/>
          <p:cNvSpPr>
            <a:spLocks noGrp="1" noChangeArrowheads="1"/>
          </p:cNvSpPr>
          <p:nvPr>
            <p:ph type="sldNum" sz="quarter" idx="12"/>
          </p:nvPr>
        </p:nvSpPr>
        <p:spPr>
          <a:extLst>
            <a:ext uri="{FAA26D3D-D897-4be2-8F04-BA451C77F1D7}">
              <ma14:placeholderFlag xmlns:ma14="http://schemas.microsoft.com/office/mac/drawingml/2011/main" xmlns="" val="1"/>
            </a:ext>
          </a:extLst>
        </p:spPr>
        <p:txBody>
          <a:bodyPr/>
          <a:lstStyle>
            <a:lvl1pPr>
              <a:defRPr/>
            </a:lvl1pPr>
          </a:lstStyle>
          <a:p>
            <a:fld id="{D6691C7E-CD8D-4137-BD23-6EA330E0D84C}" type="slidenum">
              <a:rPr lang="en-US" altLang="zh-CN">
                <a:solidFill>
                  <a:srgbClr val="FFFFFF"/>
                </a:solidFill>
              </a:rPr>
              <a:pPr/>
              <a:t>‹#›</a:t>
            </a:fld>
            <a:endParaRPr lang="en-US" altLang="zh-CN">
              <a:solidFill>
                <a:srgbClr val="FFFFFF"/>
              </a:solidFill>
            </a:endParaRPr>
          </a:p>
        </p:txBody>
      </p:sp>
    </p:spTree>
    <p:extLst>
      <p:ext uri="{BB962C8B-B14F-4D97-AF65-F5344CB8AC3E}">
        <p14:creationId xmlns:p14="http://schemas.microsoft.com/office/powerpoint/2010/main" val="2790184683"/>
      </p:ext>
    </p:extLst>
  </p:cSld>
  <p:clrMapOvr>
    <a:masterClrMapping/>
  </p:clrMapOvr>
</p:sldLayout>
</file>

<file path=ppt/slideLayouts/slideLayout470.xml><?xml version="1.0" encoding="utf-8"?>
<p:sldLayout xmlns:a="http://schemas.openxmlformats.org/drawingml/2006/main" xmlns:r="http://schemas.openxmlformats.org/officeDocument/2006/relationships" xmlns:p="http://schemas.openxmlformats.org/presentationml/2006/main" type="tx">
  <p:cSld name="1_Section Header">
    <p:spTree>
      <p:nvGrpSpPr>
        <p:cNvPr id="1" name=""/>
        <p:cNvGrpSpPr/>
        <p:nvPr/>
      </p:nvGrpSpPr>
      <p:grpSpPr>
        <a:xfrm>
          <a:off x="0" y="0"/>
          <a:ext cx="0" cy="0"/>
          <a:chOff x="0" y="0"/>
          <a:chExt cx="0" cy="0"/>
        </a:xfrm>
      </p:grpSpPr>
      <p:sp>
        <p:nvSpPr>
          <p:cNvPr id="128" name="Shape 128"/>
          <p:cNvSpPr>
            <a:spLocks noGrp="1"/>
          </p:cNvSpPr>
          <p:nvPr>
            <p:ph type="title"/>
          </p:nvPr>
        </p:nvSpPr>
        <p:spPr>
          <a:xfrm>
            <a:off x="722312" y="4406900"/>
            <a:ext cx="7772401" cy="1362075"/>
          </a:xfrm>
          <a:prstGeom prst="rect">
            <a:avLst/>
          </a:prstGeom>
        </p:spPr>
        <p:txBody>
          <a:bodyPr lIns="45630" tIns="45630" rIns="45630" bIns="45630" anchor="t"/>
          <a:lstStyle>
            <a:lvl1pPr algn="l" defTabSz="456342">
              <a:defRPr sz="4000" b="1" cap="all"/>
            </a:lvl1pPr>
          </a:lstStyle>
          <a:p>
            <a:r>
              <a:t>Title Text</a:t>
            </a:r>
          </a:p>
        </p:txBody>
      </p:sp>
      <p:sp>
        <p:nvSpPr>
          <p:cNvPr id="129" name="Shape 129"/>
          <p:cNvSpPr>
            <a:spLocks noGrp="1"/>
          </p:cNvSpPr>
          <p:nvPr>
            <p:ph type="body" sz="quarter" idx="1"/>
          </p:nvPr>
        </p:nvSpPr>
        <p:spPr>
          <a:xfrm>
            <a:off x="722312" y="2906714"/>
            <a:ext cx="7772401" cy="1500190"/>
          </a:xfrm>
          <a:prstGeom prst="rect">
            <a:avLst/>
          </a:prstGeom>
        </p:spPr>
        <p:txBody>
          <a:bodyPr lIns="45630" tIns="45630" rIns="45630" bIns="45630" anchor="b"/>
          <a:lstStyle>
            <a:lvl1pPr marL="0" indent="0" defTabSz="456342">
              <a:spcBef>
                <a:spcPts val="400"/>
              </a:spcBef>
              <a:buSzTx/>
              <a:buFontTx/>
              <a:buNone/>
              <a:defRPr sz="2000">
                <a:solidFill>
                  <a:srgbClr val="888888"/>
                </a:solidFill>
              </a:defRPr>
            </a:lvl1pPr>
            <a:lvl2pPr marL="0" indent="0" defTabSz="456342">
              <a:spcBef>
                <a:spcPts val="400"/>
              </a:spcBef>
              <a:buSzTx/>
              <a:buFontTx/>
              <a:buNone/>
              <a:defRPr sz="2000">
                <a:solidFill>
                  <a:srgbClr val="888888"/>
                </a:solidFill>
              </a:defRPr>
            </a:lvl2pPr>
            <a:lvl3pPr marL="0" indent="0" defTabSz="456342">
              <a:spcBef>
                <a:spcPts val="400"/>
              </a:spcBef>
              <a:buSzTx/>
              <a:buFontTx/>
              <a:buNone/>
              <a:defRPr sz="2000">
                <a:solidFill>
                  <a:srgbClr val="888888"/>
                </a:solidFill>
              </a:defRPr>
            </a:lvl3pPr>
            <a:lvl4pPr marL="0" indent="0" defTabSz="456342">
              <a:spcBef>
                <a:spcPts val="400"/>
              </a:spcBef>
              <a:buSzTx/>
              <a:buFontTx/>
              <a:buNone/>
              <a:defRPr sz="2000">
                <a:solidFill>
                  <a:srgbClr val="888888"/>
                </a:solidFill>
              </a:defRPr>
            </a:lvl4pPr>
            <a:lvl5pPr marL="0" indent="0" defTabSz="456342">
              <a:spcBef>
                <a:spcPts val="400"/>
              </a:spcBef>
              <a:buSzTx/>
              <a:buFontTx/>
              <a:buNone/>
              <a:defRPr sz="20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30" name="Shape 130"/>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1948546952"/>
      </p:ext>
    </p:extLst>
  </p:cSld>
  <p:clrMapOvr>
    <a:masterClrMapping/>
  </p:clrMapOvr>
  <p:transition spd="med"/>
</p:sldLayout>
</file>

<file path=ppt/slideLayouts/slideLayout471.xml><?xml version="1.0" encoding="utf-8"?>
<p:sldLayout xmlns:a="http://schemas.openxmlformats.org/drawingml/2006/main" xmlns:r="http://schemas.openxmlformats.org/officeDocument/2006/relationships" xmlns:p="http://schemas.openxmlformats.org/presentationml/2006/main" type="tx">
  <p:cSld name="1_Two Content">
    <p:spTree>
      <p:nvGrpSpPr>
        <p:cNvPr id="1" name=""/>
        <p:cNvGrpSpPr/>
        <p:nvPr/>
      </p:nvGrpSpPr>
      <p:grpSpPr>
        <a:xfrm>
          <a:off x="0" y="0"/>
          <a:ext cx="0" cy="0"/>
          <a:chOff x="0" y="0"/>
          <a:chExt cx="0" cy="0"/>
        </a:xfrm>
      </p:grpSpPr>
      <p:sp>
        <p:nvSpPr>
          <p:cNvPr id="137" name="Shape 137"/>
          <p:cNvSpPr>
            <a:spLocks noGrp="1"/>
          </p:cNvSpPr>
          <p:nvPr>
            <p:ph type="title"/>
          </p:nvPr>
        </p:nvSpPr>
        <p:spPr>
          <a:prstGeom prst="rect">
            <a:avLst/>
          </a:prstGeom>
        </p:spPr>
        <p:txBody>
          <a:bodyPr lIns="45630" tIns="45630" rIns="45630" bIns="45630"/>
          <a:lstStyle>
            <a:lvl1pPr defTabSz="456342"/>
          </a:lstStyle>
          <a:p>
            <a:r>
              <a:t>Title Text</a:t>
            </a:r>
          </a:p>
        </p:txBody>
      </p:sp>
      <p:sp>
        <p:nvSpPr>
          <p:cNvPr id="138" name="Shape 138"/>
          <p:cNvSpPr>
            <a:spLocks noGrp="1"/>
          </p:cNvSpPr>
          <p:nvPr>
            <p:ph type="body" sz="half" idx="1"/>
          </p:nvPr>
        </p:nvSpPr>
        <p:spPr>
          <a:xfrm>
            <a:off x="457200" y="1600200"/>
            <a:ext cx="4038600" cy="4525963"/>
          </a:xfrm>
          <a:prstGeom prst="rect">
            <a:avLst/>
          </a:prstGeom>
        </p:spPr>
        <p:txBody>
          <a:bodyPr lIns="45630" tIns="45630" rIns="45630" bIns="45630"/>
          <a:lstStyle>
            <a:lvl1pPr marL="342252" indent="-342252" defTabSz="456342">
              <a:spcBef>
                <a:spcPts val="600"/>
              </a:spcBef>
              <a:defRPr sz="2800"/>
            </a:lvl1pPr>
            <a:lvl2pPr marL="789082" indent="-332754" defTabSz="456342">
              <a:spcBef>
                <a:spcPts val="600"/>
              </a:spcBef>
              <a:defRPr sz="2800"/>
            </a:lvl2pPr>
            <a:lvl3pPr marL="1232105" indent="-319439" defTabSz="456342">
              <a:spcBef>
                <a:spcPts val="600"/>
              </a:spcBef>
              <a:defRPr sz="2800"/>
            </a:lvl3pPr>
            <a:lvl4pPr marL="1723956" indent="-354932" defTabSz="456342">
              <a:spcBef>
                <a:spcPts val="600"/>
              </a:spcBef>
              <a:defRPr sz="2800"/>
            </a:lvl4pPr>
            <a:lvl5pPr marL="2180284" indent="-354932" defTabSz="456342">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139" name="Shape 139"/>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0553601"/>
      </p:ext>
    </p:extLst>
  </p:cSld>
  <p:clrMapOvr>
    <a:masterClrMapping/>
  </p:clrMapOvr>
  <p:transition spd="med"/>
</p:sldLayout>
</file>

<file path=ppt/slideLayouts/slideLayout472.xml><?xml version="1.0" encoding="utf-8"?>
<p:sldLayout xmlns:a="http://schemas.openxmlformats.org/drawingml/2006/main" xmlns:r="http://schemas.openxmlformats.org/officeDocument/2006/relationships" xmlns:p="http://schemas.openxmlformats.org/presentationml/2006/main" type="tx">
  <p:cSld name="1_Comparison">
    <p:spTree>
      <p:nvGrpSpPr>
        <p:cNvPr id="1" name=""/>
        <p:cNvGrpSpPr/>
        <p:nvPr/>
      </p:nvGrpSpPr>
      <p:grpSpPr>
        <a:xfrm>
          <a:off x="0" y="0"/>
          <a:ext cx="0" cy="0"/>
          <a:chOff x="0" y="0"/>
          <a:chExt cx="0" cy="0"/>
        </a:xfrm>
      </p:grpSpPr>
      <p:sp>
        <p:nvSpPr>
          <p:cNvPr id="146" name="Shape 146"/>
          <p:cNvSpPr>
            <a:spLocks noGrp="1"/>
          </p:cNvSpPr>
          <p:nvPr>
            <p:ph type="title"/>
          </p:nvPr>
        </p:nvSpPr>
        <p:spPr>
          <a:prstGeom prst="rect">
            <a:avLst/>
          </a:prstGeom>
        </p:spPr>
        <p:txBody>
          <a:bodyPr lIns="45630" tIns="45630" rIns="45630" bIns="45630"/>
          <a:lstStyle>
            <a:lvl1pPr defTabSz="456342"/>
          </a:lstStyle>
          <a:p>
            <a:r>
              <a:t>Title Text</a:t>
            </a:r>
          </a:p>
        </p:txBody>
      </p:sp>
      <p:sp>
        <p:nvSpPr>
          <p:cNvPr id="147" name="Shape 147"/>
          <p:cNvSpPr>
            <a:spLocks noGrp="1"/>
          </p:cNvSpPr>
          <p:nvPr>
            <p:ph type="body" sz="quarter" idx="1"/>
          </p:nvPr>
        </p:nvSpPr>
        <p:spPr>
          <a:xfrm>
            <a:off x="457200" y="1535112"/>
            <a:ext cx="4040188" cy="639763"/>
          </a:xfrm>
          <a:prstGeom prst="rect">
            <a:avLst/>
          </a:prstGeom>
        </p:spPr>
        <p:txBody>
          <a:bodyPr lIns="45630" tIns="45630" rIns="45630" bIns="45630" anchor="b"/>
          <a:lstStyle>
            <a:lvl1pPr marL="0" indent="0" defTabSz="456342">
              <a:spcBef>
                <a:spcPts val="500"/>
              </a:spcBef>
              <a:buSzTx/>
              <a:buFontTx/>
              <a:buNone/>
              <a:defRPr sz="2400" b="1"/>
            </a:lvl1pPr>
            <a:lvl2pPr marL="0" indent="0" defTabSz="456342">
              <a:spcBef>
                <a:spcPts val="500"/>
              </a:spcBef>
              <a:buSzTx/>
              <a:buFontTx/>
              <a:buNone/>
              <a:defRPr sz="2400" b="1"/>
            </a:lvl2pPr>
            <a:lvl3pPr marL="0" indent="0" defTabSz="456342">
              <a:spcBef>
                <a:spcPts val="500"/>
              </a:spcBef>
              <a:buSzTx/>
              <a:buFontTx/>
              <a:buNone/>
              <a:defRPr sz="2400" b="1"/>
            </a:lvl3pPr>
            <a:lvl4pPr marL="0" indent="0" defTabSz="456342">
              <a:spcBef>
                <a:spcPts val="500"/>
              </a:spcBef>
              <a:buSzTx/>
              <a:buFontTx/>
              <a:buNone/>
              <a:defRPr sz="2400" b="1"/>
            </a:lvl4pPr>
            <a:lvl5pPr marL="0" indent="0" defTabSz="456342">
              <a:spcBef>
                <a:spcPts val="500"/>
              </a:spcBef>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148" name="Shape 148"/>
          <p:cNvSpPr>
            <a:spLocks noGrp="1"/>
          </p:cNvSpPr>
          <p:nvPr>
            <p:ph type="body" sz="quarter" idx="13"/>
          </p:nvPr>
        </p:nvSpPr>
        <p:spPr>
          <a:xfrm>
            <a:off x="4645061" y="1535112"/>
            <a:ext cx="4041778" cy="639765"/>
          </a:xfrm>
          <a:prstGeom prst="rect">
            <a:avLst/>
          </a:prstGeom>
        </p:spPr>
        <p:txBody>
          <a:bodyPr anchor="b"/>
          <a:lstStyle/>
          <a:p>
            <a:endParaRPr/>
          </a:p>
        </p:txBody>
      </p:sp>
      <p:sp>
        <p:nvSpPr>
          <p:cNvPr id="149" name="Shape 149"/>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578084814"/>
      </p:ext>
    </p:extLst>
  </p:cSld>
  <p:clrMapOvr>
    <a:masterClrMapping/>
  </p:clrMapOvr>
  <p:transition spd="med"/>
</p:sldLayout>
</file>

<file path=ppt/slideLayouts/slideLayout473.xml><?xml version="1.0" encoding="utf-8"?>
<p:sldLayout xmlns:a="http://schemas.openxmlformats.org/drawingml/2006/main" xmlns:r="http://schemas.openxmlformats.org/officeDocument/2006/relationships" xmlns:p="http://schemas.openxmlformats.org/presentationml/2006/main" type="tx">
  <p:cSld name="1_Title Only">
    <p:spTree>
      <p:nvGrpSpPr>
        <p:cNvPr id="1" name=""/>
        <p:cNvGrpSpPr/>
        <p:nvPr/>
      </p:nvGrpSpPr>
      <p:grpSpPr>
        <a:xfrm>
          <a:off x="0" y="0"/>
          <a:ext cx="0" cy="0"/>
          <a:chOff x="0" y="0"/>
          <a:chExt cx="0" cy="0"/>
        </a:xfrm>
      </p:grpSpPr>
      <p:sp>
        <p:nvSpPr>
          <p:cNvPr id="156" name="Shape 156"/>
          <p:cNvSpPr>
            <a:spLocks noGrp="1"/>
          </p:cNvSpPr>
          <p:nvPr>
            <p:ph type="title"/>
          </p:nvPr>
        </p:nvSpPr>
        <p:spPr>
          <a:prstGeom prst="rect">
            <a:avLst/>
          </a:prstGeom>
        </p:spPr>
        <p:txBody>
          <a:bodyPr lIns="45630" tIns="45630" rIns="45630" bIns="45630"/>
          <a:lstStyle>
            <a:lvl1pPr defTabSz="456342"/>
          </a:lstStyle>
          <a:p>
            <a:r>
              <a:t>Title Text</a:t>
            </a:r>
          </a:p>
        </p:txBody>
      </p:sp>
      <p:sp>
        <p:nvSpPr>
          <p:cNvPr id="157" name="Shape 157"/>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395385675"/>
      </p:ext>
    </p:extLst>
  </p:cSld>
  <p:clrMapOvr>
    <a:masterClrMapping/>
  </p:clrMapOvr>
  <p:transition spd="med"/>
</p:sldLayout>
</file>

<file path=ppt/slideLayouts/slideLayout474.xml><?xml version="1.0" encoding="utf-8"?>
<p:sldLayout xmlns:a="http://schemas.openxmlformats.org/drawingml/2006/main" xmlns:r="http://schemas.openxmlformats.org/officeDocument/2006/relationships" xmlns:p="http://schemas.openxmlformats.org/presentationml/2006/main" type="tx">
  <p:cSld name="1_Blank">
    <p:spTree>
      <p:nvGrpSpPr>
        <p:cNvPr id="1" name=""/>
        <p:cNvGrpSpPr/>
        <p:nvPr/>
      </p:nvGrpSpPr>
      <p:grpSpPr>
        <a:xfrm>
          <a:off x="0" y="0"/>
          <a:ext cx="0" cy="0"/>
          <a:chOff x="0" y="0"/>
          <a:chExt cx="0" cy="0"/>
        </a:xfrm>
      </p:grpSpPr>
      <p:sp>
        <p:nvSpPr>
          <p:cNvPr id="164" name="Shape 164"/>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945104121"/>
      </p:ext>
    </p:extLst>
  </p:cSld>
  <p:clrMapOvr>
    <a:masterClrMapping/>
  </p:clrMapOvr>
  <p:transition spd="med"/>
</p:sldLayout>
</file>

<file path=ppt/slideLayouts/slideLayout475.xml><?xml version="1.0" encoding="utf-8"?>
<p:sldLayout xmlns:a="http://schemas.openxmlformats.org/drawingml/2006/main" xmlns:r="http://schemas.openxmlformats.org/officeDocument/2006/relationships" xmlns:p="http://schemas.openxmlformats.org/presentationml/2006/main" type="tx">
  <p:cSld name="1_Content with Caption">
    <p:spTree>
      <p:nvGrpSpPr>
        <p:cNvPr id="1" name=""/>
        <p:cNvGrpSpPr/>
        <p:nvPr/>
      </p:nvGrpSpPr>
      <p:grpSpPr>
        <a:xfrm>
          <a:off x="0" y="0"/>
          <a:ext cx="0" cy="0"/>
          <a:chOff x="0" y="0"/>
          <a:chExt cx="0" cy="0"/>
        </a:xfrm>
      </p:grpSpPr>
      <p:sp>
        <p:nvSpPr>
          <p:cNvPr id="171" name="Shape 171"/>
          <p:cNvSpPr>
            <a:spLocks noGrp="1"/>
          </p:cNvSpPr>
          <p:nvPr>
            <p:ph type="title"/>
          </p:nvPr>
        </p:nvSpPr>
        <p:spPr>
          <a:xfrm>
            <a:off x="457237" y="273050"/>
            <a:ext cx="3008317" cy="1162050"/>
          </a:xfrm>
          <a:prstGeom prst="rect">
            <a:avLst/>
          </a:prstGeom>
        </p:spPr>
        <p:txBody>
          <a:bodyPr lIns="45630" tIns="45630" rIns="45630" bIns="45630" anchor="b"/>
          <a:lstStyle>
            <a:lvl1pPr algn="l" defTabSz="456342">
              <a:defRPr sz="2000" b="1"/>
            </a:lvl1pPr>
          </a:lstStyle>
          <a:p>
            <a:r>
              <a:t>Title Text</a:t>
            </a:r>
          </a:p>
        </p:txBody>
      </p:sp>
      <p:sp>
        <p:nvSpPr>
          <p:cNvPr id="172" name="Shape 172"/>
          <p:cNvSpPr>
            <a:spLocks noGrp="1"/>
          </p:cNvSpPr>
          <p:nvPr>
            <p:ph type="body" idx="1"/>
          </p:nvPr>
        </p:nvSpPr>
        <p:spPr>
          <a:xfrm>
            <a:off x="3575050" y="273088"/>
            <a:ext cx="5111750" cy="5853113"/>
          </a:xfrm>
          <a:prstGeom prst="rect">
            <a:avLst/>
          </a:prstGeom>
        </p:spPr>
        <p:txBody>
          <a:bodyPr lIns="45630" tIns="45630" rIns="45630" bIns="45630"/>
          <a:lstStyle>
            <a:lvl1pPr marL="342252" indent="-342252" defTabSz="456342"/>
            <a:lvl2pPr marL="782291" indent="-325963" defTabSz="456342"/>
            <a:lvl3pPr marL="1216895" indent="-304229" defTabSz="456342"/>
            <a:lvl4pPr marL="1734097" indent="-365075" defTabSz="456342"/>
            <a:lvl5pPr marL="2190425" indent="-365075" defTabSz="456342"/>
          </a:lstStyle>
          <a:p>
            <a:r>
              <a:t>Body Level One</a:t>
            </a:r>
          </a:p>
          <a:p>
            <a:pPr lvl="1"/>
            <a:r>
              <a:t>Body Level Two</a:t>
            </a:r>
          </a:p>
          <a:p>
            <a:pPr lvl="2"/>
            <a:r>
              <a:t>Body Level Three</a:t>
            </a:r>
          </a:p>
          <a:p>
            <a:pPr lvl="3"/>
            <a:r>
              <a:t>Body Level Four</a:t>
            </a:r>
          </a:p>
          <a:p>
            <a:pPr lvl="4"/>
            <a:r>
              <a:t>Body Level Five</a:t>
            </a:r>
          </a:p>
        </p:txBody>
      </p:sp>
      <p:sp>
        <p:nvSpPr>
          <p:cNvPr id="173" name="Shape 173"/>
          <p:cNvSpPr>
            <a:spLocks noGrp="1"/>
          </p:cNvSpPr>
          <p:nvPr>
            <p:ph type="body" sz="half" idx="13"/>
          </p:nvPr>
        </p:nvSpPr>
        <p:spPr>
          <a:xfrm>
            <a:off x="457237" y="1435101"/>
            <a:ext cx="3008317" cy="4691063"/>
          </a:xfrm>
          <a:prstGeom prst="rect">
            <a:avLst/>
          </a:prstGeom>
        </p:spPr>
        <p:txBody>
          <a:bodyPr/>
          <a:lstStyle/>
          <a:p>
            <a:endParaRPr/>
          </a:p>
        </p:txBody>
      </p:sp>
      <p:sp>
        <p:nvSpPr>
          <p:cNvPr id="174" name="Shape 174"/>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479883986"/>
      </p:ext>
    </p:extLst>
  </p:cSld>
  <p:clrMapOvr>
    <a:masterClrMapping/>
  </p:clrMapOvr>
  <p:transition spd="med"/>
</p:sldLayout>
</file>

<file path=ppt/slideLayouts/slideLayout476.xml><?xml version="1.0" encoding="utf-8"?>
<p:sldLayout xmlns:a="http://schemas.openxmlformats.org/drawingml/2006/main" xmlns:r="http://schemas.openxmlformats.org/officeDocument/2006/relationships" xmlns:p="http://schemas.openxmlformats.org/presentationml/2006/main" type="tx">
  <p:cSld name="1_Picture with Caption">
    <p:spTree>
      <p:nvGrpSpPr>
        <p:cNvPr id="1" name=""/>
        <p:cNvGrpSpPr/>
        <p:nvPr/>
      </p:nvGrpSpPr>
      <p:grpSpPr>
        <a:xfrm>
          <a:off x="0" y="0"/>
          <a:ext cx="0" cy="0"/>
          <a:chOff x="0" y="0"/>
          <a:chExt cx="0" cy="0"/>
        </a:xfrm>
      </p:grpSpPr>
      <p:sp>
        <p:nvSpPr>
          <p:cNvPr id="181" name="Shape 181"/>
          <p:cNvSpPr>
            <a:spLocks noGrp="1"/>
          </p:cNvSpPr>
          <p:nvPr>
            <p:ph type="title"/>
          </p:nvPr>
        </p:nvSpPr>
        <p:spPr>
          <a:xfrm>
            <a:off x="1792288" y="4800600"/>
            <a:ext cx="5486403" cy="566738"/>
          </a:xfrm>
          <a:prstGeom prst="rect">
            <a:avLst/>
          </a:prstGeom>
        </p:spPr>
        <p:txBody>
          <a:bodyPr lIns="45630" tIns="45630" rIns="45630" bIns="45630" anchor="b"/>
          <a:lstStyle>
            <a:lvl1pPr algn="l" defTabSz="456342">
              <a:defRPr sz="2000" b="1"/>
            </a:lvl1pPr>
          </a:lstStyle>
          <a:p>
            <a:r>
              <a:t>Title Text</a:t>
            </a:r>
          </a:p>
        </p:txBody>
      </p:sp>
      <p:sp>
        <p:nvSpPr>
          <p:cNvPr id="182" name="Shape 182"/>
          <p:cNvSpPr>
            <a:spLocks noGrp="1"/>
          </p:cNvSpPr>
          <p:nvPr>
            <p:ph type="pic" sz="half" idx="13"/>
          </p:nvPr>
        </p:nvSpPr>
        <p:spPr>
          <a:xfrm>
            <a:off x="1792288" y="612775"/>
            <a:ext cx="5486403" cy="4114800"/>
          </a:xfrm>
          <a:prstGeom prst="rect">
            <a:avLst/>
          </a:prstGeom>
        </p:spPr>
        <p:txBody>
          <a:bodyPr lIns="91439" tIns="45719" rIns="91439" bIns="45719">
            <a:noAutofit/>
          </a:bodyPr>
          <a:lstStyle/>
          <a:p>
            <a:endParaRPr/>
          </a:p>
        </p:txBody>
      </p:sp>
      <p:sp>
        <p:nvSpPr>
          <p:cNvPr id="183" name="Shape 183"/>
          <p:cNvSpPr>
            <a:spLocks noGrp="1"/>
          </p:cNvSpPr>
          <p:nvPr>
            <p:ph type="body" sz="quarter" idx="1"/>
          </p:nvPr>
        </p:nvSpPr>
        <p:spPr>
          <a:xfrm>
            <a:off x="1792288" y="5367337"/>
            <a:ext cx="5486403" cy="804865"/>
          </a:xfrm>
          <a:prstGeom prst="rect">
            <a:avLst/>
          </a:prstGeom>
        </p:spPr>
        <p:txBody>
          <a:bodyPr lIns="45630" tIns="45630" rIns="45630" bIns="45630"/>
          <a:lstStyle>
            <a:lvl1pPr marL="0" indent="0" defTabSz="456342">
              <a:spcBef>
                <a:spcPts val="300"/>
              </a:spcBef>
              <a:buSzTx/>
              <a:buFontTx/>
              <a:buNone/>
              <a:defRPr sz="1400"/>
            </a:lvl1pPr>
            <a:lvl2pPr marL="0" indent="0" defTabSz="456342">
              <a:spcBef>
                <a:spcPts val="300"/>
              </a:spcBef>
              <a:buSzTx/>
              <a:buFontTx/>
              <a:buNone/>
              <a:defRPr sz="1400"/>
            </a:lvl2pPr>
            <a:lvl3pPr marL="0" indent="0" defTabSz="456342">
              <a:spcBef>
                <a:spcPts val="300"/>
              </a:spcBef>
              <a:buSzTx/>
              <a:buFontTx/>
              <a:buNone/>
              <a:defRPr sz="1400"/>
            </a:lvl3pPr>
            <a:lvl4pPr marL="0" indent="0" defTabSz="456342">
              <a:spcBef>
                <a:spcPts val="300"/>
              </a:spcBef>
              <a:buSzTx/>
              <a:buFontTx/>
              <a:buNone/>
              <a:defRPr sz="1400"/>
            </a:lvl4pPr>
            <a:lvl5pPr marL="0" indent="0" defTabSz="456342">
              <a:spcBef>
                <a:spcPts val="300"/>
              </a:spcBef>
              <a:buSzTx/>
              <a:buFontTx/>
              <a:buNone/>
              <a:defRPr sz="1400"/>
            </a:lvl5pPr>
          </a:lstStyle>
          <a:p>
            <a:r>
              <a:t>Body Level One</a:t>
            </a:r>
          </a:p>
          <a:p>
            <a:pPr lvl="1"/>
            <a:r>
              <a:t>Body Level Two</a:t>
            </a:r>
          </a:p>
          <a:p>
            <a:pPr lvl="2"/>
            <a:r>
              <a:t>Body Level Three</a:t>
            </a:r>
          </a:p>
          <a:p>
            <a:pPr lvl="3"/>
            <a:r>
              <a:t>Body Level Four</a:t>
            </a:r>
          </a:p>
          <a:p>
            <a:pPr lvl="4"/>
            <a:r>
              <a:t>Body Level Five</a:t>
            </a:r>
          </a:p>
        </p:txBody>
      </p:sp>
      <p:sp>
        <p:nvSpPr>
          <p:cNvPr id="184" name="Shape 184"/>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834981399"/>
      </p:ext>
    </p:extLst>
  </p:cSld>
  <p:clrMapOvr>
    <a:masterClrMapping/>
  </p:clrMapOvr>
  <p:transition spd="med"/>
</p:sldLayout>
</file>

<file path=ppt/slideLayouts/slideLayout477.xml><?xml version="1.0" encoding="utf-8"?>
<p:sldLayout xmlns:a="http://schemas.openxmlformats.org/drawingml/2006/main" xmlns:r="http://schemas.openxmlformats.org/officeDocument/2006/relationships" xmlns:p="http://schemas.openxmlformats.org/presentationml/2006/main" type="tx">
  <p:cSld name="1_Title and Vertical Text">
    <p:spTree>
      <p:nvGrpSpPr>
        <p:cNvPr id="1" name=""/>
        <p:cNvGrpSpPr/>
        <p:nvPr/>
      </p:nvGrpSpPr>
      <p:grpSpPr>
        <a:xfrm>
          <a:off x="0" y="0"/>
          <a:ext cx="0" cy="0"/>
          <a:chOff x="0" y="0"/>
          <a:chExt cx="0" cy="0"/>
        </a:xfrm>
      </p:grpSpPr>
      <p:sp>
        <p:nvSpPr>
          <p:cNvPr id="191" name="Shape 191"/>
          <p:cNvSpPr>
            <a:spLocks noGrp="1"/>
          </p:cNvSpPr>
          <p:nvPr>
            <p:ph type="title"/>
          </p:nvPr>
        </p:nvSpPr>
        <p:spPr>
          <a:prstGeom prst="rect">
            <a:avLst/>
          </a:prstGeom>
        </p:spPr>
        <p:txBody>
          <a:bodyPr lIns="45630" tIns="45630" rIns="45630" bIns="45630"/>
          <a:lstStyle>
            <a:lvl1pPr defTabSz="456342"/>
          </a:lstStyle>
          <a:p>
            <a:r>
              <a:t>Title Text</a:t>
            </a:r>
          </a:p>
        </p:txBody>
      </p:sp>
      <p:sp>
        <p:nvSpPr>
          <p:cNvPr id="192" name="Shape 192"/>
          <p:cNvSpPr>
            <a:spLocks noGrp="1"/>
          </p:cNvSpPr>
          <p:nvPr>
            <p:ph type="body" idx="1"/>
          </p:nvPr>
        </p:nvSpPr>
        <p:spPr>
          <a:prstGeom prst="rect">
            <a:avLst/>
          </a:prstGeom>
        </p:spPr>
        <p:txBody>
          <a:bodyPr lIns="45630" tIns="45630" rIns="45630" bIns="45630"/>
          <a:lstStyle>
            <a:lvl1pPr marL="342252" indent="-342252" defTabSz="456342"/>
            <a:lvl2pPr marL="782291" indent="-325963" defTabSz="456342"/>
            <a:lvl3pPr marL="1216895" indent="-304229" defTabSz="456342"/>
            <a:lvl4pPr marL="1734097" indent="-365075" defTabSz="456342"/>
            <a:lvl5pPr marL="2190425" indent="-365075" defTabSz="456342"/>
          </a:lstStyle>
          <a:p>
            <a:r>
              <a:t>Body Level One</a:t>
            </a:r>
          </a:p>
          <a:p>
            <a:pPr lvl="1"/>
            <a:r>
              <a:t>Body Level Two</a:t>
            </a:r>
          </a:p>
          <a:p>
            <a:pPr lvl="2"/>
            <a:r>
              <a:t>Body Level Three</a:t>
            </a:r>
          </a:p>
          <a:p>
            <a:pPr lvl="3"/>
            <a:r>
              <a:t>Body Level Four</a:t>
            </a:r>
          </a:p>
          <a:p>
            <a:pPr lvl="4"/>
            <a:r>
              <a:t>Body Level Five</a:t>
            </a:r>
          </a:p>
        </p:txBody>
      </p:sp>
      <p:sp>
        <p:nvSpPr>
          <p:cNvPr id="193" name="Shape 193"/>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154767899"/>
      </p:ext>
    </p:extLst>
  </p:cSld>
  <p:clrMapOvr>
    <a:masterClrMapping/>
  </p:clrMapOvr>
  <p:transition spd="med"/>
</p:sldLayout>
</file>

<file path=ppt/slideLayouts/slideLayout478.xml><?xml version="1.0" encoding="utf-8"?>
<p:sldLayout xmlns:a="http://schemas.openxmlformats.org/drawingml/2006/main" xmlns:r="http://schemas.openxmlformats.org/officeDocument/2006/relationships" xmlns:p="http://schemas.openxmlformats.org/presentationml/2006/main" type="tx">
  <p:cSld name="1_Vertical Title and Text">
    <p:spTree>
      <p:nvGrpSpPr>
        <p:cNvPr id="1" name=""/>
        <p:cNvGrpSpPr/>
        <p:nvPr/>
      </p:nvGrpSpPr>
      <p:grpSpPr>
        <a:xfrm>
          <a:off x="0" y="0"/>
          <a:ext cx="0" cy="0"/>
          <a:chOff x="0" y="0"/>
          <a:chExt cx="0" cy="0"/>
        </a:xfrm>
      </p:grpSpPr>
      <p:sp>
        <p:nvSpPr>
          <p:cNvPr id="200" name="Shape 200"/>
          <p:cNvSpPr>
            <a:spLocks noGrp="1"/>
          </p:cNvSpPr>
          <p:nvPr>
            <p:ph type="title"/>
          </p:nvPr>
        </p:nvSpPr>
        <p:spPr>
          <a:xfrm>
            <a:off x="6629400" y="274674"/>
            <a:ext cx="2057400" cy="5851529"/>
          </a:xfrm>
          <a:prstGeom prst="rect">
            <a:avLst/>
          </a:prstGeom>
        </p:spPr>
        <p:txBody>
          <a:bodyPr lIns="45630" tIns="45630" rIns="45630" bIns="45630"/>
          <a:lstStyle>
            <a:lvl1pPr defTabSz="456342"/>
          </a:lstStyle>
          <a:p>
            <a:r>
              <a:t>Title Text</a:t>
            </a:r>
          </a:p>
        </p:txBody>
      </p:sp>
      <p:sp>
        <p:nvSpPr>
          <p:cNvPr id="201" name="Shape 201"/>
          <p:cNvSpPr>
            <a:spLocks noGrp="1"/>
          </p:cNvSpPr>
          <p:nvPr>
            <p:ph type="body" idx="1"/>
          </p:nvPr>
        </p:nvSpPr>
        <p:spPr>
          <a:xfrm>
            <a:off x="457200" y="274674"/>
            <a:ext cx="6019800" cy="5851529"/>
          </a:xfrm>
          <a:prstGeom prst="rect">
            <a:avLst/>
          </a:prstGeom>
        </p:spPr>
        <p:txBody>
          <a:bodyPr lIns="45630" tIns="45630" rIns="45630" bIns="45630"/>
          <a:lstStyle>
            <a:lvl1pPr marL="342252" indent="-342252" defTabSz="456342"/>
            <a:lvl2pPr marL="782291" indent="-325963" defTabSz="456342"/>
            <a:lvl3pPr marL="1216895" indent="-304229" defTabSz="456342"/>
            <a:lvl4pPr marL="1734097" indent="-365075" defTabSz="456342"/>
            <a:lvl5pPr marL="2190425" indent="-365075" defTabSz="456342"/>
          </a:lstStyle>
          <a:p>
            <a:r>
              <a:t>Body Level One</a:t>
            </a:r>
          </a:p>
          <a:p>
            <a:pPr lvl="1"/>
            <a:r>
              <a:t>Body Level Two</a:t>
            </a:r>
          </a:p>
          <a:p>
            <a:pPr lvl="2"/>
            <a:r>
              <a:t>Body Level Three</a:t>
            </a:r>
          </a:p>
          <a:p>
            <a:pPr lvl="3"/>
            <a:r>
              <a:t>Body Level Four</a:t>
            </a:r>
          </a:p>
          <a:p>
            <a:pPr lvl="4"/>
            <a:r>
              <a:t>Body Level Five</a:t>
            </a:r>
          </a:p>
        </p:txBody>
      </p:sp>
      <p:sp>
        <p:nvSpPr>
          <p:cNvPr id="202" name="Shape 202"/>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4262214475"/>
      </p:ext>
    </p:extLst>
  </p:cSld>
  <p:clrMapOvr>
    <a:masterClrMapping/>
  </p:clrMapOvr>
  <p:transition spd="med"/>
</p:sldLayout>
</file>

<file path=ppt/slideLayouts/slideLayout47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035050" y="1552576"/>
            <a:ext cx="10179050" cy="5305425"/>
            <a:chOff x="-652" y="978"/>
            <a:chExt cx="6412" cy="3342"/>
          </a:xfrm>
        </p:grpSpPr>
        <p:sp>
          <p:nvSpPr>
            <p:cNvPr id="5" name="Freeform 3"/>
            <p:cNvSpPr>
              <a:spLocks/>
            </p:cNvSpPr>
            <p:nvPr/>
          </p:nvSpPr>
          <p:spPr bwMode="auto">
            <a:xfrm>
              <a:off x="2061" y="1707"/>
              <a:ext cx="3699" cy="2613"/>
            </a:xfrm>
            <a:custGeom>
              <a:avLst/>
              <a:gdLst/>
              <a:ahLst/>
              <a:cxnLst>
                <a:cxn ang="0">
                  <a:pos x="1523" y="2611"/>
                </a:cxn>
                <a:cxn ang="0">
                  <a:pos x="3698" y="2612"/>
                </a:cxn>
                <a:cxn ang="0">
                  <a:pos x="3698" y="2228"/>
                </a:cxn>
                <a:cxn ang="0">
                  <a:pos x="0" y="0"/>
                </a:cxn>
                <a:cxn ang="0">
                  <a:pos x="160" y="118"/>
                </a:cxn>
                <a:cxn ang="0">
                  <a:pos x="292" y="219"/>
                </a:cxn>
                <a:cxn ang="0">
                  <a:pos x="441" y="347"/>
                </a:cxn>
                <a:cxn ang="0">
                  <a:pos x="585" y="482"/>
                </a:cxn>
                <a:cxn ang="0">
                  <a:pos x="796" y="711"/>
                </a:cxn>
                <a:cxn ang="0">
                  <a:pos x="983" y="955"/>
                </a:cxn>
                <a:cxn ang="0">
                  <a:pos x="1119" y="1168"/>
                </a:cxn>
                <a:cxn ang="0">
                  <a:pos x="1238" y="1388"/>
                </a:cxn>
                <a:cxn ang="0">
                  <a:pos x="1331" y="1608"/>
                </a:cxn>
                <a:cxn ang="0">
                  <a:pos x="1400" y="1809"/>
                </a:cxn>
                <a:cxn ang="0">
                  <a:pos x="1447" y="1979"/>
                </a:cxn>
                <a:cxn ang="0">
                  <a:pos x="1490" y="2190"/>
                </a:cxn>
                <a:cxn ang="0">
                  <a:pos x="1511" y="2374"/>
                </a:cxn>
                <a:cxn ang="0">
                  <a:pos x="1523" y="2611"/>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fontAlgn="base">
                <a:spcBef>
                  <a:spcPct val="0"/>
                </a:spcBef>
                <a:spcAft>
                  <a:spcPct val="0"/>
                </a:spcAft>
                <a:defRPr/>
              </a:pPr>
              <a:endParaRPr lang="en-US" sz="2400">
                <a:solidFill>
                  <a:srgbClr val="FFFFFF"/>
                </a:solidFill>
                <a:latin typeface="Times New Roman"/>
                <a:ea typeface="ＭＳ Ｐゴシック" charset="-128"/>
                <a:cs typeface="ＭＳ Ｐゴシック" charset="-128"/>
              </a:endParaRPr>
            </a:p>
          </p:txBody>
        </p:sp>
        <p:sp>
          <p:nvSpPr>
            <p:cNvPr id="6" name="Arc 4"/>
            <p:cNvSpPr>
              <a:spLocks/>
            </p:cNvSpPr>
            <p:nvPr/>
          </p:nvSpPr>
          <p:spPr bwMode="auto">
            <a:xfrm>
              <a:off x="-652" y="978"/>
              <a:ext cx="4237" cy="3342"/>
            </a:xfrm>
            <a:custGeom>
              <a:avLst/>
              <a:gdLst>
                <a:gd name="T0" fmla="*/ 0 w 21600"/>
                <a:gd name="T1" fmla="*/ 0 h 21231"/>
                <a:gd name="T2" fmla="*/ 0 w 21600"/>
                <a:gd name="T3" fmla="*/ 0 h 21231"/>
                <a:gd name="T4" fmla="*/ 0 w 21600"/>
                <a:gd name="T5" fmla="*/ 0 h 21231"/>
                <a:gd name="T6" fmla="*/ 0 60000 65536"/>
                <a:gd name="T7" fmla="*/ 0 60000 65536"/>
                <a:gd name="T8" fmla="*/ 0 60000 65536"/>
              </a:gdLst>
              <a:ahLst/>
              <a:cxnLst>
                <a:cxn ang="T6">
                  <a:pos x="T0" y="T1"/>
                </a:cxn>
                <a:cxn ang="T7">
                  <a:pos x="T2" y="T3"/>
                </a:cxn>
                <a:cxn ang="T8">
                  <a:pos x="T4" y="T5"/>
                </a:cxn>
              </a:cxnLst>
              <a:rect l="0" t="0" r="r" b="b"/>
              <a:pathLst>
                <a:path w="21600" h="21231" fill="none" extrusionOk="0">
                  <a:moveTo>
                    <a:pt x="3976" y="0"/>
                  </a:moveTo>
                  <a:cubicBezTo>
                    <a:pt x="14194" y="1914"/>
                    <a:pt x="21600" y="10835"/>
                    <a:pt x="21600" y="21231"/>
                  </a:cubicBezTo>
                </a:path>
                <a:path w="21600" h="21231" stroke="0" extrusionOk="0">
                  <a:moveTo>
                    <a:pt x="3976" y="0"/>
                  </a:moveTo>
                  <a:cubicBezTo>
                    <a:pt x="14194" y="1914"/>
                    <a:pt x="21600" y="10835"/>
                    <a:pt x="21600" y="21231"/>
                  </a:cubicBezTo>
                  <a:lnTo>
                    <a:pt x="0" y="21231"/>
                  </a:lnTo>
                  <a:lnTo>
                    <a:pt x="3976" y="0"/>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en-US" sz="2400">
                <a:solidFill>
                  <a:srgbClr val="FFFFFF"/>
                </a:solidFill>
                <a:latin typeface="Arial" charset="0"/>
                <a:ea typeface="ＭＳ Ｐゴシック" charset="0"/>
              </a:endParaRPr>
            </a:p>
          </p:txBody>
        </p:sp>
      </p:grpSp>
      <p:sp>
        <p:nvSpPr>
          <p:cNvPr id="7173" name="Rectangle 5"/>
          <p:cNvSpPr>
            <a:spLocks noGrp="1" noChangeArrowheads="1"/>
          </p:cNvSpPr>
          <p:nvPr>
            <p:ph type="ctrTitle" sz="quarter"/>
          </p:nvPr>
        </p:nvSpPr>
        <p:spPr>
          <a:xfrm>
            <a:off x="1293813" y="762000"/>
            <a:ext cx="7772400" cy="1143000"/>
          </a:xfrm>
        </p:spPr>
        <p:txBody>
          <a:bodyPr anchor="b"/>
          <a:lstStyle>
            <a:lvl1pPr>
              <a:defRPr/>
            </a:lvl1pPr>
          </a:lstStyle>
          <a:p>
            <a:r>
              <a:rPr lang="en-US"/>
              <a:t>Click to edit Master title style</a:t>
            </a:r>
          </a:p>
        </p:txBody>
      </p:sp>
      <p:sp>
        <p:nvSpPr>
          <p:cNvPr id="7174" name="Rectangle 6"/>
          <p:cNvSpPr>
            <a:spLocks noGrp="1" noChangeArrowheads="1"/>
          </p:cNvSpPr>
          <p:nvPr>
            <p:ph type="subTitle" sz="quarter" idx="1"/>
          </p:nvPr>
        </p:nvSpPr>
        <p:spPr>
          <a:xfrm>
            <a:off x="685800" y="3429001"/>
            <a:ext cx="6400800" cy="1752600"/>
          </a:xfrm>
        </p:spPr>
        <p:txBody>
          <a:bodyPr lIns="91891" tIns="45946" rIns="91891" bIns="45946" anchor="ctr"/>
          <a:lstStyle>
            <a:lvl1pPr marL="0" indent="0" algn="ctr">
              <a:buFont typeface="Wingdings" pitchFamily="-108" charset="2"/>
              <a:buNone/>
              <a:defRPr/>
            </a:lvl1pPr>
          </a:lstStyle>
          <a:p>
            <a:r>
              <a:rPr lang="en-US"/>
              <a:t>Click to edit Master subtitle style</a:t>
            </a:r>
          </a:p>
        </p:txBody>
      </p:sp>
      <p:sp>
        <p:nvSpPr>
          <p:cNvPr id="7" name="Rectangle 7"/>
          <p:cNvSpPr>
            <a:spLocks noGrp="1" noChangeArrowheads="1"/>
          </p:cNvSpPr>
          <p:nvPr>
            <p:ph type="dt" sz="quarter" idx="10"/>
          </p:nvPr>
        </p:nvSpPr>
        <p:spPr/>
        <p:txBody>
          <a:bodyPr/>
          <a:lstStyle>
            <a:lvl1pPr eaLnBrk="0" hangingPunct="0">
              <a:defRPr>
                <a:latin typeface="Arial" charset="0"/>
              </a:defRPr>
            </a:lvl1pPr>
          </a:lstStyle>
          <a:p>
            <a:pPr>
              <a:defRPr/>
            </a:pPr>
            <a:endParaRPr lang="en-US"/>
          </a:p>
        </p:txBody>
      </p:sp>
      <p:sp>
        <p:nvSpPr>
          <p:cNvPr id="8" name="Rectangle 8"/>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9" name="Rectangle 9"/>
          <p:cNvSpPr>
            <a:spLocks noGrp="1" noChangeArrowheads="1"/>
          </p:cNvSpPr>
          <p:nvPr>
            <p:ph type="sldNum" sz="quarter" idx="12"/>
          </p:nvPr>
        </p:nvSpPr>
        <p:spPr/>
        <p:txBody>
          <a:bodyPr/>
          <a:lstStyle>
            <a:lvl1pPr eaLnBrk="0" hangingPunct="0">
              <a:defRPr>
                <a:latin typeface="Arial" charset="0"/>
              </a:defRPr>
            </a:lvl1pPr>
          </a:lstStyle>
          <a:p>
            <a:pPr>
              <a:defRPr/>
            </a:pPr>
            <a:fld id="{D0D6ADED-1DE2-4046-8D12-4AA59E3D440E}" type="slidenum">
              <a:rPr lang="en-US"/>
              <a:pPr>
                <a:defRPr/>
              </a:pPr>
              <a:t>‹#›</a:t>
            </a:fld>
            <a:endParaRPr lang="en-US"/>
          </a:p>
        </p:txBody>
      </p:sp>
    </p:spTree>
    <p:extLst>
      <p:ext uri="{BB962C8B-B14F-4D97-AF65-F5344CB8AC3E}">
        <p14:creationId xmlns:p14="http://schemas.microsoft.com/office/powerpoint/2010/main" val="198617741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endParaRPr lang="en-US" altLang="zh-CN">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endParaRPr lang="en-US" altLang="zh-CN">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fld id="{261BC068-3D8E-4256-B0E3-9532F70A21D5}" type="slidenum">
              <a:rPr lang="en-US" altLang="zh-CN">
                <a:solidFill>
                  <a:srgbClr val="FFFFFF"/>
                </a:solidFill>
              </a:rPr>
              <a:pPr/>
              <a:t>‹#›</a:t>
            </a:fld>
            <a:endParaRPr lang="en-US" altLang="zh-CN">
              <a:solidFill>
                <a:srgbClr val="FFFFFF"/>
              </a:solidFill>
            </a:endParaRPr>
          </a:p>
        </p:txBody>
      </p:sp>
    </p:spTree>
    <p:extLst>
      <p:ext uri="{BB962C8B-B14F-4D97-AF65-F5344CB8AC3E}">
        <p14:creationId xmlns:p14="http://schemas.microsoft.com/office/powerpoint/2010/main" val="1627826768"/>
      </p:ext>
    </p:extLst>
  </p:cSld>
  <p:clrMapOvr>
    <a:masterClrMapping/>
  </p:clrMapOvr>
</p:sldLayout>
</file>

<file path=ppt/slideLayouts/slideLayout4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5"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6" name="Rectangle 8"/>
          <p:cNvSpPr>
            <a:spLocks noGrp="1" noChangeArrowheads="1"/>
          </p:cNvSpPr>
          <p:nvPr>
            <p:ph type="sldNum" sz="quarter" idx="12"/>
          </p:nvPr>
        </p:nvSpPr>
        <p:spPr/>
        <p:txBody>
          <a:bodyPr/>
          <a:lstStyle>
            <a:lvl1pPr eaLnBrk="0" hangingPunct="0">
              <a:defRPr>
                <a:latin typeface="Arial" charset="0"/>
              </a:defRPr>
            </a:lvl1pPr>
          </a:lstStyle>
          <a:p>
            <a:pPr>
              <a:defRPr/>
            </a:pPr>
            <a:fld id="{95BFC017-2444-7146-9E26-191E5B0E8AE9}" type="slidenum">
              <a:rPr lang="en-US"/>
              <a:pPr>
                <a:defRPr/>
              </a:pPr>
              <a:t>‹#›</a:t>
            </a:fld>
            <a:endParaRPr lang="en-US"/>
          </a:p>
        </p:txBody>
      </p:sp>
    </p:spTree>
    <p:extLst>
      <p:ext uri="{BB962C8B-B14F-4D97-AF65-F5344CB8AC3E}">
        <p14:creationId xmlns:p14="http://schemas.microsoft.com/office/powerpoint/2010/main" val="2349656914"/>
      </p:ext>
    </p:extLst>
  </p:cSld>
  <p:clrMapOvr>
    <a:masterClrMapping/>
  </p:clrMapOvr>
</p:sldLayout>
</file>

<file path=ppt/slideLayouts/slideLayout4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321" indent="0">
              <a:buNone/>
              <a:defRPr sz="1800"/>
            </a:lvl2pPr>
            <a:lvl3pPr marL="912645" indent="0">
              <a:buNone/>
              <a:defRPr sz="1600"/>
            </a:lvl3pPr>
            <a:lvl4pPr marL="1368948" indent="0">
              <a:buNone/>
              <a:defRPr sz="1400"/>
            </a:lvl4pPr>
            <a:lvl5pPr marL="1825284" indent="0">
              <a:buNone/>
              <a:defRPr sz="1400"/>
            </a:lvl5pPr>
            <a:lvl6pPr marL="2281584" indent="0">
              <a:buNone/>
              <a:defRPr sz="1400"/>
            </a:lvl6pPr>
            <a:lvl7pPr marL="2737897" indent="0">
              <a:buNone/>
              <a:defRPr sz="1400"/>
            </a:lvl7pPr>
            <a:lvl8pPr marL="3194209" indent="0">
              <a:buNone/>
              <a:defRPr sz="1400"/>
            </a:lvl8pPr>
            <a:lvl9pPr marL="3650531" indent="0">
              <a:buNone/>
              <a:defRPr sz="1400"/>
            </a:lvl9pPr>
          </a:lstStyle>
          <a:p>
            <a:pPr lvl="0"/>
            <a:r>
              <a:rPr lang="en-US"/>
              <a:t>Click to edit Master text styles</a:t>
            </a:r>
          </a:p>
        </p:txBody>
      </p:sp>
      <p:sp>
        <p:nvSpPr>
          <p:cNvPr id="4"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5"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6" name="Rectangle 8"/>
          <p:cNvSpPr>
            <a:spLocks noGrp="1" noChangeArrowheads="1"/>
          </p:cNvSpPr>
          <p:nvPr>
            <p:ph type="sldNum" sz="quarter" idx="12"/>
          </p:nvPr>
        </p:nvSpPr>
        <p:spPr/>
        <p:txBody>
          <a:bodyPr/>
          <a:lstStyle>
            <a:lvl1pPr eaLnBrk="0" hangingPunct="0">
              <a:defRPr>
                <a:latin typeface="Arial" charset="0"/>
              </a:defRPr>
            </a:lvl1pPr>
          </a:lstStyle>
          <a:p>
            <a:pPr>
              <a:defRPr/>
            </a:pPr>
            <a:fld id="{B1A030B2-B592-0B40-93F8-D1A6DE1669F9}" type="slidenum">
              <a:rPr lang="en-US"/>
              <a:pPr>
                <a:defRPr/>
              </a:pPr>
              <a:t>‹#›</a:t>
            </a:fld>
            <a:endParaRPr lang="en-US"/>
          </a:p>
        </p:txBody>
      </p:sp>
    </p:spTree>
    <p:extLst>
      <p:ext uri="{BB962C8B-B14F-4D97-AF65-F5344CB8AC3E}">
        <p14:creationId xmlns:p14="http://schemas.microsoft.com/office/powerpoint/2010/main" val="1767346440"/>
      </p:ext>
    </p:extLst>
  </p:cSld>
  <p:clrMapOvr>
    <a:masterClrMapping/>
  </p:clrMapOvr>
</p:sldLayout>
</file>

<file path=ppt/slideLayouts/slideLayout4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6"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7" name="Rectangle 8"/>
          <p:cNvSpPr>
            <a:spLocks noGrp="1" noChangeArrowheads="1"/>
          </p:cNvSpPr>
          <p:nvPr>
            <p:ph type="sldNum" sz="quarter" idx="12"/>
          </p:nvPr>
        </p:nvSpPr>
        <p:spPr/>
        <p:txBody>
          <a:bodyPr/>
          <a:lstStyle>
            <a:lvl1pPr eaLnBrk="0" hangingPunct="0">
              <a:defRPr>
                <a:latin typeface="Arial" charset="0"/>
              </a:defRPr>
            </a:lvl1pPr>
          </a:lstStyle>
          <a:p>
            <a:pPr>
              <a:defRPr/>
            </a:pPr>
            <a:fld id="{4D590EBC-7FB1-5D42-970B-24E9AE259580}" type="slidenum">
              <a:rPr lang="en-US"/>
              <a:pPr>
                <a:defRPr/>
              </a:pPr>
              <a:t>‹#›</a:t>
            </a:fld>
            <a:endParaRPr lang="en-US"/>
          </a:p>
        </p:txBody>
      </p:sp>
    </p:spTree>
    <p:extLst>
      <p:ext uri="{BB962C8B-B14F-4D97-AF65-F5344CB8AC3E}">
        <p14:creationId xmlns:p14="http://schemas.microsoft.com/office/powerpoint/2010/main" val="1413272617"/>
      </p:ext>
    </p:extLst>
  </p:cSld>
  <p:clrMapOvr>
    <a:masterClrMapping/>
  </p:clrMapOvr>
</p:sldLayout>
</file>

<file path=ppt/slideLayouts/slideLayout4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321" indent="0">
              <a:buNone/>
              <a:defRPr sz="2000" b="1"/>
            </a:lvl2pPr>
            <a:lvl3pPr marL="912645" indent="0">
              <a:buNone/>
              <a:defRPr sz="1800" b="1"/>
            </a:lvl3pPr>
            <a:lvl4pPr marL="1368948" indent="0">
              <a:buNone/>
              <a:defRPr sz="1600" b="1"/>
            </a:lvl4pPr>
            <a:lvl5pPr marL="1825284" indent="0">
              <a:buNone/>
              <a:defRPr sz="1600" b="1"/>
            </a:lvl5pPr>
            <a:lvl6pPr marL="2281584" indent="0">
              <a:buNone/>
              <a:defRPr sz="1600" b="1"/>
            </a:lvl6pPr>
            <a:lvl7pPr marL="2737897" indent="0">
              <a:buNone/>
              <a:defRPr sz="1600" b="1"/>
            </a:lvl7pPr>
            <a:lvl8pPr marL="3194209" indent="0">
              <a:buNone/>
              <a:defRPr sz="1600" b="1"/>
            </a:lvl8pPr>
            <a:lvl9pPr marL="3650531"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4" y="1535113"/>
            <a:ext cx="4041775" cy="639762"/>
          </a:xfrm>
        </p:spPr>
        <p:txBody>
          <a:bodyPr anchor="b"/>
          <a:lstStyle>
            <a:lvl1pPr marL="0" indent="0">
              <a:buNone/>
              <a:defRPr sz="2400" b="1"/>
            </a:lvl1pPr>
            <a:lvl2pPr marL="456321" indent="0">
              <a:buNone/>
              <a:defRPr sz="2000" b="1"/>
            </a:lvl2pPr>
            <a:lvl3pPr marL="912645" indent="0">
              <a:buNone/>
              <a:defRPr sz="1800" b="1"/>
            </a:lvl3pPr>
            <a:lvl4pPr marL="1368948" indent="0">
              <a:buNone/>
              <a:defRPr sz="1600" b="1"/>
            </a:lvl4pPr>
            <a:lvl5pPr marL="1825284" indent="0">
              <a:buNone/>
              <a:defRPr sz="1600" b="1"/>
            </a:lvl5pPr>
            <a:lvl6pPr marL="2281584" indent="0">
              <a:buNone/>
              <a:defRPr sz="1600" b="1"/>
            </a:lvl6pPr>
            <a:lvl7pPr marL="2737897" indent="0">
              <a:buNone/>
              <a:defRPr sz="1600" b="1"/>
            </a:lvl7pPr>
            <a:lvl8pPr marL="3194209" indent="0">
              <a:buNone/>
              <a:defRPr sz="1600" b="1"/>
            </a:lvl8pPr>
            <a:lvl9pPr marL="3650531"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4"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8"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9" name="Rectangle 8"/>
          <p:cNvSpPr>
            <a:spLocks noGrp="1" noChangeArrowheads="1"/>
          </p:cNvSpPr>
          <p:nvPr>
            <p:ph type="sldNum" sz="quarter" idx="12"/>
          </p:nvPr>
        </p:nvSpPr>
        <p:spPr/>
        <p:txBody>
          <a:bodyPr/>
          <a:lstStyle>
            <a:lvl1pPr eaLnBrk="0" hangingPunct="0">
              <a:defRPr>
                <a:latin typeface="Arial" charset="0"/>
              </a:defRPr>
            </a:lvl1pPr>
          </a:lstStyle>
          <a:p>
            <a:pPr>
              <a:defRPr/>
            </a:pPr>
            <a:fld id="{A8650B34-3004-2B42-8F4D-FCFBBDA21AE4}" type="slidenum">
              <a:rPr lang="en-US"/>
              <a:pPr>
                <a:defRPr/>
              </a:pPr>
              <a:t>‹#›</a:t>
            </a:fld>
            <a:endParaRPr lang="en-US"/>
          </a:p>
        </p:txBody>
      </p:sp>
    </p:spTree>
    <p:extLst>
      <p:ext uri="{BB962C8B-B14F-4D97-AF65-F5344CB8AC3E}">
        <p14:creationId xmlns:p14="http://schemas.microsoft.com/office/powerpoint/2010/main" val="3091608264"/>
      </p:ext>
    </p:extLst>
  </p:cSld>
  <p:clrMapOvr>
    <a:masterClrMapping/>
  </p:clrMapOvr>
</p:sldLayout>
</file>

<file path=ppt/slideLayouts/slideLayout4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4"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5" name="Rectangle 8"/>
          <p:cNvSpPr>
            <a:spLocks noGrp="1" noChangeArrowheads="1"/>
          </p:cNvSpPr>
          <p:nvPr>
            <p:ph type="sldNum" sz="quarter" idx="12"/>
          </p:nvPr>
        </p:nvSpPr>
        <p:spPr/>
        <p:txBody>
          <a:bodyPr/>
          <a:lstStyle>
            <a:lvl1pPr eaLnBrk="0" hangingPunct="0">
              <a:defRPr>
                <a:latin typeface="Arial" charset="0"/>
              </a:defRPr>
            </a:lvl1pPr>
          </a:lstStyle>
          <a:p>
            <a:pPr>
              <a:defRPr/>
            </a:pPr>
            <a:fld id="{FB49768C-6C60-9E49-A90C-DC3316BB0E2D}" type="slidenum">
              <a:rPr lang="en-US"/>
              <a:pPr>
                <a:defRPr/>
              </a:pPr>
              <a:t>‹#›</a:t>
            </a:fld>
            <a:endParaRPr lang="en-US"/>
          </a:p>
        </p:txBody>
      </p:sp>
    </p:spTree>
    <p:extLst>
      <p:ext uri="{BB962C8B-B14F-4D97-AF65-F5344CB8AC3E}">
        <p14:creationId xmlns:p14="http://schemas.microsoft.com/office/powerpoint/2010/main" val="1919283064"/>
      </p:ext>
    </p:extLst>
  </p:cSld>
  <p:clrMapOvr>
    <a:masterClrMapping/>
  </p:clrMapOvr>
</p:sldLayout>
</file>

<file path=ppt/slideLayouts/slideLayout4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3"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4" name="Rectangle 8"/>
          <p:cNvSpPr>
            <a:spLocks noGrp="1" noChangeArrowheads="1"/>
          </p:cNvSpPr>
          <p:nvPr>
            <p:ph type="sldNum" sz="quarter" idx="12"/>
          </p:nvPr>
        </p:nvSpPr>
        <p:spPr/>
        <p:txBody>
          <a:bodyPr/>
          <a:lstStyle>
            <a:lvl1pPr eaLnBrk="0" hangingPunct="0">
              <a:defRPr>
                <a:latin typeface="Arial" charset="0"/>
              </a:defRPr>
            </a:lvl1pPr>
          </a:lstStyle>
          <a:p>
            <a:pPr>
              <a:defRPr/>
            </a:pPr>
            <a:fld id="{48D5C75B-9008-5045-B333-A2A80748001A}" type="slidenum">
              <a:rPr lang="en-US"/>
              <a:pPr>
                <a:defRPr/>
              </a:pPr>
              <a:t>‹#›</a:t>
            </a:fld>
            <a:endParaRPr lang="en-US"/>
          </a:p>
        </p:txBody>
      </p:sp>
    </p:spTree>
    <p:extLst>
      <p:ext uri="{BB962C8B-B14F-4D97-AF65-F5344CB8AC3E}">
        <p14:creationId xmlns:p14="http://schemas.microsoft.com/office/powerpoint/2010/main" val="3998307187"/>
      </p:ext>
    </p:extLst>
  </p:cSld>
  <p:clrMapOvr>
    <a:masterClrMapping/>
  </p:clrMapOvr>
</p:sldLayout>
</file>

<file path=ppt/slideLayouts/slideLayout4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9"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9"/>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9" y="1435101"/>
            <a:ext cx="3008313" cy="4691063"/>
          </a:xfrm>
        </p:spPr>
        <p:txBody>
          <a:bodyPr/>
          <a:lstStyle>
            <a:lvl1pPr marL="0" indent="0">
              <a:buNone/>
              <a:defRPr sz="1400"/>
            </a:lvl1pPr>
            <a:lvl2pPr marL="456321" indent="0">
              <a:buNone/>
              <a:defRPr sz="1200"/>
            </a:lvl2pPr>
            <a:lvl3pPr marL="912645" indent="0">
              <a:buNone/>
              <a:defRPr sz="1000"/>
            </a:lvl3pPr>
            <a:lvl4pPr marL="1368948" indent="0">
              <a:buNone/>
              <a:defRPr sz="900"/>
            </a:lvl4pPr>
            <a:lvl5pPr marL="1825284" indent="0">
              <a:buNone/>
              <a:defRPr sz="900"/>
            </a:lvl5pPr>
            <a:lvl6pPr marL="2281584" indent="0">
              <a:buNone/>
              <a:defRPr sz="900"/>
            </a:lvl6pPr>
            <a:lvl7pPr marL="2737897" indent="0">
              <a:buNone/>
              <a:defRPr sz="900"/>
            </a:lvl7pPr>
            <a:lvl8pPr marL="3194209" indent="0">
              <a:buNone/>
              <a:defRPr sz="900"/>
            </a:lvl8pPr>
            <a:lvl9pPr marL="3650531" indent="0">
              <a:buNone/>
              <a:defRPr sz="900"/>
            </a:lvl9pPr>
          </a:lstStyle>
          <a:p>
            <a:pPr lvl="0"/>
            <a:r>
              <a:rPr lang="en-US"/>
              <a:t>Click to edit Master text styles</a:t>
            </a:r>
          </a:p>
        </p:txBody>
      </p:sp>
      <p:sp>
        <p:nvSpPr>
          <p:cNvPr id="5"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6"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7" name="Rectangle 8"/>
          <p:cNvSpPr>
            <a:spLocks noGrp="1" noChangeArrowheads="1"/>
          </p:cNvSpPr>
          <p:nvPr>
            <p:ph type="sldNum" sz="quarter" idx="12"/>
          </p:nvPr>
        </p:nvSpPr>
        <p:spPr/>
        <p:txBody>
          <a:bodyPr/>
          <a:lstStyle>
            <a:lvl1pPr eaLnBrk="0" hangingPunct="0">
              <a:defRPr>
                <a:latin typeface="Arial" charset="0"/>
              </a:defRPr>
            </a:lvl1pPr>
          </a:lstStyle>
          <a:p>
            <a:pPr>
              <a:defRPr/>
            </a:pPr>
            <a:fld id="{625B23F7-77EF-E448-B772-169437BAC5DA}" type="slidenum">
              <a:rPr lang="en-US"/>
              <a:pPr>
                <a:defRPr/>
              </a:pPr>
              <a:t>‹#›</a:t>
            </a:fld>
            <a:endParaRPr lang="en-US"/>
          </a:p>
        </p:txBody>
      </p:sp>
    </p:spTree>
    <p:extLst>
      <p:ext uri="{BB962C8B-B14F-4D97-AF65-F5344CB8AC3E}">
        <p14:creationId xmlns:p14="http://schemas.microsoft.com/office/powerpoint/2010/main" val="1534668880"/>
      </p:ext>
    </p:extLst>
  </p:cSld>
  <p:clrMapOvr>
    <a:masterClrMapping/>
  </p:clrMapOvr>
</p:sldLayout>
</file>

<file path=ppt/slideLayouts/slideLayout4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321" indent="0">
              <a:buNone/>
              <a:defRPr sz="2800"/>
            </a:lvl2pPr>
            <a:lvl3pPr marL="912645" indent="0">
              <a:buNone/>
              <a:defRPr sz="2400"/>
            </a:lvl3pPr>
            <a:lvl4pPr marL="1368948" indent="0">
              <a:buNone/>
              <a:defRPr sz="2000"/>
            </a:lvl4pPr>
            <a:lvl5pPr marL="1825284" indent="0">
              <a:buNone/>
              <a:defRPr sz="2000"/>
            </a:lvl5pPr>
            <a:lvl6pPr marL="2281584" indent="0">
              <a:buNone/>
              <a:defRPr sz="2000"/>
            </a:lvl6pPr>
            <a:lvl7pPr marL="2737897" indent="0">
              <a:buNone/>
              <a:defRPr sz="2000"/>
            </a:lvl7pPr>
            <a:lvl8pPr marL="3194209" indent="0">
              <a:buNone/>
              <a:defRPr sz="2000"/>
            </a:lvl8pPr>
            <a:lvl9pPr marL="3650531"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321" indent="0">
              <a:buNone/>
              <a:defRPr sz="1200"/>
            </a:lvl2pPr>
            <a:lvl3pPr marL="912645" indent="0">
              <a:buNone/>
              <a:defRPr sz="1000"/>
            </a:lvl3pPr>
            <a:lvl4pPr marL="1368948" indent="0">
              <a:buNone/>
              <a:defRPr sz="900"/>
            </a:lvl4pPr>
            <a:lvl5pPr marL="1825284" indent="0">
              <a:buNone/>
              <a:defRPr sz="900"/>
            </a:lvl5pPr>
            <a:lvl6pPr marL="2281584" indent="0">
              <a:buNone/>
              <a:defRPr sz="900"/>
            </a:lvl6pPr>
            <a:lvl7pPr marL="2737897" indent="0">
              <a:buNone/>
              <a:defRPr sz="900"/>
            </a:lvl7pPr>
            <a:lvl8pPr marL="3194209" indent="0">
              <a:buNone/>
              <a:defRPr sz="900"/>
            </a:lvl8pPr>
            <a:lvl9pPr marL="3650531" indent="0">
              <a:buNone/>
              <a:defRPr sz="900"/>
            </a:lvl9pPr>
          </a:lstStyle>
          <a:p>
            <a:pPr lvl="0"/>
            <a:r>
              <a:rPr lang="en-US"/>
              <a:t>Click to edit Master text styles</a:t>
            </a:r>
          </a:p>
        </p:txBody>
      </p:sp>
      <p:sp>
        <p:nvSpPr>
          <p:cNvPr id="5"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6"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7" name="Rectangle 8"/>
          <p:cNvSpPr>
            <a:spLocks noGrp="1" noChangeArrowheads="1"/>
          </p:cNvSpPr>
          <p:nvPr>
            <p:ph type="sldNum" sz="quarter" idx="12"/>
          </p:nvPr>
        </p:nvSpPr>
        <p:spPr/>
        <p:txBody>
          <a:bodyPr/>
          <a:lstStyle>
            <a:lvl1pPr eaLnBrk="0" hangingPunct="0">
              <a:defRPr>
                <a:latin typeface="Arial" charset="0"/>
              </a:defRPr>
            </a:lvl1pPr>
          </a:lstStyle>
          <a:p>
            <a:pPr>
              <a:defRPr/>
            </a:pPr>
            <a:fld id="{69E28810-566C-134A-97CA-F41B8569CE85}" type="slidenum">
              <a:rPr lang="en-US"/>
              <a:pPr>
                <a:defRPr/>
              </a:pPr>
              <a:t>‹#›</a:t>
            </a:fld>
            <a:endParaRPr lang="en-US"/>
          </a:p>
        </p:txBody>
      </p:sp>
    </p:spTree>
    <p:extLst>
      <p:ext uri="{BB962C8B-B14F-4D97-AF65-F5344CB8AC3E}">
        <p14:creationId xmlns:p14="http://schemas.microsoft.com/office/powerpoint/2010/main" val="1647198459"/>
      </p:ext>
    </p:extLst>
  </p:cSld>
  <p:clrMapOvr>
    <a:masterClrMapping/>
  </p:clrMapOvr>
</p:sldLayout>
</file>

<file path=ppt/slideLayouts/slideLayout4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5"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6" name="Rectangle 8"/>
          <p:cNvSpPr>
            <a:spLocks noGrp="1" noChangeArrowheads="1"/>
          </p:cNvSpPr>
          <p:nvPr>
            <p:ph type="sldNum" sz="quarter" idx="12"/>
          </p:nvPr>
        </p:nvSpPr>
        <p:spPr/>
        <p:txBody>
          <a:bodyPr/>
          <a:lstStyle>
            <a:lvl1pPr eaLnBrk="0" hangingPunct="0">
              <a:defRPr>
                <a:latin typeface="Arial" charset="0"/>
              </a:defRPr>
            </a:lvl1pPr>
          </a:lstStyle>
          <a:p>
            <a:pPr>
              <a:defRPr/>
            </a:pPr>
            <a:fld id="{0DAD4F82-1CAB-444A-BB39-1A5898B470DB}" type="slidenum">
              <a:rPr lang="en-US"/>
              <a:pPr>
                <a:defRPr/>
              </a:pPr>
              <a:t>‹#›</a:t>
            </a:fld>
            <a:endParaRPr lang="en-US"/>
          </a:p>
        </p:txBody>
      </p:sp>
    </p:spTree>
    <p:extLst>
      <p:ext uri="{BB962C8B-B14F-4D97-AF65-F5344CB8AC3E}">
        <p14:creationId xmlns:p14="http://schemas.microsoft.com/office/powerpoint/2010/main" val="2039629608"/>
      </p:ext>
    </p:extLst>
  </p:cSld>
  <p:clrMapOvr>
    <a:masterClrMapping/>
  </p:clrMapOvr>
</p:sldLayout>
</file>

<file path=ppt/slideLayouts/slideLayout4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5"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6" name="Rectangle 8"/>
          <p:cNvSpPr>
            <a:spLocks noGrp="1" noChangeArrowheads="1"/>
          </p:cNvSpPr>
          <p:nvPr>
            <p:ph type="sldNum" sz="quarter" idx="12"/>
          </p:nvPr>
        </p:nvSpPr>
        <p:spPr/>
        <p:txBody>
          <a:bodyPr/>
          <a:lstStyle>
            <a:lvl1pPr eaLnBrk="0" hangingPunct="0">
              <a:defRPr>
                <a:latin typeface="Arial" charset="0"/>
              </a:defRPr>
            </a:lvl1pPr>
          </a:lstStyle>
          <a:p>
            <a:pPr>
              <a:defRPr/>
            </a:pPr>
            <a:fld id="{D1A80700-B780-7945-9C81-7F0D12BAD642}" type="slidenum">
              <a:rPr lang="en-US"/>
              <a:pPr>
                <a:defRPr/>
              </a:pPr>
              <a:t>‹#›</a:t>
            </a:fld>
            <a:endParaRPr lang="en-US"/>
          </a:p>
        </p:txBody>
      </p:sp>
    </p:spTree>
    <p:extLst>
      <p:ext uri="{BB962C8B-B14F-4D97-AF65-F5344CB8AC3E}">
        <p14:creationId xmlns:p14="http://schemas.microsoft.com/office/powerpoint/2010/main" val="113036203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a:ln/>
        </p:spPr>
        <p:txBody>
          <a:bodyPr/>
          <a:lstStyle>
            <a:lvl1pPr>
              <a:defRPr/>
            </a:lvl1pPr>
          </a:lstStyle>
          <a:p>
            <a:endParaRPr lang="en-US" altLang="zh-CN">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endParaRPr lang="en-US" altLang="zh-CN">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fld id="{0CB11DBD-4133-426C-9430-CE817C2192A5}" type="slidenum">
              <a:rPr lang="en-US" altLang="zh-CN">
                <a:solidFill>
                  <a:srgbClr val="FFFFFF"/>
                </a:solidFill>
              </a:rPr>
              <a:pPr/>
              <a:t>‹#›</a:t>
            </a:fld>
            <a:endParaRPr lang="en-US" altLang="zh-CN">
              <a:solidFill>
                <a:srgbClr val="FFFFFF"/>
              </a:solidFill>
            </a:endParaRPr>
          </a:p>
        </p:txBody>
      </p:sp>
    </p:spTree>
    <p:extLst>
      <p:ext uri="{BB962C8B-B14F-4D97-AF65-F5344CB8AC3E}">
        <p14:creationId xmlns:p14="http://schemas.microsoft.com/office/powerpoint/2010/main" val="66369585"/>
      </p:ext>
    </p:extLst>
  </p:cSld>
  <p:clrMapOvr>
    <a:masterClrMapping/>
  </p:clrMapOvr>
</p:sldLayout>
</file>

<file path=ppt/slideLayouts/slideLayout490.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7"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8" name="Rectangle 8"/>
          <p:cNvSpPr>
            <a:spLocks noGrp="1" noChangeArrowheads="1"/>
          </p:cNvSpPr>
          <p:nvPr>
            <p:ph type="sldNum" sz="quarter" idx="12"/>
          </p:nvPr>
        </p:nvSpPr>
        <p:spPr/>
        <p:txBody>
          <a:bodyPr/>
          <a:lstStyle>
            <a:lvl1pPr eaLnBrk="0" hangingPunct="0">
              <a:defRPr>
                <a:latin typeface="Arial" charset="0"/>
              </a:defRPr>
            </a:lvl1pPr>
          </a:lstStyle>
          <a:p>
            <a:pPr>
              <a:defRPr/>
            </a:pPr>
            <a:fld id="{25FB2C29-9287-8540-A1AA-BBB4045096DF}" type="slidenum">
              <a:rPr lang="en-US"/>
              <a:pPr>
                <a:defRPr/>
              </a:pPr>
              <a:t>‹#›</a:t>
            </a:fld>
            <a:endParaRPr lang="en-US"/>
          </a:p>
        </p:txBody>
      </p:sp>
    </p:spTree>
    <p:extLst>
      <p:ext uri="{BB962C8B-B14F-4D97-AF65-F5344CB8AC3E}">
        <p14:creationId xmlns:p14="http://schemas.microsoft.com/office/powerpoint/2010/main" val="3464235481"/>
      </p:ext>
    </p:extLst>
  </p:cSld>
  <p:clrMapOvr>
    <a:masterClrMapping/>
  </p:clrMapOvr>
</p:sldLayout>
</file>

<file path=ppt/slideLayouts/slideLayout4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260D57-83FF-5F46-B361-179B0B82F8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96690444"/>
      </p:ext>
    </p:extLst>
  </p:cSld>
  <p:clrMapOvr>
    <a:masterClrMapping/>
  </p:clrMapOvr>
</p:sldLayout>
</file>

<file path=ppt/slideLayouts/slideLayout4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958550B-3443-FB4B-BB34-AA6BFBE0EC6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6854914"/>
      </p:ext>
    </p:extLst>
  </p:cSld>
  <p:clrMapOvr>
    <a:masterClrMapping/>
  </p:clrMapOvr>
</p:sldLayout>
</file>

<file path=ppt/slideLayouts/slideLayout4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FDA08C-7148-3846-AD81-BD957C1796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48694832"/>
      </p:ext>
    </p:extLst>
  </p:cSld>
  <p:clrMapOvr>
    <a:masterClrMapping/>
  </p:clrMapOvr>
</p:sldLayout>
</file>

<file path=ppt/slideLayouts/slideLayout4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DFD999-6572-FF49-BEA1-0D059E8567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65489734"/>
      </p:ext>
    </p:extLst>
  </p:cSld>
  <p:clrMapOvr>
    <a:masterClrMapping/>
  </p:clrMapOvr>
</p:sldLayout>
</file>

<file path=ppt/slideLayouts/slideLayout4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902DC1D-8C7A-4249-B63C-731CD264F6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84127942"/>
      </p:ext>
    </p:extLst>
  </p:cSld>
  <p:clrMapOvr>
    <a:masterClrMapping/>
  </p:clrMapOvr>
</p:sldLayout>
</file>

<file path=ppt/slideLayouts/slideLayout4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8EF48BB-F565-E847-990E-AE6D66287A1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25216557"/>
      </p:ext>
    </p:extLst>
  </p:cSld>
  <p:clrMapOvr>
    <a:masterClrMapping/>
  </p:clrMapOvr>
</p:sldLayout>
</file>

<file path=ppt/slideLayouts/slideLayout4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C6B065B-65A7-5141-89A6-A26064F05F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81277653"/>
      </p:ext>
    </p:extLst>
  </p:cSld>
  <p:clrMapOvr>
    <a:masterClrMapping/>
  </p:clrMapOvr>
</p:sldLayout>
</file>

<file path=ppt/slideLayouts/slideLayout4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DDD306E-992C-1E4E-97A9-FEBBA540905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81561453"/>
      </p:ext>
    </p:extLst>
  </p:cSld>
  <p:clrMapOvr>
    <a:masterClrMapping/>
  </p:clrMapOvr>
</p:sldLayout>
</file>

<file path=ppt/slideLayouts/slideLayout4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56048E8-A159-5A4C-B064-36E2D20E640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495254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extLst>
            <a:ext uri="{FAA26D3D-D897-4be2-8F04-BA451C77F1D7}">
              <ma14:placeholderFlag xmlns:ma14="http://schemas.microsoft.com/office/mac/drawingml/2011/main" xmlns="" val="1"/>
            </a:ext>
          </a:extLst>
        </p:spPr>
        <p:txBody>
          <a:bodyPr/>
          <a:lstStyle>
            <a:lvl1pPr>
              <a:defRPr>
                <a:latin typeface="Arial" pitchFamily="34" charset="0"/>
              </a:defRPr>
            </a:lvl1pPr>
          </a:lstStyle>
          <a:p>
            <a:endParaRPr lang="en-US" altLang="en-US"/>
          </a:p>
        </p:txBody>
      </p:sp>
      <p:sp>
        <p:nvSpPr>
          <p:cNvPr id="8" name="Footer Placeholder 7"/>
          <p:cNvSpPr>
            <a:spLocks noGrp="1"/>
          </p:cNvSpPr>
          <p:nvPr>
            <p:ph type="ftr" sz="quarter" idx="11"/>
          </p:nvPr>
        </p:nvSpPr>
        <p:spPr>
          <a:extLst>
            <a:ext uri="{FAA26D3D-D897-4be2-8F04-BA451C77F1D7}">
              <ma14:placeholderFlag xmlns:ma14="http://schemas.microsoft.com/office/mac/drawingml/2011/main" xmlns="" val="1"/>
            </a:ext>
          </a:extLst>
        </p:spPr>
        <p:txBody>
          <a:bodyPr/>
          <a:lstStyle>
            <a:lvl1pPr>
              <a:defRPr>
                <a:latin typeface="Arial" pitchFamily="34" charset="0"/>
              </a:defRPr>
            </a:lvl1pPr>
          </a:lstStyle>
          <a:p>
            <a:endParaRPr lang="en-US" altLang="en-US"/>
          </a:p>
        </p:txBody>
      </p:sp>
      <p:sp>
        <p:nvSpPr>
          <p:cNvPr id="9" name="Slide Number Placeholder 8"/>
          <p:cNvSpPr>
            <a:spLocks noGrp="1"/>
          </p:cNvSpPr>
          <p:nvPr>
            <p:ph type="sldNum" sz="quarter" idx="12"/>
          </p:nvPr>
        </p:nvSpPr>
        <p:spPr>
          <a:extLst>
            <a:ext uri="{FAA26D3D-D897-4be2-8F04-BA451C77F1D7}">
              <ma14:placeholderFlag xmlns:ma14="http://schemas.microsoft.com/office/mac/drawingml/2011/main" xmlns="" val="1"/>
            </a:ext>
          </a:extLst>
        </p:spPr>
        <p:txBody>
          <a:bodyPr/>
          <a:lstStyle>
            <a:lvl1pPr>
              <a:defRPr>
                <a:latin typeface="Arial" pitchFamily="34" charset="0"/>
              </a:defRPr>
            </a:lvl1pPr>
          </a:lstStyle>
          <a:p>
            <a:fld id="{100211DB-564B-4D9B-A5B6-BBD38C126A87}" type="slidenum">
              <a:rPr lang="en-US" altLang="en-US"/>
              <a:pPr/>
              <a:t>‹#›</a:t>
            </a:fld>
            <a:endParaRPr lang="en-US" altLang="en-US"/>
          </a:p>
        </p:txBody>
      </p:sp>
    </p:spTree>
    <p:extLst>
      <p:ext uri="{BB962C8B-B14F-4D97-AF65-F5344CB8AC3E}">
        <p14:creationId xmlns:p14="http://schemas.microsoft.com/office/powerpoint/2010/main" val="28382850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a:ln/>
        </p:spPr>
        <p:txBody>
          <a:bodyPr/>
          <a:lstStyle>
            <a:lvl1pPr>
              <a:defRPr/>
            </a:lvl1pPr>
          </a:lstStyle>
          <a:p>
            <a:endParaRPr lang="en-US" altLang="zh-CN">
              <a:solidFill>
                <a:srgbClr val="FFFFFF"/>
              </a:solidFill>
            </a:endParaRPr>
          </a:p>
        </p:txBody>
      </p:sp>
      <p:sp>
        <p:nvSpPr>
          <p:cNvPr id="6" name="Rectangle 13"/>
          <p:cNvSpPr>
            <a:spLocks noGrp="1" noChangeArrowheads="1"/>
          </p:cNvSpPr>
          <p:nvPr>
            <p:ph type="ftr" sz="quarter" idx="11"/>
          </p:nvPr>
        </p:nvSpPr>
        <p:spPr>
          <a:ln/>
        </p:spPr>
        <p:txBody>
          <a:bodyPr/>
          <a:lstStyle>
            <a:lvl1pPr>
              <a:defRPr/>
            </a:lvl1pPr>
          </a:lstStyle>
          <a:p>
            <a:endParaRPr lang="en-US" altLang="zh-CN">
              <a:solidFill>
                <a:srgbClr val="FFFFFF"/>
              </a:solidFill>
            </a:endParaRPr>
          </a:p>
        </p:txBody>
      </p:sp>
      <p:sp>
        <p:nvSpPr>
          <p:cNvPr id="7" name="Rectangle 14"/>
          <p:cNvSpPr>
            <a:spLocks noGrp="1" noChangeArrowheads="1"/>
          </p:cNvSpPr>
          <p:nvPr>
            <p:ph type="sldNum" sz="quarter" idx="12"/>
          </p:nvPr>
        </p:nvSpPr>
        <p:spPr>
          <a:ln/>
        </p:spPr>
        <p:txBody>
          <a:bodyPr/>
          <a:lstStyle>
            <a:lvl1pPr>
              <a:defRPr/>
            </a:lvl1pPr>
          </a:lstStyle>
          <a:p>
            <a:fld id="{9654DEA7-FAF4-40C4-BFC9-FA7ED9A72FE6}" type="slidenum">
              <a:rPr lang="en-US" altLang="zh-CN">
                <a:solidFill>
                  <a:srgbClr val="FFFFFF"/>
                </a:solidFill>
              </a:rPr>
              <a:pPr/>
              <a:t>‹#›</a:t>
            </a:fld>
            <a:endParaRPr lang="en-US" altLang="zh-CN">
              <a:solidFill>
                <a:srgbClr val="FFFFFF"/>
              </a:solidFill>
            </a:endParaRPr>
          </a:p>
        </p:txBody>
      </p:sp>
    </p:spTree>
    <p:extLst>
      <p:ext uri="{BB962C8B-B14F-4D97-AF65-F5344CB8AC3E}">
        <p14:creationId xmlns:p14="http://schemas.microsoft.com/office/powerpoint/2010/main" val="4241898734"/>
      </p:ext>
    </p:extLst>
  </p:cSld>
  <p:clrMapOvr>
    <a:masterClrMapping/>
  </p:clrMapOvr>
</p:sldLayout>
</file>

<file path=ppt/slideLayouts/slideLayout5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9C8BB1D-CC13-EE4C-B117-703D4E048A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94050931"/>
      </p:ext>
    </p:extLst>
  </p:cSld>
  <p:clrMapOvr>
    <a:masterClrMapping/>
  </p:clrMapOvr>
</p:sldLayout>
</file>

<file path=ppt/slideLayouts/slideLayout5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8FE597B-2E86-C742-9AEE-AEDDCFAF8B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49968145"/>
      </p:ext>
    </p:extLst>
  </p:cSld>
  <p:clrMapOvr>
    <a:masterClrMapping/>
  </p:clrMapOvr>
</p:sldLayout>
</file>

<file path=ppt/slideLayouts/slideLayout502.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B48EB08-5597-314A-97DA-855E9376E77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95998565"/>
      </p:ext>
    </p:extLst>
  </p:cSld>
  <p:clrMapOvr>
    <a:masterClrMapping/>
  </p:clrMapOvr>
</p:sldLayout>
</file>

<file path=ppt/slideLayouts/slideLayout5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783434845"/>
      </p:ext>
    </p:extLst>
  </p:cSld>
  <p:clrMapOvr>
    <a:masterClrMapping/>
  </p:clrMapOvr>
</p:sldLayout>
</file>

<file path=ppt/slideLayouts/slideLayout5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003939789"/>
      </p:ext>
    </p:extLst>
  </p:cSld>
  <p:clrMapOvr>
    <a:masterClrMapping/>
  </p:clrMapOvr>
</p:sldLayout>
</file>

<file path=ppt/slideLayouts/slideLayout5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336930648"/>
      </p:ext>
    </p:extLst>
  </p:cSld>
  <p:clrMapOvr>
    <a:masterClrMapping/>
  </p:clrMapOvr>
</p:sldLayout>
</file>

<file path=ppt/slideLayouts/slideLayout5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827728461"/>
      </p:ext>
    </p:extLst>
  </p:cSld>
  <p:clrMapOvr>
    <a:masterClrMapping/>
  </p:clrMapOvr>
</p:sldLayout>
</file>

<file path=ppt/slideLayouts/slideLayout5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893470447"/>
      </p:ext>
    </p:extLst>
  </p:cSld>
  <p:clrMapOvr>
    <a:masterClrMapping/>
  </p:clrMapOvr>
</p:sldLayout>
</file>

<file path=ppt/slideLayouts/slideLayout5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198432913"/>
      </p:ext>
    </p:extLst>
  </p:cSld>
  <p:clrMapOvr>
    <a:masterClrMapping/>
  </p:clrMapOvr>
</p:sldLayout>
</file>

<file path=ppt/slideLayouts/slideLayout5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533089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a:ln/>
        </p:spPr>
        <p:txBody>
          <a:bodyPr/>
          <a:lstStyle>
            <a:lvl1pPr>
              <a:defRPr/>
            </a:lvl1pPr>
          </a:lstStyle>
          <a:p>
            <a:endParaRPr lang="en-US" altLang="zh-CN">
              <a:solidFill>
                <a:srgbClr val="FFFFFF"/>
              </a:solidFill>
            </a:endParaRPr>
          </a:p>
        </p:txBody>
      </p:sp>
      <p:sp>
        <p:nvSpPr>
          <p:cNvPr id="8" name="Rectangle 13"/>
          <p:cNvSpPr>
            <a:spLocks noGrp="1" noChangeArrowheads="1"/>
          </p:cNvSpPr>
          <p:nvPr>
            <p:ph type="ftr" sz="quarter" idx="11"/>
          </p:nvPr>
        </p:nvSpPr>
        <p:spPr>
          <a:ln/>
        </p:spPr>
        <p:txBody>
          <a:bodyPr/>
          <a:lstStyle>
            <a:lvl1pPr>
              <a:defRPr/>
            </a:lvl1pPr>
          </a:lstStyle>
          <a:p>
            <a:endParaRPr lang="en-US" altLang="zh-CN">
              <a:solidFill>
                <a:srgbClr val="FFFFFF"/>
              </a:solidFill>
            </a:endParaRPr>
          </a:p>
        </p:txBody>
      </p:sp>
      <p:sp>
        <p:nvSpPr>
          <p:cNvPr id="9" name="Rectangle 14"/>
          <p:cNvSpPr>
            <a:spLocks noGrp="1" noChangeArrowheads="1"/>
          </p:cNvSpPr>
          <p:nvPr>
            <p:ph type="sldNum" sz="quarter" idx="12"/>
          </p:nvPr>
        </p:nvSpPr>
        <p:spPr>
          <a:ln/>
        </p:spPr>
        <p:txBody>
          <a:bodyPr/>
          <a:lstStyle>
            <a:lvl1pPr>
              <a:defRPr/>
            </a:lvl1pPr>
          </a:lstStyle>
          <a:p>
            <a:fld id="{6053C15D-861A-4706-9C3A-22A67EF8E877}" type="slidenum">
              <a:rPr lang="en-US" altLang="zh-CN">
                <a:solidFill>
                  <a:srgbClr val="FFFFFF"/>
                </a:solidFill>
              </a:rPr>
              <a:pPr/>
              <a:t>‹#›</a:t>
            </a:fld>
            <a:endParaRPr lang="en-US" altLang="zh-CN">
              <a:solidFill>
                <a:srgbClr val="FFFFFF"/>
              </a:solidFill>
            </a:endParaRPr>
          </a:p>
        </p:txBody>
      </p:sp>
    </p:spTree>
    <p:extLst>
      <p:ext uri="{BB962C8B-B14F-4D97-AF65-F5344CB8AC3E}">
        <p14:creationId xmlns:p14="http://schemas.microsoft.com/office/powerpoint/2010/main" val="2057985861"/>
      </p:ext>
    </p:extLst>
  </p:cSld>
  <p:clrMapOvr>
    <a:masterClrMapping/>
  </p:clrMapOvr>
</p:sldLayout>
</file>

<file path=ppt/slideLayouts/slideLayout5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956561304"/>
      </p:ext>
    </p:extLst>
  </p:cSld>
  <p:clrMapOvr>
    <a:masterClrMapping/>
  </p:clrMapOvr>
</p:sldLayout>
</file>

<file path=ppt/slideLayouts/slideLayout5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812694864"/>
      </p:ext>
    </p:extLst>
  </p:cSld>
  <p:clrMapOvr>
    <a:masterClrMapping/>
  </p:clrMapOvr>
</p:sldLayout>
</file>

<file path=ppt/slideLayouts/slideLayout5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473999023"/>
      </p:ext>
    </p:extLst>
  </p:cSld>
  <p:clrMapOvr>
    <a:masterClrMapping/>
  </p:clrMapOvr>
</p:sldLayout>
</file>

<file path=ppt/slideLayouts/slideLayout5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234342989"/>
      </p:ext>
    </p:extLst>
  </p:cSld>
  <p:clrMapOvr>
    <a:masterClrMapping/>
  </p:clrMapOvr>
</p:sldLayout>
</file>

<file path=ppt/slideLayouts/slideLayout5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fld id="{646A40A2-1A7F-E940-B3C0-3EBC633C484F}" type="datetimeFigureOut">
              <a:rPr lang="en-US"/>
              <a:pPr/>
              <a:t>9/14/18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fld id="{F8B749AA-51D6-394A-A4FC-2652740AB9F0}" type="slidenum">
              <a:rPr lang="en-US"/>
              <a:pPr/>
              <a:t>‹#›</a:t>
            </a:fld>
            <a:endParaRPr lang="en-US"/>
          </a:p>
        </p:txBody>
      </p:sp>
    </p:spTree>
    <p:extLst>
      <p:ext uri="{BB962C8B-B14F-4D97-AF65-F5344CB8AC3E}">
        <p14:creationId xmlns:p14="http://schemas.microsoft.com/office/powerpoint/2010/main" val="2689785323"/>
      </p:ext>
    </p:extLst>
  </p:cSld>
  <p:clrMapOvr>
    <a:masterClrMapping/>
  </p:clrMapOvr>
  <p:transition spd="slow">
    <p:fade/>
  </p:transition>
</p:sldLayout>
</file>

<file path=ppt/slideLayouts/slideLayout5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E91C3765-EC3A-2347-BAB9-9B69B56968D8}" type="datetimeFigureOut">
              <a:rPr lang="en-US"/>
              <a:pPr/>
              <a:t>9/14/18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fld id="{8B1B77CD-37B6-1146-A19C-E5639186FDEB}" type="slidenum">
              <a:rPr lang="en-US"/>
              <a:pPr/>
              <a:t>‹#›</a:t>
            </a:fld>
            <a:endParaRPr lang="en-US"/>
          </a:p>
        </p:txBody>
      </p:sp>
    </p:spTree>
    <p:extLst>
      <p:ext uri="{BB962C8B-B14F-4D97-AF65-F5344CB8AC3E}">
        <p14:creationId xmlns:p14="http://schemas.microsoft.com/office/powerpoint/2010/main" val="544274939"/>
      </p:ext>
    </p:extLst>
  </p:cSld>
  <p:clrMapOvr>
    <a:masterClrMapping/>
  </p:clrMapOvr>
  <p:transition spd="slow">
    <p:fade/>
  </p:transition>
</p:sldLayout>
</file>

<file path=ppt/slideLayouts/slideLayout5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fld id="{C4D3D4C4-556A-D34E-BDCA-93F872896B58}" type="datetimeFigureOut">
              <a:rPr lang="en-US"/>
              <a:pPr/>
              <a:t>9/14/18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fld id="{5B176137-5771-9F41-9F83-9F61E1332504}" type="slidenum">
              <a:rPr lang="en-US"/>
              <a:pPr/>
              <a:t>‹#›</a:t>
            </a:fld>
            <a:endParaRPr lang="en-US"/>
          </a:p>
        </p:txBody>
      </p:sp>
    </p:spTree>
    <p:extLst>
      <p:ext uri="{BB962C8B-B14F-4D97-AF65-F5344CB8AC3E}">
        <p14:creationId xmlns:p14="http://schemas.microsoft.com/office/powerpoint/2010/main" val="1841602639"/>
      </p:ext>
    </p:extLst>
  </p:cSld>
  <p:clrMapOvr>
    <a:masterClrMapping/>
  </p:clrMapOvr>
  <p:transition spd="slow">
    <p:fade/>
  </p:transition>
</p:sldLayout>
</file>

<file path=ppt/slideLayouts/slideLayout5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fld id="{8EF78977-24D1-644C-ADF9-B176C6ACB4C0}" type="datetimeFigureOut">
              <a:rPr lang="en-US"/>
              <a:pPr/>
              <a:t>9/14/18</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fld id="{771DA27B-6613-CB43-A4D6-5A95AB3FB5BD}" type="slidenum">
              <a:rPr lang="en-US"/>
              <a:pPr/>
              <a:t>‹#›</a:t>
            </a:fld>
            <a:endParaRPr lang="en-US"/>
          </a:p>
        </p:txBody>
      </p:sp>
    </p:spTree>
    <p:extLst>
      <p:ext uri="{BB962C8B-B14F-4D97-AF65-F5344CB8AC3E}">
        <p14:creationId xmlns:p14="http://schemas.microsoft.com/office/powerpoint/2010/main" val="1699540978"/>
      </p:ext>
    </p:extLst>
  </p:cSld>
  <p:clrMapOvr>
    <a:masterClrMapping/>
  </p:clrMapOvr>
  <p:transition spd="slow">
    <p:fade/>
  </p:transition>
</p:sldLayout>
</file>

<file path=ppt/slideLayouts/slideLayout5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fld id="{062F881D-6380-EC4B-B791-38A1AE037F1F}" type="datetimeFigureOut">
              <a:rPr lang="en-US"/>
              <a:pPr/>
              <a:t>9/14/18</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a:lvl1pPr>
          </a:lstStyle>
          <a:p>
            <a:fld id="{EFFF0E42-28DB-044C-BBFF-604D49A2197F}" type="slidenum">
              <a:rPr lang="en-US"/>
              <a:pPr/>
              <a:t>‹#›</a:t>
            </a:fld>
            <a:endParaRPr lang="en-US"/>
          </a:p>
        </p:txBody>
      </p:sp>
    </p:spTree>
    <p:extLst>
      <p:ext uri="{BB962C8B-B14F-4D97-AF65-F5344CB8AC3E}">
        <p14:creationId xmlns:p14="http://schemas.microsoft.com/office/powerpoint/2010/main" val="296742655"/>
      </p:ext>
    </p:extLst>
  </p:cSld>
  <p:clrMapOvr>
    <a:masterClrMapping/>
  </p:clrMapOvr>
  <p:transition spd="slow">
    <p:fade/>
  </p:transition>
</p:sldLayout>
</file>

<file path=ppt/slideLayouts/slideLayout5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fld id="{9B85D139-EB19-7848-A807-642B58AAA95C}" type="datetimeFigureOut">
              <a:rPr lang="en-US"/>
              <a:pPr/>
              <a:t>9/14/18</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a:lvl1pPr>
          </a:lstStyle>
          <a:p>
            <a:fld id="{24C81018-F8B9-E740-8A7E-4AC7D489C398}" type="slidenum">
              <a:rPr lang="en-US"/>
              <a:pPr/>
              <a:t>‹#›</a:t>
            </a:fld>
            <a:endParaRPr lang="en-US"/>
          </a:p>
        </p:txBody>
      </p:sp>
    </p:spTree>
    <p:extLst>
      <p:ext uri="{BB962C8B-B14F-4D97-AF65-F5344CB8AC3E}">
        <p14:creationId xmlns:p14="http://schemas.microsoft.com/office/powerpoint/2010/main" val="346267791"/>
      </p:ext>
    </p:extLst>
  </p:cSld>
  <p:clrMapOvr>
    <a:masterClrMapping/>
  </p:clrMapOvr>
  <p:transition spd="slow">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a:ln/>
        </p:spPr>
        <p:txBody>
          <a:bodyPr/>
          <a:lstStyle>
            <a:lvl1pPr>
              <a:defRPr/>
            </a:lvl1pPr>
          </a:lstStyle>
          <a:p>
            <a:endParaRPr lang="en-US" altLang="zh-CN">
              <a:solidFill>
                <a:srgbClr val="FFFFFF"/>
              </a:solidFill>
            </a:endParaRPr>
          </a:p>
        </p:txBody>
      </p:sp>
      <p:sp>
        <p:nvSpPr>
          <p:cNvPr id="4" name="Rectangle 13"/>
          <p:cNvSpPr>
            <a:spLocks noGrp="1" noChangeArrowheads="1"/>
          </p:cNvSpPr>
          <p:nvPr>
            <p:ph type="ftr" sz="quarter" idx="11"/>
          </p:nvPr>
        </p:nvSpPr>
        <p:spPr>
          <a:ln/>
        </p:spPr>
        <p:txBody>
          <a:bodyPr/>
          <a:lstStyle>
            <a:lvl1pPr>
              <a:defRPr/>
            </a:lvl1pPr>
          </a:lstStyle>
          <a:p>
            <a:endParaRPr lang="en-US" altLang="zh-CN">
              <a:solidFill>
                <a:srgbClr val="FFFFFF"/>
              </a:solidFill>
            </a:endParaRPr>
          </a:p>
        </p:txBody>
      </p:sp>
      <p:sp>
        <p:nvSpPr>
          <p:cNvPr id="5" name="Rectangle 14"/>
          <p:cNvSpPr>
            <a:spLocks noGrp="1" noChangeArrowheads="1"/>
          </p:cNvSpPr>
          <p:nvPr>
            <p:ph type="sldNum" sz="quarter" idx="12"/>
          </p:nvPr>
        </p:nvSpPr>
        <p:spPr>
          <a:ln/>
        </p:spPr>
        <p:txBody>
          <a:bodyPr/>
          <a:lstStyle>
            <a:lvl1pPr>
              <a:defRPr/>
            </a:lvl1pPr>
          </a:lstStyle>
          <a:p>
            <a:fld id="{15070B84-42B6-4C49-82DC-7F93680B8E3F}" type="slidenum">
              <a:rPr lang="en-US" altLang="zh-CN">
                <a:solidFill>
                  <a:srgbClr val="FFFFFF"/>
                </a:solidFill>
              </a:rPr>
              <a:pPr/>
              <a:t>‹#›</a:t>
            </a:fld>
            <a:endParaRPr lang="en-US" altLang="zh-CN">
              <a:solidFill>
                <a:srgbClr val="FFFFFF"/>
              </a:solidFill>
            </a:endParaRPr>
          </a:p>
        </p:txBody>
      </p:sp>
    </p:spTree>
    <p:extLst>
      <p:ext uri="{BB962C8B-B14F-4D97-AF65-F5344CB8AC3E}">
        <p14:creationId xmlns:p14="http://schemas.microsoft.com/office/powerpoint/2010/main" val="1933477285"/>
      </p:ext>
    </p:extLst>
  </p:cSld>
  <p:clrMapOvr>
    <a:masterClrMapping/>
  </p:clrMapOvr>
</p:sldLayout>
</file>

<file path=ppt/slideLayouts/slideLayout5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5F74A13B-266A-5A45-B46D-A7077A76E94F}" type="datetimeFigureOut">
              <a:rPr lang="en-US"/>
              <a:pPr/>
              <a:t>9/14/18</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a:lvl1pPr>
          </a:lstStyle>
          <a:p>
            <a:fld id="{4592C43F-E98E-8A4D-8AF9-8880D7D52978}" type="slidenum">
              <a:rPr lang="en-US"/>
              <a:pPr/>
              <a:t>‹#›</a:t>
            </a:fld>
            <a:endParaRPr lang="en-US"/>
          </a:p>
        </p:txBody>
      </p:sp>
    </p:spTree>
    <p:extLst>
      <p:ext uri="{BB962C8B-B14F-4D97-AF65-F5344CB8AC3E}">
        <p14:creationId xmlns:p14="http://schemas.microsoft.com/office/powerpoint/2010/main" val="4003962554"/>
      </p:ext>
    </p:extLst>
  </p:cSld>
  <p:clrMapOvr>
    <a:masterClrMapping/>
  </p:clrMapOvr>
  <p:transition spd="slow">
    <p:fade/>
  </p:transition>
</p:sldLayout>
</file>

<file path=ppt/slideLayouts/slideLayout5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fld id="{FEB1CE5F-7C25-B14A-BB0C-8AF491016EC9}" type="datetimeFigureOut">
              <a:rPr lang="en-US"/>
              <a:pPr/>
              <a:t>9/14/18</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fld id="{D8442A44-C60C-3540-ABC5-86B8EAE56017}" type="slidenum">
              <a:rPr lang="en-US"/>
              <a:pPr/>
              <a:t>‹#›</a:t>
            </a:fld>
            <a:endParaRPr lang="en-US"/>
          </a:p>
        </p:txBody>
      </p:sp>
    </p:spTree>
    <p:extLst>
      <p:ext uri="{BB962C8B-B14F-4D97-AF65-F5344CB8AC3E}">
        <p14:creationId xmlns:p14="http://schemas.microsoft.com/office/powerpoint/2010/main" val="1320746116"/>
      </p:ext>
    </p:extLst>
  </p:cSld>
  <p:clrMapOvr>
    <a:masterClrMapping/>
  </p:clrMapOvr>
  <p:transition spd="slow">
    <p:fade/>
  </p:transition>
</p:sldLayout>
</file>

<file path=ppt/slideLayouts/slideLayout5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fld id="{18CD8591-41C9-EA46-BE7B-640F2C3387DF}" type="datetimeFigureOut">
              <a:rPr lang="en-US"/>
              <a:pPr/>
              <a:t>9/14/18</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fld id="{B8C0FF84-406C-5449-873F-A13F0C17AD28}" type="slidenum">
              <a:rPr lang="en-US"/>
              <a:pPr/>
              <a:t>‹#›</a:t>
            </a:fld>
            <a:endParaRPr lang="en-US"/>
          </a:p>
        </p:txBody>
      </p:sp>
    </p:spTree>
    <p:extLst>
      <p:ext uri="{BB962C8B-B14F-4D97-AF65-F5344CB8AC3E}">
        <p14:creationId xmlns:p14="http://schemas.microsoft.com/office/powerpoint/2010/main" val="2214930678"/>
      </p:ext>
    </p:extLst>
  </p:cSld>
  <p:clrMapOvr>
    <a:masterClrMapping/>
  </p:clrMapOvr>
  <p:transition spd="slow">
    <p:fade/>
  </p:transition>
</p:sldLayout>
</file>

<file path=ppt/slideLayouts/slideLayout5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2FECAC3E-E8AE-4B46-BB27-94FFBFDA18A4}" type="datetimeFigureOut">
              <a:rPr lang="en-US"/>
              <a:pPr/>
              <a:t>9/14/18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fld id="{A84B1C84-5CB2-D54C-96D7-AECD56D7B624}" type="slidenum">
              <a:rPr lang="en-US"/>
              <a:pPr/>
              <a:t>‹#›</a:t>
            </a:fld>
            <a:endParaRPr lang="en-US"/>
          </a:p>
        </p:txBody>
      </p:sp>
    </p:spTree>
    <p:extLst>
      <p:ext uri="{BB962C8B-B14F-4D97-AF65-F5344CB8AC3E}">
        <p14:creationId xmlns:p14="http://schemas.microsoft.com/office/powerpoint/2010/main" val="960369360"/>
      </p:ext>
    </p:extLst>
  </p:cSld>
  <p:clrMapOvr>
    <a:masterClrMapping/>
  </p:clrMapOvr>
  <p:transition spd="slow">
    <p:fade/>
  </p:transition>
</p:sldLayout>
</file>

<file path=ppt/slideLayouts/slideLayout5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0DF1B041-0579-E14B-902B-E71AA5B7A609}" type="datetimeFigureOut">
              <a:rPr lang="en-US"/>
              <a:pPr/>
              <a:t>9/14/18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fld id="{60B9C1D0-5665-064F-952D-03DF08A195E4}" type="slidenum">
              <a:rPr lang="en-US"/>
              <a:pPr/>
              <a:t>‹#›</a:t>
            </a:fld>
            <a:endParaRPr lang="en-US"/>
          </a:p>
        </p:txBody>
      </p:sp>
    </p:spTree>
    <p:extLst>
      <p:ext uri="{BB962C8B-B14F-4D97-AF65-F5344CB8AC3E}">
        <p14:creationId xmlns:p14="http://schemas.microsoft.com/office/powerpoint/2010/main" val="3946805651"/>
      </p:ext>
    </p:extLst>
  </p:cSld>
  <p:clrMapOvr>
    <a:masterClrMapping/>
  </p:clrMapOvr>
  <p:transition spd="slow">
    <p:fade/>
  </p:transition>
</p:sldLayout>
</file>

<file path=ppt/slideLayouts/slideLayout5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BAB26FEC-32C2-F449-A0FD-F76361D4F731}" type="slidenum">
              <a:rPr lang="en-US"/>
              <a:pPr>
                <a:defRPr/>
              </a:pPr>
              <a:t>‹#›</a:t>
            </a:fld>
            <a:endParaRPr lang="en-US"/>
          </a:p>
        </p:txBody>
      </p:sp>
    </p:spTree>
    <p:extLst>
      <p:ext uri="{BB962C8B-B14F-4D97-AF65-F5344CB8AC3E}">
        <p14:creationId xmlns:p14="http://schemas.microsoft.com/office/powerpoint/2010/main" val="1466696806"/>
      </p:ext>
    </p:extLst>
  </p:cSld>
  <p:clrMapOvr>
    <a:masterClrMapping/>
  </p:clrMapOvr>
</p:sldLayout>
</file>

<file path=ppt/slideLayouts/slideLayout5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6249EC8D-AABC-2D4A-BFE2-3FFF85D83CE1}" type="slidenum">
              <a:rPr lang="en-US"/>
              <a:pPr>
                <a:defRPr/>
              </a:pPr>
              <a:t>‹#›</a:t>
            </a:fld>
            <a:endParaRPr lang="en-US"/>
          </a:p>
        </p:txBody>
      </p:sp>
    </p:spTree>
    <p:extLst>
      <p:ext uri="{BB962C8B-B14F-4D97-AF65-F5344CB8AC3E}">
        <p14:creationId xmlns:p14="http://schemas.microsoft.com/office/powerpoint/2010/main" val="344984819"/>
      </p:ext>
    </p:extLst>
  </p:cSld>
  <p:clrMapOvr>
    <a:masterClrMapping/>
  </p:clrMapOvr>
</p:sldLayout>
</file>

<file path=ppt/slideLayouts/slideLayout5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924AEAE8-442E-A14D-9C2C-2CEB6259141F}" type="slidenum">
              <a:rPr lang="en-US"/>
              <a:pPr>
                <a:defRPr/>
              </a:pPr>
              <a:t>‹#›</a:t>
            </a:fld>
            <a:endParaRPr lang="en-US"/>
          </a:p>
        </p:txBody>
      </p:sp>
    </p:spTree>
    <p:extLst>
      <p:ext uri="{BB962C8B-B14F-4D97-AF65-F5344CB8AC3E}">
        <p14:creationId xmlns:p14="http://schemas.microsoft.com/office/powerpoint/2010/main" val="1939946372"/>
      </p:ext>
    </p:extLst>
  </p:cSld>
  <p:clrMapOvr>
    <a:masterClrMapping/>
  </p:clrMapOvr>
</p:sldLayout>
</file>

<file path=ppt/slideLayouts/slideLayout5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7089B166-FBC0-F744-86DD-0214B0E7D05B}" type="slidenum">
              <a:rPr lang="en-US"/>
              <a:pPr>
                <a:defRPr/>
              </a:pPr>
              <a:t>‹#›</a:t>
            </a:fld>
            <a:endParaRPr lang="en-US"/>
          </a:p>
        </p:txBody>
      </p:sp>
    </p:spTree>
    <p:extLst>
      <p:ext uri="{BB962C8B-B14F-4D97-AF65-F5344CB8AC3E}">
        <p14:creationId xmlns:p14="http://schemas.microsoft.com/office/powerpoint/2010/main" val="3875008656"/>
      </p:ext>
    </p:extLst>
  </p:cSld>
  <p:clrMapOvr>
    <a:masterClrMapping/>
  </p:clrMapOvr>
</p:sldLayout>
</file>

<file path=ppt/slideLayouts/slideLayout5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FC14A4CB-D1C6-BC40-B73B-2862185E9D7E}" type="slidenum">
              <a:rPr lang="en-US"/>
              <a:pPr>
                <a:defRPr/>
              </a:pPr>
              <a:t>‹#›</a:t>
            </a:fld>
            <a:endParaRPr lang="en-US"/>
          </a:p>
        </p:txBody>
      </p:sp>
    </p:spTree>
    <p:extLst>
      <p:ext uri="{BB962C8B-B14F-4D97-AF65-F5344CB8AC3E}">
        <p14:creationId xmlns:p14="http://schemas.microsoft.com/office/powerpoint/2010/main" val="218234626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a:lvl1pPr>
          </a:lstStyle>
          <a:p>
            <a:endParaRPr lang="en-US" altLang="zh-CN">
              <a:solidFill>
                <a:srgbClr val="FFFFFF"/>
              </a:solidFill>
            </a:endParaRPr>
          </a:p>
        </p:txBody>
      </p:sp>
      <p:sp>
        <p:nvSpPr>
          <p:cNvPr id="3" name="Rectangle 13"/>
          <p:cNvSpPr>
            <a:spLocks noGrp="1" noChangeArrowheads="1"/>
          </p:cNvSpPr>
          <p:nvPr>
            <p:ph type="ftr" sz="quarter" idx="11"/>
          </p:nvPr>
        </p:nvSpPr>
        <p:spPr>
          <a:ln/>
        </p:spPr>
        <p:txBody>
          <a:bodyPr/>
          <a:lstStyle>
            <a:lvl1pPr>
              <a:defRPr/>
            </a:lvl1pPr>
          </a:lstStyle>
          <a:p>
            <a:endParaRPr lang="en-US" altLang="zh-CN">
              <a:solidFill>
                <a:srgbClr val="FFFFFF"/>
              </a:solidFill>
            </a:endParaRPr>
          </a:p>
        </p:txBody>
      </p:sp>
      <p:sp>
        <p:nvSpPr>
          <p:cNvPr id="4" name="Rectangle 14"/>
          <p:cNvSpPr>
            <a:spLocks noGrp="1" noChangeArrowheads="1"/>
          </p:cNvSpPr>
          <p:nvPr>
            <p:ph type="sldNum" sz="quarter" idx="12"/>
          </p:nvPr>
        </p:nvSpPr>
        <p:spPr>
          <a:ln/>
        </p:spPr>
        <p:txBody>
          <a:bodyPr/>
          <a:lstStyle>
            <a:lvl1pPr>
              <a:defRPr/>
            </a:lvl1pPr>
          </a:lstStyle>
          <a:p>
            <a:fld id="{11A48D67-E6C7-4F33-A5F5-B24D765A549A}" type="slidenum">
              <a:rPr lang="en-US" altLang="zh-CN">
                <a:solidFill>
                  <a:srgbClr val="FFFFFF"/>
                </a:solidFill>
              </a:rPr>
              <a:pPr/>
              <a:t>‹#›</a:t>
            </a:fld>
            <a:endParaRPr lang="en-US" altLang="zh-CN">
              <a:solidFill>
                <a:srgbClr val="FFFFFF"/>
              </a:solidFill>
            </a:endParaRPr>
          </a:p>
        </p:txBody>
      </p:sp>
    </p:spTree>
    <p:extLst>
      <p:ext uri="{BB962C8B-B14F-4D97-AF65-F5344CB8AC3E}">
        <p14:creationId xmlns:p14="http://schemas.microsoft.com/office/powerpoint/2010/main" val="2004371643"/>
      </p:ext>
    </p:extLst>
  </p:cSld>
  <p:clrMapOvr>
    <a:masterClrMapping/>
  </p:clrMapOvr>
</p:sldLayout>
</file>

<file path=ppt/slideLayouts/slideLayout5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84EB9CB5-80DC-F34A-874C-6D7BDB7469C8}" type="slidenum">
              <a:rPr lang="en-US"/>
              <a:pPr>
                <a:defRPr/>
              </a:pPr>
              <a:t>‹#›</a:t>
            </a:fld>
            <a:endParaRPr lang="en-US"/>
          </a:p>
        </p:txBody>
      </p:sp>
    </p:spTree>
    <p:extLst>
      <p:ext uri="{BB962C8B-B14F-4D97-AF65-F5344CB8AC3E}">
        <p14:creationId xmlns:p14="http://schemas.microsoft.com/office/powerpoint/2010/main" val="489833563"/>
      </p:ext>
    </p:extLst>
  </p:cSld>
  <p:clrMapOvr>
    <a:masterClrMapping/>
  </p:clrMapOvr>
</p:sldLayout>
</file>

<file path=ppt/slideLayouts/slideLayout5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379811BC-EA1B-594F-ABC0-AE3412868B3F}" type="slidenum">
              <a:rPr lang="en-US"/>
              <a:pPr>
                <a:defRPr/>
              </a:pPr>
              <a:t>‹#›</a:t>
            </a:fld>
            <a:endParaRPr lang="en-US"/>
          </a:p>
        </p:txBody>
      </p:sp>
    </p:spTree>
    <p:extLst>
      <p:ext uri="{BB962C8B-B14F-4D97-AF65-F5344CB8AC3E}">
        <p14:creationId xmlns:p14="http://schemas.microsoft.com/office/powerpoint/2010/main" val="585588082"/>
      </p:ext>
    </p:extLst>
  </p:cSld>
  <p:clrMapOvr>
    <a:masterClrMapping/>
  </p:clrMapOvr>
</p:sldLayout>
</file>

<file path=ppt/slideLayouts/slideLayout5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2DA7B62C-82AA-B148-9A2E-1E32FD55AB57}" type="slidenum">
              <a:rPr lang="en-US"/>
              <a:pPr>
                <a:defRPr/>
              </a:pPr>
              <a:t>‹#›</a:t>
            </a:fld>
            <a:endParaRPr lang="en-US"/>
          </a:p>
        </p:txBody>
      </p:sp>
    </p:spTree>
    <p:extLst>
      <p:ext uri="{BB962C8B-B14F-4D97-AF65-F5344CB8AC3E}">
        <p14:creationId xmlns:p14="http://schemas.microsoft.com/office/powerpoint/2010/main" val="3991841849"/>
      </p:ext>
    </p:extLst>
  </p:cSld>
  <p:clrMapOvr>
    <a:masterClrMapping/>
  </p:clrMapOvr>
</p:sldLayout>
</file>

<file path=ppt/slideLayouts/slideLayout5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E0E277BA-91BA-2543-830A-718D2ED986F9}" type="slidenum">
              <a:rPr lang="en-US"/>
              <a:pPr>
                <a:defRPr/>
              </a:pPr>
              <a:t>‹#›</a:t>
            </a:fld>
            <a:endParaRPr lang="en-US"/>
          </a:p>
        </p:txBody>
      </p:sp>
    </p:spTree>
    <p:extLst>
      <p:ext uri="{BB962C8B-B14F-4D97-AF65-F5344CB8AC3E}">
        <p14:creationId xmlns:p14="http://schemas.microsoft.com/office/powerpoint/2010/main" val="1395556233"/>
      </p:ext>
    </p:extLst>
  </p:cSld>
  <p:clrMapOvr>
    <a:masterClrMapping/>
  </p:clrMapOvr>
</p:sldLayout>
</file>

<file path=ppt/slideLayouts/slideLayout5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A5A70D5F-817E-9C4B-9E02-6D24CECAC1BE}" type="slidenum">
              <a:rPr lang="en-US"/>
              <a:pPr>
                <a:defRPr/>
              </a:pPr>
              <a:t>‹#›</a:t>
            </a:fld>
            <a:endParaRPr lang="en-US"/>
          </a:p>
        </p:txBody>
      </p:sp>
    </p:spTree>
    <p:extLst>
      <p:ext uri="{BB962C8B-B14F-4D97-AF65-F5344CB8AC3E}">
        <p14:creationId xmlns:p14="http://schemas.microsoft.com/office/powerpoint/2010/main" val="4122288441"/>
      </p:ext>
    </p:extLst>
  </p:cSld>
  <p:clrMapOvr>
    <a:masterClrMapping/>
  </p:clrMapOvr>
</p:sldLayout>
</file>

<file path=ppt/slideLayouts/slideLayout5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F348F843-CD70-3745-BDAE-24B446177906}" type="slidenum">
              <a:rPr lang="en-US"/>
              <a:pPr>
                <a:defRPr/>
              </a:pPr>
              <a:t>‹#›</a:t>
            </a:fld>
            <a:endParaRPr lang="en-US"/>
          </a:p>
        </p:txBody>
      </p:sp>
    </p:spTree>
    <p:extLst>
      <p:ext uri="{BB962C8B-B14F-4D97-AF65-F5344CB8AC3E}">
        <p14:creationId xmlns:p14="http://schemas.microsoft.com/office/powerpoint/2010/main" val="2934340990"/>
      </p:ext>
    </p:extLst>
  </p:cSld>
  <p:clrMapOvr>
    <a:masterClrMapping/>
  </p:clrMapOvr>
</p:sldLayout>
</file>

<file path=ppt/slideLayouts/slideLayout53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D968BDE9-2066-3941-8482-5CC13874CC43}" type="slidenum">
              <a:rPr lang="en-US"/>
              <a:pPr>
                <a:defRPr/>
              </a:pPr>
              <a:t>‹#›</a:t>
            </a:fld>
            <a:endParaRPr lang="en-US"/>
          </a:p>
        </p:txBody>
      </p:sp>
    </p:spTree>
    <p:extLst>
      <p:ext uri="{BB962C8B-B14F-4D97-AF65-F5344CB8AC3E}">
        <p14:creationId xmlns:p14="http://schemas.microsoft.com/office/powerpoint/2010/main" val="243860260"/>
      </p:ext>
    </p:extLst>
  </p:cSld>
  <p:clrMapOvr>
    <a:masterClrMapping/>
  </p:clrMapOvr>
</p:sldLayout>
</file>

<file path=ppt/slideLayouts/slideLayout53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D696C44B-CABA-7842-B99E-3AE2CB991771}" type="slidenum">
              <a:rPr lang="en-US"/>
              <a:pPr>
                <a:defRPr/>
              </a:pPr>
              <a:t>‹#›</a:t>
            </a:fld>
            <a:endParaRPr lang="en-US"/>
          </a:p>
        </p:txBody>
      </p:sp>
    </p:spTree>
    <p:extLst>
      <p:ext uri="{BB962C8B-B14F-4D97-AF65-F5344CB8AC3E}">
        <p14:creationId xmlns:p14="http://schemas.microsoft.com/office/powerpoint/2010/main" val="50760609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endParaRPr lang="en-US" altLang="zh-CN">
              <a:solidFill>
                <a:srgbClr val="FFFFFF"/>
              </a:solidFill>
            </a:endParaRPr>
          </a:p>
        </p:txBody>
      </p:sp>
      <p:sp>
        <p:nvSpPr>
          <p:cNvPr id="6" name="Rectangle 13"/>
          <p:cNvSpPr>
            <a:spLocks noGrp="1" noChangeArrowheads="1"/>
          </p:cNvSpPr>
          <p:nvPr>
            <p:ph type="ftr" sz="quarter" idx="11"/>
          </p:nvPr>
        </p:nvSpPr>
        <p:spPr>
          <a:ln/>
        </p:spPr>
        <p:txBody>
          <a:bodyPr/>
          <a:lstStyle>
            <a:lvl1pPr>
              <a:defRPr/>
            </a:lvl1pPr>
          </a:lstStyle>
          <a:p>
            <a:endParaRPr lang="en-US" altLang="zh-CN">
              <a:solidFill>
                <a:srgbClr val="FFFFFF"/>
              </a:solidFill>
            </a:endParaRPr>
          </a:p>
        </p:txBody>
      </p:sp>
      <p:sp>
        <p:nvSpPr>
          <p:cNvPr id="7" name="Rectangle 14"/>
          <p:cNvSpPr>
            <a:spLocks noGrp="1" noChangeArrowheads="1"/>
          </p:cNvSpPr>
          <p:nvPr>
            <p:ph type="sldNum" sz="quarter" idx="12"/>
          </p:nvPr>
        </p:nvSpPr>
        <p:spPr>
          <a:ln/>
        </p:spPr>
        <p:txBody>
          <a:bodyPr/>
          <a:lstStyle>
            <a:lvl1pPr>
              <a:defRPr/>
            </a:lvl1pPr>
          </a:lstStyle>
          <a:p>
            <a:fld id="{068EA0F1-9541-446C-A788-CAE845C06384}" type="slidenum">
              <a:rPr lang="en-US" altLang="zh-CN">
                <a:solidFill>
                  <a:srgbClr val="FFFFFF"/>
                </a:solidFill>
              </a:rPr>
              <a:pPr/>
              <a:t>‹#›</a:t>
            </a:fld>
            <a:endParaRPr lang="en-US" altLang="zh-CN">
              <a:solidFill>
                <a:srgbClr val="FFFFFF"/>
              </a:solidFill>
            </a:endParaRPr>
          </a:p>
        </p:txBody>
      </p:sp>
    </p:spTree>
    <p:extLst>
      <p:ext uri="{BB962C8B-B14F-4D97-AF65-F5344CB8AC3E}">
        <p14:creationId xmlns:p14="http://schemas.microsoft.com/office/powerpoint/2010/main" val="342021890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endParaRPr lang="en-US" altLang="zh-CN">
              <a:solidFill>
                <a:srgbClr val="FFFFFF"/>
              </a:solidFill>
            </a:endParaRPr>
          </a:p>
        </p:txBody>
      </p:sp>
      <p:sp>
        <p:nvSpPr>
          <p:cNvPr id="6" name="Rectangle 13"/>
          <p:cNvSpPr>
            <a:spLocks noGrp="1" noChangeArrowheads="1"/>
          </p:cNvSpPr>
          <p:nvPr>
            <p:ph type="ftr" sz="quarter" idx="11"/>
          </p:nvPr>
        </p:nvSpPr>
        <p:spPr>
          <a:ln/>
        </p:spPr>
        <p:txBody>
          <a:bodyPr/>
          <a:lstStyle>
            <a:lvl1pPr>
              <a:defRPr/>
            </a:lvl1pPr>
          </a:lstStyle>
          <a:p>
            <a:endParaRPr lang="en-US" altLang="zh-CN">
              <a:solidFill>
                <a:srgbClr val="FFFFFF"/>
              </a:solidFill>
            </a:endParaRPr>
          </a:p>
        </p:txBody>
      </p:sp>
      <p:sp>
        <p:nvSpPr>
          <p:cNvPr id="7" name="Rectangle 14"/>
          <p:cNvSpPr>
            <a:spLocks noGrp="1" noChangeArrowheads="1"/>
          </p:cNvSpPr>
          <p:nvPr>
            <p:ph type="sldNum" sz="quarter" idx="12"/>
          </p:nvPr>
        </p:nvSpPr>
        <p:spPr>
          <a:ln/>
        </p:spPr>
        <p:txBody>
          <a:bodyPr/>
          <a:lstStyle>
            <a:lvl1pPr>
              <a:defRPr/>
            </a:lvl1pPr>
          </a:lstStyle>
          <a:p>
            <a:fld id="{D8B3CC99-2CED-4710-A994-8CE0110138F6}" type="slidenum">
              <a:rPr lang="en-US" altLang="zh-CN">
                <a:solidFill>
                  <a:srgbClr val="FFFFFF"/>
                </a:solidFill>
              </a:rPr>
              <a:pPr/>
              <a:t>‹#›</a:t>
            </a:fld>
            <a:endParaRPr lang="en-US" altLang="zh-CN">
              <a:solidFill>
                <a:srgbClr val="FFFFFF"/>
              </a:solidFill>
            </a:endParaRPr>
          </a:p>
        </p:txBody>
      </p:sp>
    </p:spTree>
    <p:extLst>
      <p:ext uri="{BB962C8B-B14F-4D97-AF65-F5344CB8AC3E}">
        <p14:creationId xmlns:p14="http://schemas.microsoft.com/office/powerpoint/2010/main" val="213332755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endParaRPr lang="en-US" altLang="zh-CN">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endParaRPr lang="en-US" altLang="zh-CN">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fld id="{31D73F5C-FF2B-48CE-9820-673BE7CDEFC2}" type="slidenum">
              <a:rPr lang="en-US" altLang="zh-CN">
                <a:solidFill>
                  <a:srgbClr val="FFFFFF"/>
                </a:solidFill>
              </a:rPr>
              <a:pPr/>
              <a:t>‹#›</a:t>
            </a:fld>
            <a:endParaRPr lang="en-US" altLang="zh-CN">
              <a:solidFill>
                <a:srgbClr val="FFFFFF"/>
              </a:solidFill>
            </a:endParaRPr>
          </a:p>
        </p:txBody>
      </p:sp>
    </p:spTree>
    <p:extLst>
      <p:ext uri="{BB962C8B-B14F-4D97-AF65-F5344CB8AC3E}">
        <p14:creationId xmlns:p14="http://schemas.microsoft.com/office/powerpoint/2010/main" val="71081482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endParaRPr lang="en-US" altLang="zh-CN">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endParaRPr lang="en-US" altLang="zh-CN">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fld id="{AB126634-B11C-41A4-B3C6-306841AC3C53}" type="slidenum">
              <a:rPr lang="en-US" altLang="zh-CN">
                <a:solidFill>
                  <a:srgbClr val="FFFFFF"/>
                </a:solidFill>
              </a:rPr>
              <a:pPr/>
              <a:t>‹#›</a:t>
            </a:fld>
            <a:endParaRPr lang="en-US" altLang="zh-CN">
              <a:solidFill>
                <a:srgbClr val="FFFFFF"/>
              </a:solidFill>
            </a:endParaRPr>
          </a:p>
        </p:txBody>
      </p:sp>
    </p:spTree>
    <p:extLst>
      <p:ext uri="{BB962C8B-B14F-4D97-AF65-F5344CB8AC3E}">
        <p14:creationId xmlns:p14="http://schemas.microsoft.com/office/powerpoint/2010/main" val="424349082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2"/>
            </a:gs>
            <a:gs pos="5000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918325"/>
            <a:chOff x="0" y="0"/>
            <a:chExt cx="5760" cy="4358"/>
          </a:xfrm>
        </p:grpSpPr>
        <p:sp>
          <p:nvSpPr>
            <p:cNvPr id="5"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w="9525">
              <a:noFill/>
              <a:miter lim="800000"/>
              <a:headEnd/>
              <a:tailEnd/>
            </a:ln>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0" fontAlgn="base" hangingPunct="0">
                <a:spcBef>
                  <a:spcPct val="0"/>
                </a:spcBef>
                <a:spcAft>
                  <a:spcPct val="0"/>
                </a:spcAft>
              </a:pPr>
              <a:endParaRPr lang="en-US" altLang="en-US">
                <a:solidFill>
                  <a:srgbClr val="FFFFCC"/>
                </a:solidFill>
              </a:endParaRPr>
            </a:p>
          </p:txBody>
        </p:sp>
        <p:sp>
          <p:nvSpPr>
            <p:cNvPr id="6" name="Freeform 4"/>
            <p:cNvSpPr>
              <a:spLocks/>
            </p:cNvSpPr>
            <p:nvPr/>
          </p:nvSpPr>
          <p:spPr bwMode="invGray">
            <a:xfrm>
              <a:off x="0" y="0"/>
              <a:ext cx="5760" cy="1344"/>
            </a:xfrm>
            <a:custGeom>
              <a:avLst/>
              <a:gdLst/>
              <a:ahLst/>
              <a:cxnLst>
                <a:cxn ang="0">
                  <a:pos x="0" y="0"/>
                </a:cxn>
                <a:cxn ang="0">
                  <a:pos x="5760" y="0"/>
                </a:cxn>
                <a:cxn ang="0">
                  <a:pos x="5760" y="720"/>
                </a:cxn>
                <a:cxn ang="0">
                  <a:pos x="3600" y="624"/>
                </a:cxn>
                <a:cxn ang="0">
                  <a:pos x="0" y="1000"/>
                </a:cxn>
                <a:cxn ang="0">
                  <a:pos x="0" y="0"/>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w="9525">
              <a:noFill/>
              <a:round/>
              <a:headEnd/>
              <a:tailEnd/>
            </a:ln>
          </p:spPr>
          <p:txBody>
            <a:bodyPr wrap="none" anchor="ctr"/>
            <a:lstStyle/>
            <a:p>
              <a:pPr eaLnBrk="0" fontAlgn="base" hangingPunct="0">
                <a:spcBef>
                  <a:spcPct val="0"/>
                </a:spcBef>
                <a:spcAft>
                  <a:spcPct val="0"/>
                </a:spcAft>
                <a:defRPr/>
              </a:pPr>
              <a:endParaRPr lang="en-US" sz="2400">
                <a:solidFill>
                  <a:srgbClr val="FFFFCC"/>
                </a:solidFill>
                <a:latin typeface="Arial" charset="0"/>
                <a:ea typeface="ＭＳ Ｐゴシック" charset="-128"/>
                <a:cs typeface="ＭＳ Ｐゴシック" charset="-128"/>
              </a:endParaRPr>
            </a:p>
          </p:txBody>
        </p:sp>
        <p:sp>
          <p:nvSpPr>
            <p:cNvPr id="7" name="Freeform 5"/>
            <p:cNvSpPr>
              <a:spLocks/>
            </p:cNvSpPr>
            <p:nvPr/>
          </p:nvSpPr>
          <p:spPr bwMode="invGray">
            <a:xfrm>
              <a:off x="0" y="733"/>
              <a:ext cx="5760" cy="3587"/>
            </a:xfrm>
            <a:custGeom>
              <a:avLst/>
              <a:gdLst/>
              <a:ahLst/>
              <a:cxnLst>
                <a:cxn ang="0">
                  <a:pos x="0" y="582"/>
                </a:cxn>
                <a:cxn ang="0">
                  <a:pos x="2640" y="267"/>
                </a:cxn>
                <a:cxn ang="0">
                  <a:pos x="3373" y="160"/>
                </a:cxn>
                <a:cxn ang="0">
                  <a:pos x="5760" y="358"/>
                </a:cxn>
                <a:cxn ang="0">
                  <a:pos x="5760" y="3587"/>
                </a:cxn>
                <a:cxn ang="0">
                  <a:pos x="0" y="3587"/>
                </a:cxn>
                <a:cxn ang="0">
                  <a:pos x="0" y="582"/>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w="9525" cap="flat">
              <a:noFill/>
              <a:prstDash val="solid"/>
              <a:round/>
              <a:headEnd type="none" w="med" len="med"/>
              <a:tailEnd type="none" w="med" len="med"/>
            </a:ln>
            <a:effectLst/>
          </p:spPr>
          <p:txBody>
            <a:bodyPr wrap="none" anchor="ctr"/>
            <a:lstStyle/>
            <a:p>
              <a:pPr eaLnBrk="0" fontAlgn="base" hangingPunct="0">
                <a:spcBef>
                  <a:spcPct val="0"/>
                </a:spcBef>
                <a:spcAft>
                  <a:spcPct val="0"/>
                </a:spcAft>
                <a:defRPr/>
              </a:pPr>
              <a:endParaRPr lang="en-US" sz="2400">
                <a:solidFill>
                  <a:srgbClr val="FFFFCC"/>
                </a:solidFill>
                <a:latin typeface="Arial" charset="0"/>
                <a:ea typeface="ＭＳ Ｐゴシック" charset="-128"/>
                <a:cs typeface="ＭＳ Ｐゴシック" charset="-128"/>
              </a:endParaRPr>
            </a:p>
          </p:txBody>
        </p:sp>
        <p:sp>
          <p:nvSpPr>
            <p:cNvPr id="8" name="Freeform 6"/>
            <p:cNvSpPr>
              <a:spLocks/>
            </p:cNvSpPr>
            <p:nvPr/>
          </p:nvSpPr>
          <p:spPr bwMode="invGray">
            <a:xfrm>
              <a:off x="0" y="184"/>
              <a:ext cx="5760" cy="538"/>
            </a:xfrm>
            <a:custGeom>
              <a:avLst/>
              <a:gdLst/>
              <a:ahLst/>
              <a:cxnLst>
                <a:cxn ang="0">
                  <a:pos x="0" y="163"/>
                </a:cxn>
                <a:cxn ang="0">
                  <a:pos x="0" y="403"/>
                </a:cxn>
                <a:cxn ang="0">
                  <a:pos x="1773" y="443"/>
                </a:cxn>
                <a:cxn ang="0">
                  <a:pos x="4573" y="176"/>
                </a:cxn>
                <a:cxn ang="0">
                  <a:pos x="5760" y="536"/>
                </a:cxn>
                <a:cxn ang="0">
                  <a:pos x="5760" y="163"/>
                </a:cxn>
                <a:cxn ang="0">
                  <a:pos x="4560" y="29"/>
                </a:cxn>
                <a:cxn ang="0">
                  <a:pos x="1987" y="336"/>
                </a:cxn>
                <a:cxn ang="0">
                  <a:pos x="0" y="163"/>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w="9525">
              <a:noFill/>
              <a:round/>
              <a:headEnd/>
              <a:tailEnd/>
            </a:ln>
          </p:spPr>
          <p:txBody>
            <a:bodyPr wrap="none" anchor="ctr"/>
            <a:lstStyle/>
            <a:p>
              <a:pPr eaLnBrk="0" fontAlgn="base" hangingPunct="0">
                <a:spcBef>
                  <a:spcPct val="0"/>
                </a:spcBef>
                <a:spcAft>
                  <a:spcPct val="0"/>
                </a:spcAft>
                <a:defRPr/>
              </a:pPr>
              <a:endParaRPr lang="en-US" sz="2400">
                <a:solidFill>
                  <a:srgbClr val="FFFFCC"/>
                </a:solidFill>
                <a:latin typeface="Arial" charset="0"/>
                <a:ea typeface="ＭＳ Ｐゴシック" charset="-128"/>
                <a:cs typeface="ＭＳ Ｐゴシック" charset="-128"/>
              </a:endParaRPr>
            </a:p>
          </p:txBody>
        </p:sp>
        <p:sp>
          <p:nvSpPr>
            <p:cNvPr id="9" name="Freeform 7"/>
            <p:cNvSpPr>
              <a:spLocks/>
            </p:cNvSpPr>
            <p:nvPr/>
          </p:nvSpPr>
          <p:spPr bwMode="hidden">
            <a:xfrm>
              <a:off x="0" y="1515"/>
              <a:ext cx="5760" cy="674"/>
            </a:xfrm>
            <a:custGeom>
              <a:avLst/>
              <a:gdLst/>
              <a:ahLst/>
              <a:cxnLst>
                <a:cxn ang="0">
                  <a:pos x="0" y="246"/>
                </a:cxn>
                <a:cxn ang="0">
                  <a:pos x="0" y="406"/>
                </a:cxn>
                <a:cxn ang="0">
                  <a:pos x="1280" y="645"/>
                </a:cxn>
                <a:cxn ang="0">
                  <a:pos x="1627" y="580"/>
                </a:cxn>
                <a:cxn ang="0">
                  <a:pos x="4493" y="113"/>
                </a:cxn>
                <a:cxn ang="0">
                  <a:pos x="5760" y="606"/>
                </a:cxn>
                <a:cxn ang="0">
                  <a:pos x="5760" y="233"/>
                </a:cxn>
                <a:cxn ang="0">
                  <a:pos x="4040" y="33"/>
                </a:cxn>
                <a:cxn ang="0">
                  <a:pos x="1093" y="433"/>
                </a:cxn>
                <a:cxn ang="0">
                  <a:pos x="0" y="246"/>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eaLnBrk="0" fontAlgn="base" hangingPunct="0">
                <a:spcBef>
                  <a:spcPct val="0"/>
                </a:spcBef>
                <a:spcAft>
                  <a:spcPct val="0"/>
                </a:spcAft>
                <a:defRPr/>
              </a:pPr>
              <a:endParaRPr lang="en-US" sz="2400">
                <a:solidFill>
                  <a:srgbClr val="FFFFCC"/>
                </a:solidFill>
                <a:latin typeface="Arial" charset="0"/>
                <a:ea typeface="ＭＳ Ｐゴシック" charset="-128"/>
                <a:cs typeface="ＭＳ Ｐゴシック" charset="-128"/>
              </a:endParaRPr>
            </a:p>
          </p:txBody>
        </p:sp>
        <p:sp>
          <p:nvSpPr>
            <p:cNvPr id="10" name="Freeform 8"/>
            <p:cNvSpPr>
              <a:spLocks/>
            </p:cNvSpPr>
            <p:nvPr/>
          </p:nvSpPr>
          <p:spPr bwMode="white">
            <a:xfrm>
              <a:off x="1560" y="959"/>
              <a:ext cx="4200" cy="3361"/>
            </a:xfrm>
            <a:custGeom>
              <a:avLst/>
              <a:gdLst/>
              <a:ahLst/>
              <a:cxnLst>
                <a:cxn ang="0">
                  <a:pos x="0" y="3361"/>
                </a:cxn>
                <a:cxn ang="0">
                  <a:pos x="1054" y="295"/>
                </a:cxn>
                <a:cxn ang="0">
                  <a:pos x="4200" y="1588"/>
                </a:cxn>
                <a:cxn ang="0">
                  <a:pos x="4200" y="2028"/>
                </a:cxn>
                <a:cxn ang="0">
                  <a:pos x="1200" y="442"/>
                </a:cxn>
                <a:cxn ang="0">
                  <a:pos x="347" y="3361"/>
                </a:cxn>
                <a:cxn ang="0">
                  <a:pos x="0" y="3361"/>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w="9525">
              <a:noFill/>
              <a:round/>
              <a:headEnd/>
              <a:tailEnd/>
            </a:ln>
          </p:spPr>
          <p:txBody>
            <a:bodyPr wrap="none" anchor="ctr"/>
            <a:lstStyle/>
            <a:p>
              <a:pPr eaLnBrk="0" fontAlgn="base" hangingPunct="0">
                <a:spcBef>
                  <a:spcPct val="0"/>
                </a:spcBef>
                <a:spcAft>
                  <a:spcPct val="0"/>
                </a:spcAft>
                <a:defRPr/>
              </a:pPr>
              <a:endParaRPr lang="en-US" sz="2400">
                <a:solidFill>
                  <a:srgbClr val="FFFFCC"/>
                </a:solidFill>
                <a:latin typeface="Arial" charset="0"/>
                <a:ea typeface="ＭＳ Ｐゴシック" charset="-128"/>
                <a:cs typeface="ＭＳ Ｐゴシック" charset="-128"/>
              </a:endParaRPr>
            </a:p>
          </p:txBody>
        </p:sp>
        <p:sp>
          <p:nvSpPr>
            <p:cNvPr id="11" name="Freeform 9"/>
            <p:cNvSpPr>
              <a:spLocks/>
            </p:cNvSpPr>
            <p:nvPr/>
          </p:nvSpPr>
          <p:spPr bwMode="invGray">
            <a:xfrm>
              <a:off x="0" y="2169"/>
              <a:ext cx="5760" cy="1925"/>
            </a:xfrm>
            <a:custGeom>
              <a:avLst/>
              <a:gdLst/>
              <a:ahLst/>
              <a:cxnLst>
                <a:cxn ang="0">
                  <a:pos x="0" y="804"/>
                </a:cxn>
                <a:cxn ang="0">
                  <a:pos x="0" y="991"/>
                </a:cxn>
                <a:cxn ang="0">
                  <a:pos x="1547" y="1818"/>
                </a:cxn>
                <a:cxn ang="0">
                  <a:pos x="3253" y="351"/>
                </a:cxn>
                <a:cxn ang="0">
                  <a:pos x="5760" y="1537"/>
                </a:cxn>
                <a:cxn ang="0">
                  <a:pos x="5760" y="1151"/>
                </a:cxn>
                <a:cxn ang="0">
                  <a:pos x="3240" y="84"/>
                </a:cxn>
                <a:cxn ang="0">
                  <a:pos x="1573" y="1671"/>
                </a:cxn>
                <a:cxn ang="0">
                  <a:pos x="0" y="804"/>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eaLnBrk="0" fontAlgn="base" hangingPunct="0">
                <a:spcBef>
                  <a:spcPct val="0"/>
                </a:spcBef>
                <a:spcAft>
                  <a:spcPct val="0"/>
                </a:spcAft>
                <a:defRPr/>
              </a:pPr>
              <a:endParaRPr lang="en-US" sz="2400">
                <a:solidFill>
                  <a:srgbClr val="FFFFCC"/>
                </a:solidFill>
                <a:latin typeface="Arial" charset="0"/>
                <a:ea typeface="ＭＳ Ｐゴシック" charset="-128"/>
                <a:cs typeface="ＭＳ Ｐゴシック" charset="-128"/>
              </a:endParaRPr>
            </a:p>
          </p:txBody>
        </p:sp>
        <p:sp>
          <p:nvSpPr>
            <p:cNvPr id="12" name="Freeform 10"/>
            <p:cNvSpPr>
              <a:spLocks/>
            </p:cNvSpPr>
            <p:nvPr/>
          </p:nvSpPr>
          <p:spPr bwMode="white">
            <a:xfrm>
              <a:off x="0" y="2238"/>
              <a:ext cx="3929" cy="2120"/>
            </a:xfrm>
            <a:custGeom>
              <a:avLst/>
              <a:gdLst/>
              <a:ahLst/>
              <a:cxnLst>
                <a:cxn ang="0">
                  <a:pos x="0" y="415"/>
                </a:cxn>
                <a:cxn ang="0">
                  <a:pos x="0" y="508"/>
                </a:cxn>
                <a:cxn ang="0">
                  <a:pos x="1933" y="229"/>
                </a:cxn>
                <a:cxn ang="0">
                  <a:pos x="3920" y="1055"/>
                </a:cxn>
                <a:cxn ang="0">
                  <a:pos x="3587" y="2082"/>
                </a:cxn>
                <a:cxn ang="0">
                  <a:pos x="3947" y="829"/>
                </a:cxn>
                <a:cxn ang="0">
                  <a:pos x="2253" y="69"/>
                </a:cxn>
                <a:cxn ang="0">
                  <a:pos x="0" y="4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w="9525" cap="flat">
              <a:noFill/>
              <a:prstDash val="solid"/>
              <a:round/>
              <a:headEnd type="none" w="med" len="med"/>
              <a:tailEnd type="none" w="med" len="med"/>
            </a:ln>
            <a:effectLst/>
          </p:spPr>
          <p:txBody>
            <a:bodyPr wrap="none" anchor="ctr"/>
            <a:lstStyle/>
            <a:p>
              <a:pPr eaLnBrk="0" fontAlgn="base" hangingPunct="0">
                <a:spcBef>
                  <a:spcPct val="0"/>
                </a:spcBef>
                <a:spcAft>
                  <a:spcPct val="0"/>
                </a:spcAft>
                <a:defRPr/>
              </a:pPr>
              <a:endParaRPr lang="en-US" sz="2400">
                <a:solidFill>
                  <a:srgbClr val="FFFFCC"/>
                </a:solidFill>
                <a:latin typeface="Arial" charset="0"/>
                <a:ea typeface="ＭＳ Ｐゴシック" charset="-128"/>
                <a:cs typeface="ＭＳ Ｐゴシック" charset="-128"/>
              </a:endParaRPr>
            </a:p>
          </p:txBody>
        </p:sp>
      </p:grpSp>
      <p:sp>
        <p:nvSpPr>
          <p:cNvPr id="4107" name="Rectangle 11"/>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4108" name="Rectangle 12"/>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13" name="Rectangle 13"/>
          <p:cNvSpPr>
            <a:spLocks noGrp="1" noChangeArrowheads="1"/>
          </p:cNvSpPr>
          <p:nvPr>
            <p:ph type="dt" sz="quarter" idx="10"/>
          </p:nvPr>
        </p:nvSpPr>
        <p:spPr/>
        <p:txBody>
          <a:bodyPr/>
          <a:lstStyle>
            <a:lvl1pPr>
              <a:spcBef>
                <a:spcPct val="0"/>
              </a:spcBef>
              <a:defRPr/>
            </a:lvl1pPr>
          </a:lstStyle>
          <a:p>
            <a:endParaRPr lang="en-US" altLang="en-US"/>
          </a:p>
        </p:txBody>
      </p:sp>
      <p:sp>
        <p:nvSpPr>
          <p:cNvPr id="14" name="Rectangle 14"/>
          <p:cNvSpPr>
            <a:spLocks noGrp="1" noChangeArrowheads="1"/>
          </p:cNvSpPr>
          <p:nvPr>
            <p:ph type="ftr" sz="quarter" idx="11"/>
          </p:nvPr>
        </p:nvSpPr>
        <p:spPr/>
        <p:txBody>
          <a:bodyPr/>
          <a:lstStyle>
            <a:lvl1pPr>
              <a:spcBef>
                <a:spcPct val="0"/>
              </a:spcBef>
              <a:defRPr/>
            </a:lvl1pPr>
          </a:lstStyle>
          <a:p>
            <a:endParaRPr lang="en-US" altLang="en-US"/>
          </a:p>
        </p:txBody>
      </p:sp>
      <p:sp>
        <p:nvSpPr>
          <p:cNvPr id="15" name="Rectangle 15"/>
          <p:cNvSpPr>
            <a:spLocks noGrp="1" noChangeArrowheads="1"/>
          </p:cNvSpPr>
          <p:nvPr>
            <p:ph type="sldNum" sz="quarter" idx="12"/>
          </p:nvPr>
        </p:nvSpPr>
        <p:spPr/>
        <p:txBody>
          <a:bodyPr/>
          <a:lstStyle>
            <a:lvl1pPr>
              <a:spcBef>
                <a:spcPct val="0"/>
              </a:spcBef>
              <a:defRPr/>
            </a:lvl1pPr>
          </a:lstStyle>
          <a:p>
            <a:fld id="{26895D29-4014-49FB-9586-BEB27C80399D}" type="slidenum">
              <a:rPr lang="en-US" altLang="en-US"/>
              <a:pPr/>
              <a:t>‹#›</a:t>
            </a:fld>
            <a:endParaRPr lang="en-US" altLang="en-US"/>
          </a:p>
        </p:txBody>
      </p:sp>
    </p:spTree>
    <p:extLst>
      <p:ext uri="{BB962C8B-B14F-4D97-AF65-F5344CB8AC3E}">
        <p14:creationId xmlns:p14="http://schemas.microsoft.com/office/powerpoint/2010/main" val="59392334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endParaRPr lang="en-US" altLang="en-US"/>
          </a:p>
        </p:txBody>
      </p:sp>
      <p:sp>
        <p:nvSpPr>
          <p:cNvPr id="5" name="Rectangle 13"/>
          <p:cNvSpPr>
            <a:spLocks noGrp="1" noChangeArrowheads="1"/>
          </p:cNvSpPr>
          <p:nvPr>
            <p:ph type="ftr" sz="quarter" idx="11"/>
          </p:nvPr>
        </p:nvSpPr>
        <p:spPr>
          <a:ln/>
        </p:spPr>
        <p:txBody>
          <a:bodyPr/>
          <a:lstStyle>
            <a:lvl1pPr>
              <a:defRPr/>
            </a:lvl1pPr>
          </a:lstStyle>
          <a:p>
            <a:endParaRPr lang="en-US" altLang="en-US"/>
          </a:p>
        </p:txBody>
      </p:sp>
      <p:sp>
        <p:nvSpPr>
          <p:cNvPr id="6" name="Rectangle 14"/>
          <p:cNvSpPr>
            <a:spLocks noGrp="1" noChangeArrowheads="1"/>
          </p:cNvSpPr>
          <p:nvPr>
            <p:ph type="sldNum" sz="quarter" idx="12"/>
          </p:nvPr>
        </p:nvSpPr>
        <p:spPr>
          <a:ln/>
        </p:spPr>
        <p:txBody>
          <a:bodyPr/>
          <a:lstStyle>
            <a:lvl1pPr>
              <a:defRPr/>
            </a:lvl1pPr>
          </a:lstStyle>
          <a:p>
            <a:fld id="{83C344AD-2230-45F1-AA6E-5CC071B7AD6F}" type="slidenum">
              <a:rPr lang="en-US" altLang="en-US"/>
              <a:pPr/>
              <a:t>‹#›</a:t>
            </a:fld>
            <a:endParaRPr lang="en-US" altLang="en-US"/>
          </a:p>
        </p:txBody>
      </p:sp>
    </p:spTree>
    <p:extLst>
      <p:ext uri="{BB962C8B-B14F-4D97-AF65-F5344CB8AC3E}">
        <p14:creationId xmlns:p14="http://schemas.microsoft.com/office/powerpoint/2010/main" val="39691400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extLst>
            <a:ext uri="{FAA26D3D-D897-4be2-8F04-BA451C77F1D7}">
              <ma14:placeholderFlag xmlns:ma14="http://schemas.microsoft.com/office/mac/drawingml/2011/main" xmlns="" val="1"/>
            </a:ext>
          </a:extLst>
        </p:spPr>
        <p:txBody>
          <a:bodyPr/>
          <a:lstStyle>
            <a:lvl1pPr>
              <a:defRPr>
                <a:latin typeface="Arial" pitchFamily="34" charset="0"/>
              </a:defRPr>
            </a:lvl1pPr>
          </a:lstStyle>
          <a:p>
            <a:endParaRPr lang="en-US" altLang="en-US"/>
          </a:p>
        </p:txBody>
      </p:sp>
      <p:sp>
        <p:nvSpPr>
          <p:cNvPr id="4" name="Footer Placeholder 3"/>
          <p:cNvSpPr>
            <a:spLocks noGrp="1"/>
          </p:cNvSpPr>
          <p:nvPr>
            <p:ph type="ftr" sz="quarter" idx="11"/>
          </p:nvPr>
        </p:nvSpPr>
        <p:spPr>
          <a:extLst>
            <a:ext uri="{FAA26D3D-D897-4be2-8F04-BA451C77F1D7}">
              <ma14:placeholderFlag xmlns:ma14="http://schemas.microsoft.com/office/mac/drawingml/2011/main" xmlns="" val="1"/>
            </a:ext>
          </a:extLst>
        </p:spPr>
        <p:txBody>
          <a:bodyPr/>
          <a:lstStyle>
            <a:lvl1pPr>
              <a:defRPr>
                <a:latin typeface="Arial" pitchFamily="34" charset="0"/>
              </a:defRPr>
            </a:lvl1pPr>
          </a:lstStyle>
          <a:p>
            <a:endParaRPr lang="en-US" altLang="en-US"/>
          </a:p>
        </p:txBody>
      </p:sp>
      <p:sp>
        <p:nvSpPr>
          <p:cNvPr id="5" name="Slide Number Placeholder 4"/>
          <p:cNvSpPr>
            <a:spLocks noGrp="1"/>
          </p:cNvSpPr>
          <p:nvPr>
            <p:ph type="sldNum" sz="quarter" idx="12"/>
          </p:nvPr>
        </p:nvSpPr>
        <p:spPr>
          <a:extLst>
            <a:ext uri="{FAA26D3D-D897-4be2-8F04-BA451C77F1D7}">
              <ma14:placeholderFlag xmlns:ma14="http://schemas.microsoft.com/office/mac/drawingml/2011/main" xmlns="" val="1"/>
            </a:ext>
          </a:extLst>
        </p:spPr>
        <p:txBody>
          <a:bodyPr/>
          <a:lstStyle>
            <a:lvl1pPr>
              <a:defRPr>
                <a:latin typeface="Arial" pitchFamily="34" charset="0"/>
              </a:defRPr>
            </a:lvl1pPr>
          </a:lstStyle>
          <a:p>
            <a:fld id="{8F46C2F7-BE85-48F7-B0AE-91EDB98D2FAB}" type="slidenum">
              <a:rPr lang="en-US" altLang="en-US"/>
              <a:pPr/>
              <a:t>‹#›</a:t>
            </a:fld>
            <a:endParaRPr lang="en-US" altLang="en-US"/>
          </a:p>
        </p:txBody>
      </p:sp>
    </p:spTree>
    <p:extLst>
      <p:ext uri="{BB962C8B-B14F-4D97-AF65-F5344CB8AC3E}">
        <p14:creationId xmlns:p14="http://schemas.microsoft.com/office/powerpoint/2010/main" val="137248322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a:ln/>
        </p:spPr>
        <p:txBody>
          <a:bodyPr/>
          <a:lstStyle>
            <a:lvl1pPr>
              <a:defRPr/>
            </a:lvl1pPr>
          </a:lstStyle>
          <a:p>
            <a:endParaRPr lang="en-US" altLang="en-US"/>
          </a:p>
        </p:txBody>
      </p:sp>
      <p:sp>
        <p:nvSpPr>
          <p:cNvPr id="5" name="Rectangle 13"/>
          <p:cNvSpPr>
            <a:spLocks noGrp="1" noChangeArrowheads="1"/>
          </p:cNvSpPr>
          <p:nvPr>
            <p:ph type="ftr" sz="quarter" idx="11"/>
          </p:nvPr>
        </p:nvSpPr>
        <p:spPr>
          <a:ln/>
        </p:spPr>
        <p:txBody>
          <a:bodyPr/>
          <a:lstStyle>
            <a:lvl1pPr>
              <a:defRPr/>
            </a:lvl1pPr>
          </a:lstStyle>
          <a:p>
            <a:endParaRPr lang="en-US" altLang="en-US"/>
          </a:p>
        </p:txBody>
      </p:sp>
      <p:sp>
        <p:nvSpPr>
          <p:cNvPr id="6" name="Rectangle 14"/>
          <p:cNvSpPr>
            <a:spLocks noGrp="1" noChangeArrowheads="1"/>
          </p:cNvSpPr>
          <p:nvPr>
            <p:ph type="sldNum" sz="quarter" idx="12"/>
          </p:nvPr>
        </p:nvSpPr>
        <p:spPr>
          <a:ln/>
        </p:spPr>
        <p:txBody>
          <a:bodyPr/>
          <a:lstStyle>
            <a:lvl1pPr>
              <a:defRPr/>
            </a:lvl1pPr>
          </a:lstStyle>
          <a:p>
            <a:fld id="{C2524F5D-0E90-4B8E-BFBB-D1BE95332A7A}" type="slidenum">
              <a:rPr lang="en-US" altLang="en-US"/>
              <a:pPr/>
              <a:t>‹#›</a:t>
            </a:fld>
            <a:endParaRPr lang="en-US" altLang="en-US"/>
          </a:p>
        </p:txBody>
      </p:sp>
    </p:spTree>
    <p:extLst>
      <p:ext uri="{BB962C8B-B14F-4D97-AF65-F5344CB8AC3E}">
        <p14:creationId xmlns:p14="http://schemas.microsoft.com/office/powerpoint/2010/main" val="277566745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a:ln/>
        </p:spPr>
        <p:txBody>
          <a:bodyPr/>
          <a:lstStyle>
            <a:lvl1pPr>
              <a:defRPr/>
            </a:lvl1pPr>
          </a:lstStyle>
          <a:p>
            <a:endParaRPr lang="en-US" altLang="en-US"/>
          </a:p>
        </p:txBody>
      </p:sp>
      <p:sp>
        <p:nvSpPr>
          <p:cNvPr id="6" name="Rectangle 13"/>
          <p:cNvSpPr>
            <a:spLocks noGrp="1" noChangeArrowheads="1"/>
          </p:cNvSpPr>
          <p:nvPr>
            <p:ph type="ftr" sz="quarter" idx="11"/>
          </p:nvPr>
        </p:nvSpPr>
        <p:spPr>
          <a:ln/>
        </p:spPr>
        <p:txBody>
          <a:bodyPr/>
          <a:lstStyle>
            <a:lvl1pPr>
              <a:defRPr/>
            </a:lvl1pPr>
          </a:lstStyle>
          <a:p>
            <a:endParaRPr lang="en-US" altLang="en-US"/>
          </a:p>
        </p:txBody>
      </p:sp>
      <p:sp>
        <p:nvSpPr>
          <p:cNvPr id="7" name="Rectangle 14"/>
          <p:cNvSpPr>
            <a:spLocks noGrp="1" noChangeArrowheads="1"/>
          </p:cNvSpPr>
          <p:nvPr>
            <p:ph type="sldNum" sz="quarter" idx="12"/>
          </p:nvPr>
        </p:nvSpPr>
        <p:spPr>
          <a:ln/>
        </p:spPr>
        <p:txBody>
          <a:bodyPr/>
          <a:lstStyle>
            <a:lvl1pPr>
              <a:defRPr/>
            </a:lvl1pPr>
          </a:lstStyle>
          <a:p>
            <a:fld id="{AAFB1432-8283-45EA-9267-40C4170C974E}" type="slidenum">
              <a:rPr lang="en-US" altLang="en-US"/>
              <a:pPr/>
              <a:t>‹#›</a:t>
            </a:fld>
            <a:endParaRPr lang="en-US" altLang="en-US"/>
          </a:p>
        </p:txBody>
      </p:sp>
    </p:spTree>
    <p:extLst>
      <p:ext uri="{BB962C8B-B14F-4D97-AF65-F5344CB8AC3E}">
        <p14:creationId xmlns:p14="http://schemas.microsoft.com/office/powerpoint/2010/main" val="158960638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a:ln/>
        </p:spPr>
        <p:txBody>
          <a:bodyPr/>
          <a:lstStyle>
            <a:lvl1pPr>
              <a:defRPr/>
            </a:lvl1pPr>
          </a:lstStyle>
          <a:p>
            <a:endParaRPr lang="en-US" altLang="en-US"/>
          </a:p>
        </p:txBody>
      </p:sp>
      <p:sp>
        <p:nvSpPr>
          <p:cNvPr id="8" name="Rectangle 13"/>
          <p:cNvSpPr>
            <a:spLocks noGrp="1" noChangeArrowheads="1"/>
          </p:cNvSpPr>
          <p:nvPr>
            <p:ph type="ftr" sz="quarter" idx="11"/>
          </p:nvPr>
        </p:nvSpPr>
        <p:spPr>
          <a:ln/>
        </p:spPr>
        <p:txBody>
          <a:bodyPr/>
          <a:lstStyle>
            <a:lvl1pPr>
              <a:defRPr/>
            </a:lvl1pPr>
          </a:lstStyle>
          <a:p>
            <a:endParaRPr lang="en-US" altLang="en-US"/>
          </a:p>
        </p:txBody>
      </p:sp>
      <p:sp>
        <p:nvSpPr>
          <p:cNvPr id="9" name="Rectangle 14"/>
          <p:cNvSpPr>
            <a:spLocks noGrp="1" noChangeArrowheads="1"/>
          </p:cNvSpPr>
          <p:nvPr>
            <p:ph type="sldNum" sz="quarter" idx="12"/>
          </p:nvPr>
        </p:nvSpPr>
        <p:spPr>
          <a:ln/>
        </p:spPr>
        <p:txBody>
          <a:bodyPr/>
          <a:lstStyle>
            <a:lvl1pPr>
              <a:defRPr/>
            </a:lvl1pPr>
          </a:lstStyle>
          <a:p>
            <a:fld id="{0CA4D663-89ED-4388-A365-3C16CAF77536}" type="slidenum">
              <a:rPr lang="en-US" altLang="en-US"/>
              <a:pPr/>
              <a:t>‹#›</a:t>
            </a:fld>
            <a:endParaRPr lang="en-US" altLang="en-US"/>
          </a:p>
        </p:txBody>
      </p:sp>
    </p:spTree>
    <p:extLst>
      <p:ext uri="{BB962C8B-B14F-4D97-AF65-F5344CB8AC3E}">
        <p14:creationId xmlns:p14="http://schemas.microsoft.com/office/powerpoint/2010/main" val="107028538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a:ln/>
        </p:spPr>
        <p:txBody>
          <a:bodyPr/>
          <a:lstStyle>
            <a:lvl1pPr>
              <a:defRPr/>
            </a:lvl1pPr>
          </a:lstStyle>
          <a:p>
            <a:endParaRPr lang="en-US" altLang="en-US"/>
          </a:p>
        </p:txBody>
      </p:sp>
      <p:sp>
        <p:nvSpPr>
          <p:cNvPr id="4" name="Rectangle 13"/>
          <p:cNvSpPr>
            <a:spLocks noGrp="1" noChangeArrowheads="1"/>
          </p:cNvSpPr>
          <p:nvPr>
            <p:ph type="ftr" sz="quarter" idx="11"/>
          </p:nvPr>
        </p:nvSpPr>
        <p:spPr>
          <a:ln/>
        </p:spPr>
        <p:txBody>
          <a:bodyPr/>
          <a:lstStyle>
            <a:lvl1pPr>
              <a:defRPr/>
            </a:lvl1pPr>
          </a:lstStyle>
          <a:p>
            <a:endParaRPr lang="en-US" altLang="en-US"/>
          </a:p>
        </p:txBody>
      </p:sp>
      <p:sp>
        <p:nvSpPr>
          <p:cNvPr id="5" name="Rectangle 14"/>
          <p:cNvSpPr>
            <a:spLocks noGrp="1" noChangeArrowheads="1"/>
          </p:cNvSpPr>
          <p:nvPr>
            <p:ph type="sldNum" sz="quarter" idx="12"/>
          </p:nvPr>
        </p:nvSpPr>
        <p:spPr>
          <a:ln/>
        </p:spPr>
        <p:txBody>
          <a:bodyPr/>
          <a:lstStyle>
            <a:lvl1pPr>
              <a:defRPr/>
            </a:lvl1pPr>
          </a:lstStyle>
          <a:p>
            <a:fld id="{08B87D67-5896-48BD-B791-357B0C67161C}" type="slidenum">
              <a:rPr lang="en-US" altLang="en-US"/>
              <a:pPr/>
              <a:t>‹#›</a:t>
            </a:fld>
            <a:endParaRPr lang="en-US" altLang="en-US"/>
          </a:p>
        </p:txBody>
      </p:sp>
    </p:spTree>
    <p:extLst>
      <p:ext uri="{BB962C8B-B14F-4D97-AF65-F5344CB8AC3E}">
        <p14:creationId xmlns:p14="http://schemas.microsoft.com/office/powerpoint/2010/main" val="321882177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a:lvl1pPr>
          </a:lstStyle>
          <a:p>
            <a:endParaRPr lang="en-US" altLang="en-US"/>
          </a:p>
        </p:txBody>
      </p:sp>
      <p:sp>
        <p:nvSpPr>
          <p:cNvPr id="3" name="Rectangle 13"/>
          <p:cNvSpPr>
            <a:spLocks noGrp="1" noChangeArrowheads="1"/>
          </p:cNvSpPr>
          <p:nvPr>
            <p:ph type="ftr" sz="quarter" idx="11"/>
          </p:nvPr>
        </p:nvSpPr>
        <p:spPr>
          <a:ln/>
        </p:spPr>
        <p:txBody>
          <a:bodyPr/>
          <a:lstStyle>
            <a:lvl1pPr>
              <a:defRPr/>
            </a:lvl1pPr>
          </a:lstStyle>
          <a:p>
            <a:endParaRPr lang="en-US" altLang="en-US"/>
          </a:p>
        </p:txBody>
      </p:sp>
      <p:sp>
        <p:nvSpPr>
          <p:cNvPr id="4" name="Rectangle 14"/>
          <p:cNvSpPr>
            <a:spLocks noGrp="1" noChangeArrowheads="1"/>
          </p:cNvSpPr>
          <p:nvPr>
            <p:ph type="sldNum" sz="quarter" idx="12"/>
          </p:nvPr>
        </p:nvSpPr>
        <p:spPr>
          <a:ln/>
        </p:spPr>
        <p:txBody>
          <a:bodyPr/>
          <a:lstStyle>
            <a:lvl1pPr>
              <a:defRPr/>
            </a:lvl1pPr>
          </a:lstStyle>
          <a:p>
            <a:fld id="{C6455DDC-A9DD-4253-8645-433F2EA07795}" type="slidenum">
              <a:rPr lang="en-US" altLang="en-US"/>
              <a:pPr/>
              <a:t>‹#›</a:t>
            </a:fld>
            <a:endParaRPr lang="en-US" altLang="en-US"/>
          </a:p>
        </p:txBody>
      </p:sp>
    </p:spTree>
    <p:extLst>
      <p:ext uri="{BB962C8B-B14F-4D97-AF65-F5344CB8AC3E}">
        <p14:creationId xmlns:p14="http://schemas.microsoft.com/office/powerpoint/2010/main" val="125368150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endParaRPr lang="en-US" altLang="en-US"/>
          </a:p>
        </p:txBody>
      </p:sp>
      <p:sp>
        <p:nvSpPr>
          <p:cNvPr id="6" name="Rectangle 13"/>
          <p:cNvSpPr>
            <a:spLocks noGrp="1" noChangeArrowheads="1"/>
          </p:cNvSpPr>
          <p:nvPr>
            <p:ph type="ftr" sz="quarter" idx="11"/>
          </p:nvPr>
        </p:nvSpPr>
        <p:spPr>
          <a:ln/>
        </p:spPr>
        <p:txBody>
          <a:bodyPr/>
          <a:lstStyle>
            <a:lvl1pPr>
              <a:defRPr/>
            </a:lvl1pPr>
          </a:lstStyle>
          <a:p>
            <a:endParaRPr lang="en-US" altLang="en-US"/>
          </a:p>
        </p:txBody>
      </p:sp>
      <p:sp>
        <p:nvSpPr>
          <p:cNvPr id="7" name="Rectangle 14"/>
          <p:cNvSpPr>
            <a:spLocks noGrp="1" noChangeArrowheads="1"/>
          </p:cNvSpPr>
          <p:nvPr>
            <p:ph type="sldNum" sz="quarter" idx="12"/>
          </p:nvPr>
        </p:nvSpPr>
        <p:spPr>
          <a:ln/>
        </p:spPr>
        <p:txBody>
          <a:bodyPr/>
          <a:lstStyle>
            <a:lvl1pPr>
              <a:defRPr/>
            </a:lvl1pPr>
          </a:lstStyle>
          <a:p>
            <a:fld id="{C64D15E8-C2DC-4031-A402-C2D81A5CFB39}" type="slidenum">
              <a:rPr lang="en-US" altLang="en-US"/>
              <a:pPr/>
              <a:t>‹#›</a:t>
            </a:fld>
            <a:endParaRPr lang="en-US" altLang="en-US"/>
          </a:p>
        </p:txBody>
      </p:sp>
    </p:spTree>
    <p:extLst>
      <p:ext uri="{BB962C8B-B14F-4D97-AF65-F5344CB8AC3E}">
        <p14:creationId xmlns:p14="http://schemas.microsoft.com/office/powerpoint/2010/main" val="222216905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endParaRPr lang="en-US" altLang="en-US"/>
          </a:p>
        </p:txBody>
      </p:sp>
      <p:sp>
        <p:nvSpPr>
          <p:cNvPr id="6" name="Rectangle 13"/>
          <p:cNvSpPr>
            <a:spLocks noGrp="1" noChangeArrowheads="1"/>
          </p:cNvSpPr>
          <p:nvPr>
            <p:ph type="ftr" sz="quarter" idx="11"/>
          </p:nvPr>
        </p:nvSpPr>
        <p:spPr>
          <a:ln/>
        </p:spPr>
        <p:txBody>
          <a:bodyPr/>
          <a:lstStyle>
            <a:lvl1pPr>
              <a:defRPr/>
            </a:lvl1pPr>
          </a:lstStyle>
          <a:p>
            <a:endParaRPr lang="en-US" altLang="en-US"/>
          </a:p>
        </p:txBody>
      </p:sp>
      <p:sp>
        <p:nvSpPr>
          <p:cNvPr id="7" name="Rectangle 14"/>
          <p:cNvSpPr>
            <a:spLocks noGrp="1" noChangeArrowheads="1"/>
          </p:cNvSpPr>
          <p:nvPr>
            <p:ph type="sldNum" sz="quarter" idx="12"/>
          </p:nvPr>
        </p:nvSpPr>
        <p:spPr>
          <a:ln/>
        </p:spPr>
        <p:txBody>
          <a:bodyPr/>
          <a:lstStyle>
            <a:lvl1pPr>
              <a:defRPr/>
            </a:lvl1pPr>
          </a:lstStyle>
          <a:p>
            <a:fld id="{A2020558-E030-4414-9CAF-437DDC840F1D}" type="slidenum">
              <a:rPr lang="en-US" altLang="en-US"/>
              <a:pPr/>
              <a:t>‹#›</a:t>
            </a:fld>
            <a:endParaRPr lang="en-US" altLang="en-US"/>
          </a:p>
        </p:txBody>
      </p:sp>
    </p:spTree>
    <p:extLst>
      <p:ext uri="{BB962C8B-B14F-4D97-AF65-F5344CB8AC3E}">
        <p14:creationId xmlns:p14="http://schemas.microsoft.com/office/powerpoint/2010/main" val="338897024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endParaRPr lang="en-US" altLang="en-US"/>
          </a:p>
        </p:txBody>
      </p:sp>
      <p:sp>
        <p:nvSpPr>
          <p:cNvPr id="5" name="Rectangle 13"/>
          <p:cNvSpPr>
            <a:spLocks noGrp="1" noChangeArrowheads="1"/>
          </p:cNvSpPr>
          <p:nvPr>
            <p:ph type="ftr" sz="quarter" idx="11"/>
          </p:nvPr>
        </p:nvSpPr>
        <p:spPr>
          <a:ln/>
        </p:spPr>
        <p:txBody>
          <a:bodyPr/>
          <a:lstStyle>
            <a:lvl1pPr>
              <a:defRPr/>
            </a:lvl1pPr>
          </a:lstStyle>
          <a:p>
            <a:endParaRPr lang="en-US" altLang="en-US"/>
          </a:p>
        </p:txBody>
      </p:sp>
      <p:sp>
        <p:nvSpPr>
          <p:cNvPr id="6" name="Rectangle 14"/>
          <p:cNvSpPr>
            <a:spLocks noGrp="1" noChangeArrowheads="1"/>
          </p:cNvSpPr>
          <p:nvPr>
            <p:ph type="sldNum" sz="quarter" idx="12"/>
          </p:nvPr>
        </p:nvSpPr>
        <p:spPr>
          <a:ln/>
        </p:spPr>
        <p:txBody>
          <a:bodyPr/>
          <a:lstStyle>
            <a:lvl1pPr>
              <a:defRPr/>
            </a:lvl1pPr>
          </a:lstStyle>
          <a:p>
            <a:fld id="{20E84658-A575-47F5-9DD1-AC4927645CBA}" type="slidenum">
              <a:rPr lang="en-US" altLang="en-US"/>
              <a:pPr/>
              <a:t>‹#›</a:t>
            </a:fld>
            <a:endParaRPr lang="en-US" altLang="en-US"/>
          </a:p>
        </p:txBody>
      </p:sp>
    </p:spTree>
    <p:extLst>
      <p:ext uri="{BB962C8B-B14F-4D97-AF65-F5344CB8AC3E}">
        <p14:creationId xmlns:p14="http://schemas.microsoft.com/office/powerpoint/2010/main" val="2338670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endParaRPr lang="en-US" altLang="en-US"/>
          </a:p>
        </p:txBody>
      </p:sp>
      <p:sp>
        <p:nvSpPr>
          <p:cNvPr id="5" name="Rectangle 13"/>
          <p:cNvSpPr>
            <a:spLocks noGrp="1" noChangeArrowheads="1"/>
          </p:cNvSpPr>
          <p:nvPr>
            <p:ph type="ftr" sz="quarter" idx="11"/>
          </p:nvPr>
        </p:nvSpPr>
        <p:spPr>
          <a:ln/>
        </p:spPr>
        <p:txBody>
          <a:bodyPr/>
          <a:lstStyle>
            <a:lvl1pPr>
              <a:defRPr/>
            </a:lvl1pPr>
          </a:lstStyle>
          <a:p>
            <a:endParaRPr lang="en-US" altLang="en-US"/>
          </a:p>
        </p:txBody>
      </p:sp>
      <p:sp>
        <p:nvSpPr>
          <p:cNvPr id="6" name="Rectangle 14"/>
          <p:cNvSpPr>
            <a:spLocks noGrp="1" noChangeArrowheads="1"/>
          </p:cNvSpPr>
          <p:nvPr>
            <p:ph type="sldNum" sz="quarter" idx="12"/>
          </p:nvPr>
        </p:nvSpPr>
        <p:spPr>
          <a:ln/>
        </p:spPr>
        <p:txBody>
          <a:bodyPr/>
          <a:lstStyle>
            <a:lvl1pPr>
              <a:defRPr/>
            </a:lvl1pPr>
          </a:lstStyle>
          <a:p>
            <a:fld id="{C77F373D-F189-461B-B3A1-5F1944928943}" type="slidenum">
              <a:rPr lang="en-US" altLang="en-US"/>
              <a:pPr/>
              <a:t>‹#›</a:t>
            </a:fld>
            <a:endParaRPr lang="en-US" altLang="en-US"/>
          </a:p>
        </p:txBody>
      </p:sp>
    </p:spTree>
    <p:extLst>
      <p:ext uri="{BB962C8B-B14F-4D97-AF65-F5344CB8AC3E}">
        <p14:creationId xmlns:p14="http://schemas.microsoft.com/office/powerpoint/2010/main" val="194661310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a:ln/>
        </p:spPr>
        <p:txBody>
          <a:bodyPr/>
          <a:lstStyle>
            <a:lvl1pPr>
              <a:defRPr/>
            </a:lvl1pPr>
          </a:lstStyle>
          <a:p>
            <a:endParaRPr lang="en-US" altLang="en-US"/>
          </a:p>
        </p:txBody>
      </p:sp>
      <p:sp>
        <p:nvSpPr>
          <p:cNvPr id="8" name="Rectangle 13"/>
          <p:cNvSpPr>
            <a:spLocks noGrp="1" noChangeArrowheads="1"/>
          </p:cNvSpPr>
          <p:nvPr>
            <p:ph type="ftr" sz="quarter" idx="11"/>
          </p:nvPr>
        </p:nvSpPr>
        <p:spPr>
          <a:ln/>
        </p:spPr>
        <p:txBody>
          <a:bodyPr/>
          <a:lstStyle>
            <a:lvl1pPr>
              <a:defRPr/>
            </a:lvl1pPr>
          </a:lstStyle>
          <a:p>
            <a:endParaRPr lang="en-US" altLang="en-US"/>
          </a:p>
        </p:txBody>
      </p:sp>
      <p:sp>
        <p:nvSpPr>
          <p:cNvPr id="9" name="Rectangle 14"/>
          <p:cNvSpPr>
            <a:spLocks noGrp="1" noChangeArrowheads="1"/>
          </p:cNvSpPr>
          <p:nvPr>
            <p:ph type="sldNum" sz="quarter" idx="12"/>
          </p:nvPr>
        </p:nvSpPr>
        <p:spPr>
          <a:ln/>
        </p:spPr>
        <p:txBody>
          <a:bodyPr/>
          <a:lstStyle>
            <a:lvl1pPr>
              <a:defRPr/>
            </a:lvl1pPr>
          </a:lstStyle>
          <a:p>
            <a:fld id="{FC68CA6C-18BF-4CA9-8F0D-2DBE70B15FE5}" type="slidenum">
              <a:rPr lang="en-US" altLang="en-US"/>
              <a:pPr/>
              <a:t>‹#›</a:t>
            </a:fld>
            <a:endParaRPr lang="en-US" altLang="en-US"/>
          </a:p>
        </p:txBody>
      </p:sp>
    </p:spTree>
    <p:extLst>
      <p:ext uri="{BB962C8B-B14F-4D97-AF65-F5344CB8AC3E}">
        <p14:creationId xmlns:p14="http://schemas.microsoft.com/office/powerpoint/2010/main" val="440319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extLst>
            <a:ext uri="{FAA26D3D-D897-4be2-8F04-BA451C77F1D7}">
              <ma14:placeholderFlag xmlns:ma14="http://schemas.microsoft.com/office/mac/drawingml/2011/main" xmlns="" val="1"/>
            </a:ext>
          </a:extLst>
        </p:spPr>
        <p:txBody>
          <a:bodyPr/>
          <a:lstStyle>
            <a:lvl1pPr>
              <a:defRPr>
                <a:latin typeface="Arial" pitchFamily="34" charset="0"/>
              </a:defRPr>
            </a:lvl1pPr>
          </a:lstStyle>
          <a:p>
            <a:endParaRPr lang="en-US" altLang="en-US"/>
          </a:p>
        </p:txBody>
      </p:sp>
      <p:sp>
        <p:nvSpPr>
          <p:cNvPr id="3" name="Footer Placeholder 2"/>
          <p:cNvSpPr>
            <a:spLocks noGrp="1"/>
          </p:cNvSpPr>
          <p:nvPr>
            <p:ph type="ftr" sz="quarter" idx="11"/>
          </p:nvPr>
        </p:nvSpPr>
        <p:spPr>
          <a:extLst>
            <a:ext uri="{FAA26D3D-D897-4be2-8F04-BA451C77F1D7}">
              <ma14:placeholderFlag xmlns:ma14="http://schemas.microsoft.com/office/mac/drawingml/2011/main" xmlns="" val="1"/>
            </a:ext>
          </a:extLst>
        </p:spPr>
        <p:txBody>
          <a:bodyPr/>
          <a:lstStyle>
            <a:lvl1pPr>
              <a:defRPr>
                <a:latin typeface="Arial" pitchFamily="34" charset="0"/>
              </a:defRPr>
            </a:lvl1pPr>
          </a:lstStyle>
          <a:p>
            <a:endParaRPr lang="en-US" altLang="en-US"/>
          </a:p>
        </p:txBody>
      </p:sp>
      <p:sp>
        <p:nvSpPr>
          <p:cNvPr id="4" name="Slide Number Placeholder 3"/>
          <p:cNvSpPr>
            <a:spLocks noGrp="1"/>
          </p:cNvSpPr>
          <p:nvPr>
            <p:ph type="sldNum" sz="quarter" idx="12"/>
          </p:nvPr>
        </p:nvSpPr>
        <p:spPr>
          <a:extLst>
            <a:ext uri="{FAA26D3D-D897-4be2-8F04-BA451C77F1D7}">
              <ma14:placeholderFlag xmlns:ma14="http://schemas.microsoft.com/office/mac/drawingml/2011/main" xmlns="" val="1"/>
            </a:ext>
          </a:extLst>
        </p:spPr>
        <p:txBody>
          <a:bodyPr/>
          <a:lstStyle>
            <a:lvl1pPr>
              <a:defRPr>
                <a:latin typeface="Arial" pitchFamily="34" charset="0"/>
              </a:defRPr>
            </a:lvl1pPr>
          </a:lstStyle>
          <a:p>
            <a:fld id="{2C5C2EE4-2085-43D2-921B-BFB33B35A55D}" type="slidenum">
              <a:rPr lang="en-US" altLang="en-US"/>
              <a:pPr/>
              <a:t>‹#›</a:t>
            </a:fld>
            <a:endParaRPr lang="en-US" altLang="en-US"/>
          </a:p>
        </p:txBody>
      </p:sp>
    </p:spTree>
    <p:extLst>
      <p:ext uri="{BB962C8B-B14F-4D97-AF65-F5344CB8AC3E}">
        <p14:creationId xmlns:p14="http://schemas.microsoft.com/office/powerpoint/2010/main" val="230495222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12"/>
          <p:cNvSpPr>
            <a:spLocks noGrp="1" noChangeArrowheads="1"/>
          </p:cNvSpPr>
          <p:nvPr>
            <p:ph type="dt" sz="half" idx="10"/>
          </p:nvPr>
        </p:nvSpPr>
        <p:spPr>
          <a:ln/>
        </p:spPr>
        <p:txBody>
          <a:bodyPr/>
          <a:lstStyle>
            <a:lvl1pPr>
              <a:defRPr/>
            </a:lvl1pPr>
          </a:lstStyle>
          <a:p>
            <a:endParaRPr lang="en-US" altLang="en-US"/>
          </a:p>
        </p:txBody>
      </p:sp>
      <p:sp>
        <p:nvSpPr>
          <p:cNvPr id="5" name="Rectangle 13"/>
          <p:cNvSpPr>
            <a:spLocks noGrp="1" noChangeArrowheads="1"/>
          </p:cNvSpPr>
          <p:nvPr>
            <p:ph type="ftr" sz="quarter" idx="11"/>
          </p:nvPr>
        </p:nvSpPr>
        <p:spPr>
          <a:ln/>
        </p:spPr>
        <p:txBody>
          <a:bodyPr/>
          <a:lstStyle>
            <a:lvl1pPr>
              <a:defRPr/>
            </a:lvl1pPr>
          </a:lstStyle>
          <a:p>
            <a:endParaRPr lang="en-US" altLang="en-US"/>
          </a:p>
        </p:txBody>
      </p:sp>
      <p:sp>
        <p:nvSpPr>
          <p:cNvPr id="6" name="Rectangle 14"/>
          <p:cNvSpPr>
            <a:spLocks noGrp="1" noChangeArrowheads="1"/>
          </p:cNvSpPr>
          <p:nvPr>
            <p:ph type="sldNum" sz="quarter" idx="12"/>
          </p:nvPr>
        </p:nvSpPr>
        <p:spPr>
          <a:ln/>
        </p:spPr>
        <p:txBody>
          <a:bodyPr/>
          <a:lstStyle>
            <a:lvl1pPr>
              <a:defRPr/>
            </a:lvl1pPr>
          </a:lstStyle>
          <a:p>
            <a:fld id="{F8516426-820A-4DA4-8C65-8DA7E9E0C3CF}" type="slidenum">
              <a:rPr lang="en-US" altLang="en-US"/>
              <a:pPr/>
              <a:t>‹#›</a:t>
            </a:fld>
            <a:endParaRPr lang="en-US" altLang="en-US"/>
          </a:p>
        </p:txBody>
      </p:sp>
    </p:spTree>
    <p:extLst>
      <p:ext uri="{BB962C8B-B14F-4D97-AF65-F5344CB8AC3E}">
        <p14:creationId xmlns:p14="http://schemas.microsoft.com/office/powerpoint/2010/main" val="36293243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2"/>
            </a:gs>
            <a:gs pos="5000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918325"/>
            <a:chOff x="0" y="0"/>
            <a:chExt cx="5760" cy="4358"/>
          </a:xfrm>
        </p:grpSpPr>
        <p:sp>
          <p:nvSpPr>
            <p:cNvPr id="5"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w="9525">
              <a:noFill/>
              <a:miter lim="800000"/>
              <a:headEnd/>
              <a:tailEnd/>
            </a:ln>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0" fontAlgn="base" hangingPunct="0">
                <a:spcBef>
                  <a:spcPct val="0"/>
                </a:spcBef>
                <a:spcAft>
                  <a:spcPct val="0"/>
                </a:spcAft>
              </a:pPr>
              <a:endParaRPr lang="en-US" altLang="en-US">
                <a:solidFill>
                  <a:srgbClr val="FFFFCC"/>
                </a:solidFill>
              </a:endParaRPr>
            </a:p>
          </p:txBody>
        </p:sp>
        <p:sp>
          <p:nvSpPr>
            <p:cNvPr id="6" name="Freeform 4"/>
            <p:cNvSpPr>
              <a:spLocks/>
            </p:cNvSpPr>
            <p:nvPr/>
          </p:nvSpPr>
          <p:spPr bwMode="invGray">
            <a:xfrm>
              <a:off x="0" y="0"/>
              <a:ext cx="5760" cy="1344"/>
            </a:xfrm>
            <a:custGeom>
              <a:avLst/>
              <a:gdLst/>
              <a:ahLst/>
              <a:cxnLst>
                <a:cxn ang="0">
                  <a:pos x="0" y="0"/>
                </a:cxn>
                <a:cxn ang="0">
                  <a:pos x="5760" y="0"/>
                </a:cxn>
                <a:cxn ang="0">
                  <a:pos x="5760" y="720"/>
                </a:cxn>
                <a:cxn ang="0">
                  <a:pos x="3600" y="624"/>
                </a:cxn>
                <a:cxn ang="0">
                  <a:pos x="0" y="1000"/>
                </a:cxn>
                <a:cxn ang="0">
                  <a:pos x="0" y="0"/>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w="9525">
              <a:noFill/>
              <a:round/>
              <a:headEnd/>
              <a:tailEnd/>
            </a:ln>
          </p:spPr>
          <p:txBody>
            <a:bodyPr wrap="none" anchor="ctr"/>
            <a:lstStyle/>
            <a:p>
              <a:pPr eaLnBrk="0" fontAlgn="base" hangingPunct="0">
                <a:spcBef>
                  <a:spcPct val="0"/>
                </a:spcBef>
                <a:spcAft>
                  <a:spcPct val="0"/>
                </a:spcAft>
                <a:defRPr/>
              </a:pPr>
              <a:endParaRPr lang="en-US" sz="2400">
                <a:solidFill>
                  <a:srgbClr val="FFFFCC"/>
                </a:solidFill>
                <a:latin typeface="Arial" charset="0"/>
                <a:ea typeface="ＭＳ Ｐゴシック" charset="-128"/>
                <a:cs typeface="ＭＳ Ｐゴシック" charset="-128"/>
              </a:endParaRPr>
            </a:p>
          </p:txBody>
        </p:sp>
        <p:sp>
          <p:nvSpPr>
            <p:cNvPr id="7" name="Freeform 5"/>
            <p:cNvSpPr>
              <a:spLocks/>
            </p:cNvSpPr>
            <p:nvPr/>
          </p:nvSpPr>
          <p:spPr bwMode="invGray">
            <a:xfrm>
              <a:off x="0" y="733"/>
              <a:ext cx="5760" cy="3587"/>
            </a:xfrm>
            <a:custGeom>
              <a:avLst/>
              <a:gdLst/>
              <a:ahLst/>
              <a:cxnLst>
                <a:cxn ang="0">
                  <a:pos x="0" y="582"/>
                </a:cxn>
                <a:cxn ang="0">
                  <a:pos x="2640" y="267"/>
                </a:cxn>
                <a:cxn ang="0">
                  <a:pos x="3373" y="160"/>
                </a:cxn>
                <a:cxn ang="0">
                  <a:pos x="5760" y="358"/>
                </a:cxn>
                <a:cxn ang="0">
                  <a:pos x="5760" y="3587"/>
                </a:cxn>
                <a:cxn ang="0">
                  <a:pos x="0" y="3587"/>
                </a:cxn>
                <a:cxn ang="0">
                  <a:pos x="0" y="582"/>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w="9525" cap="flat">
              <a:noFill/>
              <a:prstDash val="solid"/>
              <a:round/>
              <a:headEnd type="none" w="med" len="med"/>
              <a:tailEnd type="none" w="med" len="med"/>
            </a:ln>
            <a:effectLst/>
          </p:spPr>
          <p:txBody>
            <a:bodyPr wrap="none" anchor="ctr"/>
            <a:lstStyle/>
            <a:p>
              <a:pPr eaLnBrk="0" fontAlgn="base" hangingPunct="0">
                <a:spcBef>
                  <a:spcPct val="0"/>
                </a:spcBef>
                <a:spcAft>
                  <a:spcPct val="0"/>
                </a:spcAft>
                <a:defRPr/>
              </a:pPr>
              <a:endParaRPr lang="en-US" sz="2400">
                <a:solidFill>
                  <a:srgbClr val="FFFFCC"/>
                </a:solidFill>
                <a:latin typeface="Arial" charset="0"/>
                <a:ea typeface="ＭＳ Ｐゴシック" charset="-128"/>
                <a:cs typeface="ＭＳ Ｐゴシック" charset="-128"/>
              </a:endParaRPr>
            </a:p>
          </p:txBody>
        </p:sp>
        <p:sp>
          <p:nvSpPr>
            <p:cNvPr id="8" name="Freeform 6"/>
            <p:cNvSpPr>
              <a:spLocks/>
            </p:cNvSpPr>
            <p:nvPr/>
          </p:nvSpPr>
          <p:spPr bwMode="invGray">
            <a:xfrm>
              <a:off x="0" y="184"/>
              <a:ext cx="5760" cy="538"/>
            </a:xfrm>
            <a:custGeom>
              <a:avLst/>
              <a:gdLst/>
              <a:ahLst/>
              <a:cxnLst>
                <a:cxn ang="0">
                  <a:pos x="0" y="163"/>
                </a:cxn>
                <a:cxn ang="0">
                  <a:pos x="0" y="403"/>
                </a:cxn>
                <a:cxn ang="0">
                  <a:pos x="1773" y="443"/>
                </a:cxn>
                <a:cxn ang="0">
                  <a:pos x="4573" y="176"/>
                </a:cxn>
                <a:cxn ang="0">
                  <a:pos x="5760" y="536"/>
                </a:cxn>
                <a:cxn ang="0">
                  <a:pos x="5760" y="163"/>
                </a:cxn>
                <a:cxn ang="0">
                  <a:pos x="4560" y="29"/>
                </a:cxn>
                <a:cxn ang="0">
                  <a:pos x="1987" y="336"/>
                </a:cxn>
                <a:cxn ang="0">
                  <a:pos x="0" y="163"/>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w="9525">
              <a:noFill/>
              <a:round/>
              <a:headEnd/>
              <a:tailEnd/>
            </a:ln>
          </p:spPr>
          <p:txBody>
            <a:bodyPr wrap="none" anchor="ctr"/>
            <a:lstStyle/>
            <a:p>
              <a:pPr eaLnBrk="0" fontAlgn="base" hangingPunct="0">
                <a:spcBef>
                  <a:spcPct val="0"/>
                </a:spcBef>
                <a:spcAft>
                  <a:spcPct val="0"/>
                </a:spcAft>
                <a:defRPr/>
              </a:pPr>
              <a:endParaRPr lang="en-US" sz="2400">
                <a:solidFill>
                  <a:srgbClr val="FFFFCC"/>
                </a:solidFill>
                <a:latin typeface="Arial" charset="0"/>
                <a:ea typeface="ＭＳ Ｐゴシック" charset="-128"/>
                <a:cs typeface="ＭＳ Ｐゴシック" charset="-128"/>
              </a:endParaRPr>
            </a:p>
          </p:txBody>
        </p:sp>
        <p:sp>
          <p:nvSpPr>
            <p:cNvPr id="9" name="Freeform 7"/>
            <p:cNvSpPr>
              <a:spLocks/>
            </p:cNvSpPr>
            <p:nvPr/>
          </p:nvSpPr>
          <p:spPr bwMode="hidden">
            <a:xfrm>
              <a:off x="0" y="1515"/>
              <a:ext cx="5760" cy="674"/>
            </a:xfrm>
            <a:custGeom>
              <a:avLst/>
              <a:gdLst/>
              <a:ahLst/>
              <a:cxnLst>
                <a:cxn ang="0">
                  <a:pos x="0" y="246"/>
                </a:cxn>
                <a:cxn ang="0">
                  <a:pos x="0" y="406"/>
                </a:cxn>
                <a:cxn ang="0">
                  <a:pos x="1280" y="645"/>
                </a:cxn>
                <a:cxn ang="0">
                  <a:pos x="1627" y="580"/>
                </a:cxn>
                <a:cxn ang="0">
                  <a:pos x="4493" y="113"/>
                </a:cxn>
                <a:cxn ang="0">
                  <a:pos x="5760" y="606"/>
                </a:cxn>
                <a:cxn ang="0">
                  <a:pos x="5760" y="233"/>
                </a:cxn>
                <a:cxn ang="0">
                  <a:pos x="4040" y="33"/>
                </a:cxn>
                <a:cxn ang="0">
                  <a:pos x="1093" y="433"/>
                </a:cxn>
                <a:cxn ang="0">
                  <a:pos x="0" y="246"/>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eaLnBrk="0" fontAlgn="base" hangingPunct="0">
                <a:spcBef>
                  <a:spcPct val="0"/>
                </a:spcBef>
                <a:spcAft>
                  <a:spcPct val="0"/>
                </a:spcAft>
                <a:defRPr/>
              </a:pPr>
              <a:endParaRPr lang="en-US" sz="2400">
                <a:solidFill>
                  <a:srgbClr val="FFFFCC"/>
                </a:solidFill>
                <a:latin typeface="Arial" charset="0"/>
                <a:ea typeface="ＭＳ Ｐゴシック" charset="-128"/>
                <a:cs typeface="ＭＳ Ｐゴシック" charset="-128"/>
              </a:endParaRPr>
            </a:p>
          </p:txBody>
        </p:sp>
        <p:sp>
          <p:nvSpPr>
            <p:cNvPr id="10" name="Freeform 8"/>
            <p:cNvSpPr>
              <a:spLocks/>
            </p:cNvSpPr>
            <p:nvPr/>
          </p:nvSpPr>
          <p:spPr bwMode="white">
            <a:xfrm>
              <a:off x="1560" y="959"/>
              <a:ext cx="4200" cy="3361"/>
            </a:xfrm>
            <a:custGeom>
              <a:avLst/>
              <a:gdLst/>
              <a:ahLst/>
              <a:cxnLst>
                <a:cxn ang="0">
                  <a:pos x="0" y="3361"/>
                </a:cxn>
                <a:cxn ang="0">
                  <a:pos x="1054" y="295"/>
                </a:cxn>
                <a:cxn ang="0">
                  <a:pos x="4200" y="1588"/>
                </a:cxn>
                <a:cxn ang="0">
                  <a:pos x="4200" y="2028"/>
                </a:cxn>
                <a:cxn ang="0">
                  <a:pos x="1200" y="442"/>
                </a:cxn>
                <a:cxn ang="0">
                  <a:pos x="347" y="3361"/>
                </a:cxn>
                <a:cxn ang="0">
                  <a:pos x="0" y="3361"/>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w="9525">
              <a:noFill/>
              <a:round/>
              <a:headEnd/>
              <a:tailEnd/>
            </a:ln>
          </p:spPr>
          <p:txBody>
            <a:bodyPr wrap="none" anchor="ctr"/>
            <a:lstStyle/>
            <a:p>
              <a:pPr eaLnBrk="0" fontAlgn="base" hangingPunct="0">
                <a:spcBef>
                  <a:spcPct val="0"/>
                </a:spcBef>
                <a:spcAft>
                  <a:spcPct val="0"/>
                </a:spcAft>
                <a:defRPr/>
              </a:pPr>
              <a:endParaRPr lang="en-US" sz="2400">
                <a:solidFill>
                  <a:srgbClr val="FFFFCC"/>
                </a:solidFill>
                <a:latin typeface="Arial" charset="0"/>
                <a:ea typeface="ＭＳ Ｐゴシック" charset="-128"/>
                <a:cs typeface="ＭＳ Ｐゴシック" charset="-128"/>
              </a:endParaRPr>
            </a:p>
          </p:txBody>
        </p:sp>
        <p:sp>
          <p:nvSpPr>
            <p:cNvPr id="11" name="Freeform 9"/>
            <p:cNvSpPr>
              <a:spLocks/>
            </p:cNvSpPr>
            <p:nvPr/>
          </p:nvSpPr>
          <p:spPr bwMode="invGray">
            <a:xfrm>
              <a:off x="0" y="2169"/>
              <a:ext cx="5760" cy="1925"/>
            </a:xfrm>
            <a:custGeom>
              <a:avLst/>
              <a:gdLst/>
              <a:ahLst/>
              <a:cxnLst>
                <a:cxn ang="0">
                  <a:pos x="0" y="804"/>
                </a:cxn>
                <a:cxn ang="0">
                  <a:pos x="0" y="991"/>
                </a:cxn>
                <a:cxn ang="0">
                  <a:pos x="1547" y="1818"/>
                </a:cxn>
                <a:cxn ang="0">
                  <a:pos x="3253" y="351"/>
                </a:cxn>
                <a:cxn ang="0">
                  <a:pos x="5760" y="1537"/>
                </a:cxn>
                <a:cxn ang="0">
                  <a:pos x="5760" y="1151"/>
                </a:cxn>
                <a:cxn ang="0">
                  <a:pos x="3240" y="84"/>
                </a:cxn>
                <a:cxn ang="0">
                  <a:pos x="1573" y="1671"/>
                </a:cxn>
                <a:cxn ang="0">
                  <a:pos x="0" y="804"/>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eaLnBrk="0" fontAlgn="base" hangingPunct="0">
                <a:spcBef>
                  <a:spcPct val="0"/>
                </a:spcBef>
                <a:spcAft>
                  <a:spcPct val="0"/>
                </a:spcAft>
                <a:defRPr/>
              </a:pPr>
              <a:endParaRPr lang="en-US" sz="2400">
                <a:solidFill>
                  <a:srgbClr val="FFFFCC"/>
                </a:solidFill>
                <a:latin typeface="Arial" charset="0"/>
                <a:ea typeface="ＭＳ Ｐゴシック" charset="-128"/>
                <a:cs typeface="ＭＳ Ｐゴシック" charset="-128"/>
              </a:endParaRPr>
            </a:p>
          </p:txBody>
        </p:sp>
        <p:sp>
          <p:nvSpPr>
            <p:cNvPr id="12" name="Freeform 10"/>
            <p:cNvSpPr>
              <a:spLocks/>
            </p:cNvSpPr>
            <p:nvPr/>
          </p:nvSpPr>
          <p:spPr bwMode="white">
            <a:xfrm>
              <a:off x="0" y="2238"/>
              <a:ext cx="3929" cy="2120"/>
            </a:xfrm>
            <a:custGeom>
              <a:avLst/>
              <a:gdLst/>
              <a:ahLst/>
              <a:cxnLst>
                <a:cxn ang="0">
                  <a:pos x="0" y="415"/>
                </a:cxn>
                <a:cxn ang="0">
                  <a:pos x="0" y="508"/>
                </a:cxn>
                <a:cxn ang="0">
                  <a:pos x="1933" y="229"/>
                </a:cxn>
                <a:cxn ang="0">
                  <a:pos x="3920" y="1055"/>
                </a:cxn>
                <a:cxn ang="0">
                  <a:pos x="3587" y="2082"/>
                </a:cxn>
                <a:cxn ang="0">
                  <a:pos x="3947" y="829"/>
                </a:cxn>
                <a:cxn ang="0">
                  <a:pos x="2253" y="69"/>
                </a:cxn>
                <a:cxn ang="0">
                  <a:pos x="0" y="4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w="9525" cap="flat">
              <a:noFill/>
              <a:prstDash val="solid"/>
              <a:round/>
              <a:headEnd type="none" w="med" len="med"/>
              <a:tailEnd type="none" w="med" len="med"/>
            </a:ln>
            <a:effectLst/>
          </p:spPr>
          <p:txBody>
            <a:bodyPr wrap="none" anchor="ctr"/>
            <a:lstStyle/>
            <a:p>
              <a:pPr eaLnBrk="0" fontAlgn="base" hangingPunct="0">
                <a:spcBef>
                  <a:spcPct val="0"/>
                </a:spcBef>
                <a:spcAft>
                  <a:spcPct val="0"/>
                </a:spcAft>
                <a:defRPr/>
              </a:pPr>
              <a:endParaRPr lang="en-US" sz="2400">
                <a:solidFill>
                  <a:srgbClr val="FFFFCC"/>
                </a:solidFill>
                <a:latin typeface="Arial" charset="0"/>
                <a:ea typeface="ＭＳ Ｐゴシック" charset="-128"/>
                <a:cs typeface="ＭＳ Ｐゴシック" charset="-128"/>
              </a:endParaRPr>
            </a:p>
          </p:txBody>
        </p:sp>
      </p:grpSp>
      <p:sp>
        <p:nvSpPr>
          <p:cNvPr id="4107" name="Rectangle 11"/>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4108" name="Rectangle 12"/>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13" name="Rectangle 13"/>
          <p:cNvSpPr>
            <a:spLocks noGrp="1" noChangeArrowheads="1"/>
          </p:cNvSpPr>
          <p:nvPr>
            <p:ph type="dt" sz="quarter" idx="10"/>
          </p:nvPr>
        </p:nvSpPr>
        <p:spPr/>
        <p:txBody>
          <a:bodyPr/>
          <a:lstStyle>
            <a:lvl1pPr>
              <a:spcBef>
                <a:spcPct val="0"/>
              </a:spcBef>
              <a:defRPr/>
            </a:lvl1pPr>
          </a:lstStyle>
          <a:p>
            <a:endParaRPr lang="en-US" altLang="en-US"/>
          </a:p>
        </p:txBody>
      </p:sp>
      <p:sp>
        <p:nvSpPr>
          <p:cNvPr id="14" name="Rectangle 14"/>
          <p:cNvSpPr>
            <a:spLocks noGrp="1" noChangeArrowheads="1"/>
          </p:cNvSpPr>
          <p:nvPr>
            <p:ph type="ftr" sz="quarter" idx="11"/>
          </p:nvPr>
        </p:nvSpPr>
        <p:spPr/>
        <p:txBody>
          <a:bodyPr/>
          <a:lstStyle>
            <a:lvl1pPr>
              <a:spcBef>
                <a:spcPct val="0"/>
              </a:spcBef>
              <a:defRPr/>
            </a:lvl1pPr>
          </a:lstStyle>
          <a:p>
            <a:endParaRPr lang="en-US" altLang="en-US"/>
          </a:p>
        </p:txBody>
      </p:sp>
      <p:sp>
        <p:nvSpPr>
          <p:cNvPr id="15" name="Rectangle 15"/>
          <p:cNvSpPr>
            <a:spLocks noGrp="1" noChangeArrowheads="1"/>
          </p:cNvSpPr>
          <p:nvPr>
            <p:ph type="sldNum" sz="quarter" idx="12"/>
          </p:nvPr>
        </p:nvSpPr>
        <p:spPr/>
        <p:txBody>
          <a:bodyPr/>
          <a:lstStyle>
            <a:lvl1pPr>
              <a:spcBef>
                <a:spcPct val="0"/>
              </a:spcBef>
              <a:defRPr/>
            </a:lvl1pPr>
          </a:lstStyle>
          <a:p>
            <a:fld id="{D63796F8-881F-46EE-84B2-A54B9E6C2AC0}" type="slidenum">
              <a:rPr lang="en-US" altLang="en-US"/>
              <a:pPr/>
              <a:t>‹#›</a:t>
            </a:fld>
            <a:endParaRPr lang="en-US" altLang="en-US"/>
          </a:p>
        </p:txBody>
      </p:sp>
    </p:spTree>
    <p:extLst>
      <p:ext uri="{BB962C8B-B14F-4D97-AF65-F5344CB8AC3E}">
        <p14:creationId xmlns:p14="http://schemas.microsoft.com/office/powerpoint/2010/main" val="37795454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endParaRPr lang="en-US" altLang="en-US"/>
          </a:p>
        </p:txBody>
      </p:sp>
      <p:sp>
        <p:nvSpPr>
          <p:cNvPr id="5" name="Rectangle 13"/>
          <p:cNvSpPr>
            <a:spLocks noGrp="1" noChangeArrowheads="1"/>
          </p:cNvSpPr>
          <p:nvPr>
            <p:ph type="ftr" sz="quarter" idx="11"/>
          </p:nvPr>
        </p:nvSpPr>
        <p:spPr>
          <a:ln/>
        </p:spPr>
        <p:txBody>
          <a:bodyPr/>
          <a:lstStyle>
            <a:lvl1pPr>
              <a:defRPr/>
            </a:lvl1pPr>
          </a:lstStyle>
          <a:p>
            <a:endParaRPr lang="en-US" altLang="en-US"/>
          </a:p>
        </p:txBody>
      </p:sp>
      <p:sp>
        <p:nvSpPr>
          <p:cNvPr id="6" name="Rectangle 14"/>
          <p:cNvSpPr>
            <a:spLocks noGrp="1" noChangeArrowheads="1"/>
          </p:cNvSpPr>
          <p:nvPr>
            <p:ph type="sldNum" sz="quarter" idx="12"/>
          </p:nvPr>
        </p:nvSpPr>
        <p:spPr>
          <a:ln/>
        </p:spPr>
        <p:txBody>
          <a:bodyPr/>
          <a:lstStyle>
            <a:lvl1pPr>
              <a:defRPr/>
            </a:lvl1pPr>
          </a:lstStyle>
          <a:p>
            <a:fld id="{C54D10B0-4912-4714-87E6-36CB9806BC72}" type="slidenum">
              <a:rPr lang="en-US" altLang="en-US"/>
              <a:pPr/>
              <a:t>‹#›</a:t>
            </a:fld>
            <a:endParaRPr lang="en-US" altLang="en-US"/>
          </a:p>
        </p:txBody>
      </p:sp>
    </p:spTree>
    <p:extLst>
      <p:ext uri="{BB962C8B-B14F-4D97-AF65-F5344CB8AC3E}">
        <p14:creationId xmlns:p14="http://schemas.microsoft.com/office/powerpoint/2010/main" val="404513115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a:ln/>
        </p:spPr>
        <p:txBody>
          <a:bodyPr/>
          <a:lstStyle>
            <a:lvl1pPr>
              <a:defRPr/>
            </a:lvl1pPr>
          </a:lstStyle>
          <a:p>
            <a:endParaRPr lang="en-US" altLang="en-US"/>
          </a:p>
        </p:txBody>
      </p:sp>
      <p:sp>
        <p:nvSpPr>
          <p:cNvPr id="5" name="Rectangle 13"/>
          <p:cNvSpPr>
            <a:spLocks noGrp="1" noChangeArrowheads="1"/>
          </p:cNvSpPr>
          <p:nvPr>
            <p:ph type="ftr" sz="quarter" idx="11"/>
          </p:nvPr>
        </p:nvSpPr>
        <p:spPr>
          <a:ln/>
        </p:spPr>
        <p:txBody>
          <a:bodyPr/>
          <a:lstStyle>
            <a:lvl1pPr>
              <a:defRPr/>
            </a:lvl1pPr>
          </a:lstStyle>
          <a:p>
            <a:endParaRPr lang="en-US" altLang="en-US"/>
          </a:p>
        </p:txBody>
      </p:sp>
      <p:sp>
        <p:nvSpPr>
          <p:cNvPr id="6" name="Rectangle 14"/>
          <p:cNvSpPr>
            <a:spLocks noGrp="1" noChangeArrowheads="1"/>
          </p:cNvSpPr>
          <p:nvPr>
            <p:ph type="sldNum" sz="quarter" idx="12"/>
          </p:nvPr>
        </p:nvSpPr>
        <p:spPr>
          <a:ln/>
        </p:spPr>
        <p:txBody>
          <a:bodyPr/>
          <a:lstStyle>
            <a:lvl1pPr>
              <a:defRPr/>
            </a:lvl1pPr>
          </a:lstStyle>
          <a:p>
            <a:fld id="{FEF6E36A-F0FE-41B6-803A-A88D1F14593F}" type="slidenum">
              <a:rPr lang="en-US" altLang="en-US"/>
              <a:pPr/>
              <a:t>‹#›</a:t>
            </a:fld>
            <a:endParaRPr lang="en-US" altLang="en-US"/>
          </a:p>
        </p:txBody>
      </p:sp>
    </p:spTree>
    <p:extLst>
      <p:ext uri="{BB962C8B-B14F-4D97-AF65-F5344CB8AC3E}">
        <p14:creationId xmlns:p14="http://schemas.microsoft.com/office/powerpoint/2010/main" val="243537699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a:ln/>
        </p:spPr>
        <p:txBody>
          <a:bodyPr/>
          <a:lstStyle>
            <a:lvl1pPr>
              <a:defRPr/>
            </a:lvl1pPr>
          </a:lstStyle>
          <a:p>
            <a:endParaRPr lang="en-US" altLang="en-US"/>
          </a:p>
        </p:txBody>
      </p:sp>
      <p:sp>
        <p:nvSpPr>
          <p:cNvPr id="6" name="Rectangle 13"/>
          <p:cNvSpPr>
            <a:spLocks noGrp="1" noChangeArrowheads="1"/>
          </p:cNvSpPr>
          <p:nvPr>
            <p:ph type="ftr" sz="quarter" idx="11"/>
          </p:nvPr>
        </p:nvSpPr>
        <p:spPr>
          <a:ln/>
        </p:spPr>
        <p:txBody>
          <a:bodyPr/>
          <a:lstStyle>
            <a:lvl1pPr>
              <a:defRPr/>
            </a:lvl1pPr>
          </a:lstStyle>
          <a:p>
            <a:endParaRPr lang="en-US" altLang="en-US"/>
          </a:p>
        </p:txBody>
      </p:sp>
      <p:sp>
        <p:nvSpPr>
          <p:cNvPr id="7" name="Rectangle 14"/>
          <p:cNvSpPr>
            <a:spLocks noGrp="1" noChangeArrowheads="1"/>
          </p:cNvSpPr>
          <p:nvPr>
            <p:ph type="sldNum" sz="quarter" idx="12"/>
          </p:nvPr>
        </p:nvSpPr>
        <p:spPr>
          <a:ln/>
        </p:spPr>
        <p:txBody>
          <a:bodyPr/>
          <a:lstStyle>
            <a:lvl1pPr>
              <a:defRPr/>
            </a:lvl1pPr>
          </a:lstStyle>
          <a:p>
            <a:fld id="{E49BE04A-3683-4303-ABB6-C801AFAA4959}" type="slidenum">
              <a:rPr lang="en-US" altLang="en-US"/>
              <a:pPr/>
              <a:t>‹#›</a:t>
            </a:fld>
            <a:endParaRPr lang="en-US" altLang="en-US"/>
          </a:p>
        </p:txBody>
      </p:sp>
    </p:spTree>
    <p:extLst>
      <p:ext uri="{BB962C8B-B14F-4D97-AF65-F5344CB8AC3E}">
        <p14:creationId xmlns:p14="http://schemas.microsoft.com/office/powerpoint/2010/main" val="379165525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a:ln/>
        </p:spPr>
        <p:txBody>
          <a:bodyPr/>
          <a:lstStyle>
            <a:lvl1pPr>
              <a:defRPr/>
            </a:lvl1pPr>
          </a:lstStyle>
          <a:p>
            <a:endParaRPr lang="en-US" altLang="en-US"/>
          </a:p>
        </p:txBody>
      </p:sp>
      <p:sp>
        <p:nvSpPr>
          <p:cNvPr id="8" name="Rectangle 13"/>
          <p:cNvSpPr>
            <a:spLocks noGrp="1" noChangeArrowheads="1"/>
          </p:cNvSpPr>
          <p:nvPr>
            <p:ph type="ftr" sz="quarter" idx="11"/>
          </p:nvPr>
        </p:nvSpPr>
        <p:spPr>
          <a:ln/>
        </p:spPr>
        <p:txBody>
          <a:bodyPr/>
          <a:lstStyle>
            <a:lvl1pPr>
              <a:defRPr/>
            </a:lvl1pPr>
          </a:lstStyle>
          <a:p>
            <a:endParaRPr lang="en-US" altLang="en-US"/>
          </a:p>
        </p:txBody>
      </p:sp>
      <p:sp>
        <p:nvSpPr>
          <p:cNvPr id="9" name="Rectangle 14"/>
          <p:cNvSpPr>
            <a:spLocks noGrp="1" noChangeArrowheads="1"/>
          </p:cNvSpPr>
          <p:nvPr>
            <p:ph type="sldNum" sz="quarter" idx="12"/>
          </p:nvPr>
        </p:nvSpPr>
        <p:spPr>
          <a:ln/>
        </p:spPr>
        <p:txBody>
          <a:bodyPr/>
          <a:lstStyle>
            <a:lvl1pPr>
              <a:defRPr/>
            </a:lvl1pPr>
          </a:lstStyle>
          <a:p>
            <a:fld id="{E887B432-F008-43EE-9BD1-CB23945BD977}" type="slidenum">
              <a:rPr lang="en-US" altLang="en-US"/>
              <a:pPr/>
              <a:t>‹#›</a:t>
            </a:fld>
            <a:endParaRPr lang="en-US" altLang="en-US"/>
          </a:p>
        </p:txBody>
      </p:sp>
    </p:spTree>
    <p:extLst>
      <p:ext uri="{BB962C8B-B14F-4D97-AF65-F5344CB8AC3E}">
        <p14:creationId xmlns:p14="http://schemas.microsoft.com/office/powerpoint/2010/main" val="135563446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a:ln/>
        </p:spPr>
        <p:txBody>
          <a:bodyPr/>
          <a:lstStyle>
            <a:lvl1pPr>
              <a:defRPr/>
            </a:lvl1pPr>
          </a:lstStyle>
          <a:p>
            <a:endParaRPr lang="en-US" altLang="en-US"/>
          </a:p>
        </p:txBody>
      </p:sp>
      <p:sp>
        <p:nvSpPr>
          <p:cNvPr id="4" name="Rectangle 13"/>
          <p:cNvSpPr>
            <a:spLocks noGrp="1" noChangeArrowheads="1"/>
          </p:cNvSpPr>
          <p:nvPr>
            <p:ph type="ftr" sz="quarter" idx="11"/>
          </p:nvPr>
        </p:nvSpPr>
        <p:spPr>
          <a:ln/>
        </p:spPr>
        <p:txBody>
          <a:bodyPr/>
          <a:lstStyle>
            <a:lvl1pPr>
              <a:defRPr/>
            </a:lvl1pPr>
          </a:lstStyle>
          <a:p>
            <a:endParaRPr lang="en-US" altLang="en-US"/>
          </a:p>
        </p:txBody>
      </p:sp>
      <p:sp>
        <p:nvSpPr>
          <p:cNvPr id="5" name="Rectangle 14"/>
          <p:cNvSpPr>
            <a:spLocks noGrp="1" noChangeArrowheads="1"/>
          </p:cNvSpPr>
          <p:nvPr>
            <p:ph type="sldNum" sz="quarter" idx="12"/>
          </p:nvPr>
        </p:nvSpPr>
        <p:spPr>
          <a:ln/>
        </p:spPr>
        <p:txBody>
          <a:bodyPr/>
          <a:lstStyle>
            <a:lvl1pPr>
              <a:defRPr/>
            </a:lvl1pPr>
          </a:lstStyle>
          <a:p>
            <a:fld id="{DCADF417-BA21-47BB-ABEA-A9D9CFCE4955}" type="slidenum">
              <a:rPr lang="en-US" altLang="en-US"/>
              <a:pPr/>
              <a:t>‹#›</a:t>
            </a:fld>
            <a:endParaRPr lang="en-US" altLang="en-US"/>
          </a:p>
        </p:txBody>
      </p:sp>
    </p:spTree>
    <p:extLst>
      <p:ext uri="{BB962C8B-B14F-4D97-AF65-F5344CB8AC3E}">
        <p14:creationId xmlns:p14="http://schemas.microsoft.com/office/powerpoint/2010/main" val="194457503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a:lvl1pPr>
          </a:lstStyle>
          <a:p>
            <a:endParaRPr lang="en-US" altLang="en-US"/>
          </a:p>
        </p:txBody>
      </p:sp>
      <p:sp>
        <p:nvSpPr>
          <p:cNvPr id="3" name="Rectangle 13"/>
          <p:cNvSpPr>
            <a:spLocks noGrp="1" noChangeArrowheads="1"/>
          </p:cNvSpPr>
          <p:nvPr>
            <p:ph type="ftr" sz="quarter" idx="11"/>
          </p:nvPr>
        </p:nvSpPr>
        <p:spPr>
          <a:ln/>
        </p:spPr>
        <p:txBody>
          <a:bodyPr/>
          <a:lstStyle>
            <a:lvl1pPr>
              <a:defRPr/>
            </a:lvl1pPr>
          </a:lstStyle>
          <a:p>
            <a:endParaRPr lang="en-US" altLang="en-US"/>
          </a:p>
        </p:txBody>
      </p:sp>
      <p:sp>
        <p:nvSpPr>
          <p:cNvPr id="4" name="Rectangle 14"/>
          <p:cNvSpPr>
            <a:spLocks noGrp="1" noChangeArrowheads="1"/>
          </p:cNvSpPr>
          <p:nvPr>
            <p:ph type="sldNum" sz="quarter" idx="12"/>
          </p:nvPr>
        </p:nvSpPr>
        <p:spPr>
          <a:ln/>
        </p:spPr>
        <p:txBody>
          <a:bodyPr/>
          <a:lstStyle>
            <a:lvl1pPr>
              <a:defRPr/>
            </a:lvl1pPr>
          </a:lstStyle>
          <a:p>
            <a:fld id="{9F12A483-22C1-4C13-94FA-4EF6FF72A62A}" type="slidenum">
              <a:rPr lang="en-US" altLang="en-US"/>
              <a:pPr/>
              <a:t>‹#›</a:t>
            </a:fld>
            <a:endParaRPr lang="en-US" altLang="en-US"/>
          </a:p>
        </p:txBody>
      </p:sp>
    </p:spTree>
    <p:extLst>
      <p:ext uri="{BB962C8B-B14F-4D97-AF65-F5344CB8AC3E}">
        <p14:creationId xmlns:p14="http://schemas.microsoft.com/office/powerpoint/2010/main" val="345723644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endParaRPr lang="en-US" altLang="en-US"/>
          </a:p>
        </p:txBody>
      </p:sp>
      <p:sp>
        <p:nvSpPr>
          <p:cNvPr id="6" name="Rectangle 13"/>
          <p:cNvSpPr>
            <a:spLocks noGrp="1" noChangeArrowheads="1"/>
          </p:cNvSpPr>
          <p:nvPr>
            <p:ph type="ftr" sz="quarter" idx="11"/>
          </p:nvPr>
        </p:nvSpPr>
        <p:spPr>
          <a:ln/>
        </p:spPr>
        <p:txBody>
          <a:bodyPr/>
          <a:lstStyle>
            <a:lvl1pPr>
              <a:defRPr/>
            </a:lvl1pPr>
          </a:lstStyle>
          <a:p>
            <a:endParaRPr lang="en-US" altLang="en-US"/>
          </a:p>
        </p:txBody>
      </p:sp>
      <p:sp>
        <p:nvSpPr>
          <p:cNvPr id="7" name="Rectangle 14"/>
          <p:cNvSpPr>
            <a:spLocks noGrp="1" noChangeArrowheads="1"/>
          </p:cNvSpPr>
          <p:nvPr>
            <p:ph type="sldNum" sz="quarter" idx="12"/>
          </p:nvPr>
        </p:nvSpPr>
        <p:spPr>
          <a:ln/>
        </p:spPr>
        <p:txBody>
          <a:bodyPr/>
          <a:lstStyle>
            <a:lvl1pPr>
              <a:defRPr/>
            </a:lvl1pPr>
          </a:lstStyle>
          <a:p>
            <a:fld id="{EE201524-2754-4400-AED7-5C454DFAE7A0}" type="slidenum">
              <a:rPr lang="en-US" altLang="en-US"/>
              <a:pPr/>
              <a:t>‹#›</a:t>
            </a:fld>
            <a:endParaRPr lang="en-US" altLang="en-US"/>
          </a:p>
        </p:txBody>
      </p:sp>
    </p:spTree>
    <p:extLst>
      <p:ext uri="{BB962C8B-B14F-4D97-AF65-F5344CB8AC3E}">
        <p14:creationId xmlns:p14="http://schemas.microsoft.com/office/powerpoint/2010/main" val="372971981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endParaRPr lang="en-US" altLang="en-US"/>
          </a:p>
        </p:txBody>
      </p:sp>
      <p:sp>
        <p:nvSpPr>
          <p:cNvPr id="6" name="Rectangle 13"/>
          <p:cNvSpPr>
            <a:spLocks noGrp="1" noChangeArrowheads="1"/>
          </p:cNvSpPr>
          <p:nvPr>
            <p:ph type="ftr" sz="quarter" idx="11"/>
          </p:nvPr>
        </p:nvSpPr>
        <p:spPr>
          <a:ln/>
        </p:spPr>
        <p:txBody>
          <a:bodyPr/>
          <a:lstStyle>
            <a:lvl1pPr>
              <a:defRPr/>
            </a:lvl1pPr>
          </a:lstStyle>
          <a:p>
            <a:endParaRPr lang="en-US" altLang="en-US"/>
          </a:p>
        </p:txBody>
      </p:sp>
      <p:sp>
        <p:nvSpPr>
          <p:cNvPr id="7" name="Rectangle 14"/>
          <p:cNvSpPr>
            <a:spLocks noGrp="1" noChangeArrowheads="1"/>
          </p:cNvSpPr>
          <p:nvPr>
            <p:ph type="sldNum" sz="quarter" idx="12"/>
          </p:nvPr>
        </p:nvSpPr>
        <p:spPr>
          <a:ln/>
        </p:spPr>
        <p:txBody>
          <a:bodyPr/>
          <a:lstStyle>
            <a:lvl1pPr>
              <a:defRPr/>
            </a:lvl1pPr>
          </a:lstStyle>
          <a:p>
            <a:fld id="{4D17D64D-76DF-4DDD-9A67-100705DF74C0}" type="slidenum">
              <a:rPr lang="en-US" altLang="en-US"/>
              <a:pPr/>
              <a:t>‹#›</a:t>
            </a:fld>
            <a:endParaRPr lang="en-US" altLang="en-US"/>
          </a:p>
        </p:txBody>
      </p:sp>
    </p:spTree>
    <p:extLst>
      <p:ext uri="{BB962C8B-B14F-4D97-AF65-F5344CB8AC3E}">
        <p14:creationId xmlns:p14="http://schemas.microsoft.com/office/powerpoint/2010/main" val="36049837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extLst>
            <a:ext uri="{FAA26D3D-D897-4be2-8F04-BA451C77F1D7}">
              <ma14:placeholderFlag xmlns:ma14="http://schemas.microsoft.com/office/mac/drawingml/2011/main" xmlns="" val="1"/>
            </a:ext>
          </a:extLst>
        </p:spPr>
        <p:txBody>
          <a:bodyPr/>
          <a:lstStyle>
            <a:lvl1pPr>
              <a:defRPr>
                <a:latin typeface="Arial" pitchFamily="34" charset="0"/>
              </a:defRPr>
            </a:lvl1pPr>
          </a:lstStyle>
          <a:p>
            <a:endParaRPr lang="en-US" altLang="en-US"/>
          </a:p>
        </p:txBody>
      </p:sp>
      <p:sp>
        <p:nvSpPr>
          <p:cNvPr id="6" name="Footer Placeholder 5"/>
          <p:cNvSpPr>
            <a:spLocks noGrp="1"/>
          </p:cNvSpPr>
          <p:nvPr>
            <p:ph type="ftr" sz="quarter" idx="11"/>
          </p:nvPr>
        </p:nvSpPr>
        <p:spPr>
          <a:extLst>
            <a:ext uri="{FAA26D3D-D897-4be2-8F04-BA451C77F1D7}">
              <ma14:placeholderFlag xmlns:ma14="http://schemas.microsoft.com/office/mac/drawingml/2011/main" xmlns="" val="1"/>
            </a:ext>
          </a:extLst>
        </p:spPr>
        <p:txBody>
          <a:bodyPr/>
          <a:lstStyle>
            <a:lvl1pPr>
              <a:defRPr>
                <a:latin typeface="Arial" pitchFamily="34" charset="0"/>
              </a:defRPr>
            </a:lvl1pPr>
          </a:lstStyle>
          <a:p>
            <a:endParaRPr lang="en-US" altLang="en-US"/>
          </a:p>
        </p:txBody>
      </p:sp>
      <p:sp>
        <p:nvSpPr>
          <p:cNvPr id="7" name="Slide Number Placeholder 6"/>
          <p:cNvSpPr>
            <a:spLocks noGrp="1"/>
          </p:cNvSpPr>
          <p:nvPr>
            <p:ph type="sldNum" sz="quarter" idx="12"/>
          </p:nvPr>
        </p:nvSpPr>
        <p:spPr>
          <a:extLst>
            <a:ext uri="{FAA26D3D-D897-4be2-8F04-BA451C77F1D7}">
              <ma14:placeholderFlag xmlns:ma14="http://schemas.microsoft.com/office/mac/drawingml/2011/main" xmlns="" val="1"/>
            </a:ext>
          </a:extLst>
        </p:spPr>
        <p:txBody>
          <a:bodyPr/>
          <a:lstStyle>
            <a:lvl1pPr>
              <a:defRPr>
                <a:latin typeface="Arial" pitchFamily="34" charset="0"/>
              </a:defRPr>
            </a:lvl1pPr>
          </a:lstStyle>
          <a:p>
            <a:fld id="{775C8DA2-8DD1-4CE3-A7B4-2CA5AA6930A4}" type="slidenum">
              <a:rPr lang="en-US" altLang="en-US"/>
              <a:pPr/>
              <a:t>‹#›</a:t>
            </a:fld>
            <a:endParaRPr lang="en-US" altLang="en-US"/>
          </a:p>
        </p:txBody>
      </p:sp>
    </p:spTree>
    <p:extLst>
      <p:ext uri="{BB962C8B-B14F-4D97-AF65-F5344CB8AC3E}">
        <p14:creationId xmlns:p14="http://schemas.microsoft.com/office/powerpoint/2010/main" val="277252075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endParaRPr lang="en-US" altLang="en-US"/>
          </a:p>
        </p:txBody>
      </p:sp>
      <p:sp>
        <p:nvSpPr>
          <p:cNvPr id="5" name="Rectangle 13"/>
          <p:cNvSpPr>
            <a:spLocks noGrp="1" noChangeArrowheads="1"/>
          </p:cNvSpPr>
          <p:nvPr>
            <p:ph type="ftr" sz="quarter" idx="11"/>
          </p:nvPr>
        </p:nvSpPr>
        <p:spPr>
          <a:ln/>
        </p:spPr>
        <p:txBody>
          <a:bodyPr/>
          <a:lstStyle>
            <a:lvl1pPr>
              <a:defRPr/>
            </a:lvl1pPr>
          </a:lstStyle>
          <a:p>
            <a:endParaRPr lang="en-US" altLang="en-US"/>
          </a:p>
        </p:txBody>
      </p:sp>
      <p:sp>
        <p:nvSpPr>
          <p:cNvPr id="6" name="Rectangle 14"/>
          <p:cNvSpPr>
            <a:spLocks noGrp="1" noChangeArrowheads="1"/>
          </p:cNvSpPr>
          <p:nvPr>
            <p:ph type="sldNum" sz="quarter" idx="12"/>
          </p:nvPr>
        </p:nvSpPr>
        <p:spPr>
          <a:ln/>
        </p:spPr>
        <p:txBody>
          <a:bodyPr/>
          <a:lstStyle>
            <a:lvl1pPr>
              <a:defRPr/>
            </a:lvl1pPr>
          </a:lstStyle>
          <a:p>
            <a:fld id="{17BD4748-6500-4F99-B993-0D647B43FA7A}" type="slidenum">
              <a:rPr lang="en-US" altLang="en-US"/>
              <a:pPr/>
              <a:t>‹#›</a:t>
            </a:fld>
            <a:endParaRPr lang="en-US" altLang="en-US"/>
          </a:p>
        </p:txBody>
      </p:sp>
    </p:spTree>
    <p:extLst>
      <p:ext uri="{BB962C8B-B14F-4D97-AF65-F5344CB8AC3E}">
        <p14:creationId xmlns:p14="http://schemas.microsoft.com/office/powerpoint/2010/main" val="133306020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endParaRPr lang="en-US" altLang="en-US"/>
          </a:p>
        </p:txBody>
      </p:sp>
      <p:sp>
        <p:nvSpPr>
          <p:cNvPr id="5" name="Rectangle 13"/>
          <p:cNvSpPr>
            <a:spLocks noGrp="1" noChangeArrowheads="1"/>
          </p:cNvSpPr>
          <p:nvPr>
            <p:ph type="ftr" sz="quarter" idx="11"/>
          </p:nvPr>
        </p:nvSpPr>
        <p:spPr>
          <a:ln/>
        </p:spPr>
        <p:txBody>
          <a:bodyPr/>
          <a:lstStyle>
            <a:lvl1pPr>
              <a:defRPr/>
            </a:lvl1pPr>
          </a:lstStyle>
          <a:p>
            <a:endParaRPr lang="en-US" altLang="en-US"/>
          </a:p>
        </p:txBody>
      </p:sp>
      <p:sp>
        <p:nvSpPr>
          <p:cNvPr id="6" name="Rectangle 14"/>
          <p:cNvSpPr>
            <a:spLocks noGrp="1" noChangeArrowheads="1"/>
          </p:cNvSpPr>
          <p:nvPr>
            <p:ph type="sldNum" sz="quarter" idx="12"/>
          </p:nvPr>
        </p:nvSpPr>
        <p:spPr>
          <a:ln/>
        </p:spPr>
        <p:txBody>
          <a:bodyPr/>
          <a:lstStyle>
            <a:lvl1pPr>
              <a:defRPr/>
            </a:lvl1pPr>
          </a:lstStyle>
          <a:p>
            <a:fld id="{F70D8304-7ACF-498E-B801-E5E1BD19F5EF}" type="slidenum">
              <a:rPr lang="en-US" altLang="en-US"/>
              <a:pPr/>
              <a:t>‹#›</a:t>
            </a:fld>
            <a:endParaRPr lang="en-US" altLang="en-US"/>
          </a:p>
        </p:txBody>
      </p:sp>
    </p:spTree>
    <p:extLst>
      <p:ext uri="{BB962C8B-B14F-4D97-AF65-F5344CB8AC3E}">
        <p14:creationId xmlns:p14="http://schemas.microsoft.com/office/powerpoint/2010/main" val="216672003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a:ln/>
        </p:spPr>
        <p:txBody>
          <a:bodyPr/>
          <a:lstStyle>
            <a:lvl1pPr>
              <a:defRPr/>
            </a:lvl1pPr>
          </a:lstStyle>
          <a:p>
            <a:endParaRPr lang="en-US" altLang="en-US"/>
          </a:p>
        </p:txBody>
      </p:sp>
      <p:sp>
        <p:nvSpPr>
          <p:cNvPr id="8" name="Rectangle 13"/>
          <p:cNvSpPr>
            <a:spLocks noGrp="1" noChangeArrowheads="1"/>
          </p:cNvSpPr>
          <p:nvPr>
            <p:ph type="ftr" sz="quarter" idx="11"/>
          </p:nvPr>
        </p:nvSpPr>
        <p:spPr>
          <a:ln/>
        </p:spPr>
        <p:txBody>
          <a:bodyPr/>
          <a:lstStyle>
            <a:lvl1pPr>
              <a:defRPr/>
            </a:lvl1pPr>
          </a:lstStyle>
          <a:p>
            <a:endParaRPr lang="en-US" altLang="en-US"/>
          </a:p>
        </p:txBody>
      </p:sp>
      <p:sp>
        <p:nvSpPr>
          <p:cNvPr id="9" name="Rectangle 14"/>
          <p:cNvSpPr>
            <a:spLocks noGrp="1" noChangeArrowheads="1"/>
          </p:cNvSpPr>
          <p:nvPr>
            <p:ph type="sldNum" sz="quarter" idx="12"/>
          </p:nvPr>
        </p:nvSpPr>
        <p:spPr>
          <a:ln/>
        </p:spPr>
        <p:txBody>
          <a:bodyPr/>
          <a:lstStyle>
            <a:lvl1pPr>
              <a:defRPr/>
            </a:lvl1pPr>
          </a:lstStyle>
          <a:p>
            <a:fld id="{F1EFB347-FB4D-4E06-9353-A6C5195C11B2}" type="slidenum">
              <a:rPr lang="en-US" altLang="en-US"/>
              <a:pPr/>
              <a:t>‹#›</a:t>
            </a:fld>
            <a:endParaRPr lang="en-US" altLang="en-US"/>
          </a:p>
        </p:txBody>
      </p:sp>
    </p:spTree>
    <p:extLst>
      <p:ext uri="{BB962C8B-B14F-4D97-AF65-F5344CB8AC3E}">
        <p14:creationId xmlns:p14="http://schemas.microsoft.com/office/powerpoint/2010/main" val="119782264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12"/>
          <p:cNvSpPr>
            <a:spLocks noGrp="1" noChangeArrowheads="1"/>
          </p:cNvSpPr>
          <p:nvPr>
            <p:ph type="dt" sz="half" idx="10"/>
          </p:nvPr>
        </p:nvSpPr>
        <p:spPr>
          <a:ln/>
        </p:spPr>
        <p:txBody>
          <a:bodyPr/>
          <a:lstStyle>
            <a:lvl1pPr>
              <a:defRPr/>
            </a:lvl1pPr>
          </a:lstStyle>
          <a:p>
            <a:endParaRPr lang="en-US" altLang="en-US"/>
          </a:p>
        </p:txBody>
      </p:sp>
      <p:sp>
        <p:nvSpPr>
          <p:cNvPr id="5" name="Rectangle 13"/>
          <p:cNvSpPr>
            <a:spLocks noGrp="1" noChangeArrowheads="1"/>
          </p:cNvSpPr>
          <p:nvPr>
            <p:ph type="ftr" sz="quarter" idx="11"/>
          </p:nvPr>
        </p:nvSpPr>
        <p:spPr>
          <a:ln/>
        </p:spPr>
        <p:txBody>
          <a:bodyPr/>
          <a:lstStyle>
            <a:lvl1pPr>
              <a:defRPr/>
            </a:lvl1pPr>
          </a:lstStyle>
          <a:p>
            <a:endParaRPr lang="en-US" altLang="en-US"/>
          </a:p>
        </p:txBody>
      </p:sp>
      <p:sp>
        <p:nvSpPr>
          <p:cNvPr id="6" name="Rectangle 14"/>
          <p:cNvSpPr>
            <a:spLocks noGrp="1" noChangeArrowheads="1"/>
          </p:cNvSpPr>
          <p:nvPr>
            <p:ph type="sldNum" sz="quarter" idx="12"/>
          </p:nvPr>
        </p:nvSpPr>
        <p:spPr>
          <a:ln/>
        </p:spPr>
        <p:txBody>
          <a:bodyPr/>
          <a:lstStyle>
            <a:lvl1pPr>
              <a:defRPr/>
            </a:lvl1pPr>
          </a:lstStyle>
          <a:p>
            <a:fld id="{01BC441D-A369-4267-BD70-6E4D1EC97088}" type="slidenum">
              <a:rPr lang="en-US" altLang="en-US"/>
              <a:pPr/>
              <a:t>‹#›</a:t>
            </a:fld>
            <a:endParaRPr lang="en-US" altLang="en-US"/>
          </a:p>
        </p:txBody>
      </p:sp>
    </p:spTree>
    <p:extLst>
      <p:ext uri="{BB962C8B-B14F-4D97-AF65-F5344CB8AC3E}">
        <p14:creationId xmlns:p14="http://schemas.microsoft.com/office/powerpoint/2010/main" val="197065356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2"/>
            </a:gs>
            <a:gs pos="5000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918325"/>
            <a:chOff x="0" y="0"/>
            <a:chExt cx="5760" cy="4358"/>
          </a:xfrm>
        </p:grpSpPr>
        <p:sp>
          <p:nvSpPr>
            <p:cNvPr id="5"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0" fontAlgn="base" hangingPunct="0">
                <a:spcBef>
                  <a:spcPct val="0"/>
                </a:spcBef>
                <a:spcAft>
                  <a:spcPct val="0"/>
                </a:spcAft>
              </a:pPr>
              <a:endParaRPr lang="en-US" altLang="en-US">
                <a:solidFill>
                  <a:srgbClr val="FFFFCC"/>
                </a:solidFill>
              </a:endParaRPr>
            </a:p>
          </p:txBody>
        </p:sp>
        <p:sp>
          <p:nvSpPr>
            <p:cNvPr id="6" name="Freeform 4"/>
            <p:cNvSpPr>
              <a:spLocks/>
            </p:cNvSpPr>
            <p:nvPr/>
          </p:nvSpPr>
          <p:spPr bwMode="invGray">
            <a:xfrm>
              <a:off x="0" y="0"/>
              <a:ext cx="5760" cy="1344"/>
            </a:xfrm>
            <a:custGeom>
              <a:avLst/>
              <a:gdLst>
                <a:gd name="T0" fmla="*/ 0 w 5760"/>
                <a:gd name="T1" fmla="*/ 0 h 1104"/>
                <a:gd name="T2" fmla="*/ 5760 w 5760"/>
                <a:gd name="T3" fmla="*/ 0 h 1104"/>
                <a:gd name="T4" fmla="*/ 5760 w 5760"/>
                <a:gd name="T5" fmla="*/ 720 h 1104"/>
                <a:gd name="T6" fmla="*/ 3600 w 5760"/>
                <a:gd name="T7" fmla="*/ 624 h 1104"/>
                <a:gd name="T8" fmla="*/ 0 w 5760"/>
                <a:gd name="T9" fmla="*/ 1000 h 1104"/>
                <a:gd name="T10" fmla="*/ 0 w 5760"/>
                <a:gd name="T11" fmla="*/ 0 h 1104"/>
              </a:gdLst>
              <a:ahLst/>
              <a:cxnLst>
                <a:cxn ang="0">
                  <a:pos x="T0" y="T1"/>
                </a:cxn>
                <a:cxn ang="0">
                  <a:pos x="T2" y="T3"/>
                </a:cxn>
                <a:cxn ang="0">
                  <a:pos x="T4" y="T5"/>
                </a:cxn>
                <a:cxn ang="0">
                  <a:pos x="T6" y="T7"/>
                </a:cxn>
                <a:cxn ang="0">
                  <a:pos x="T8" y="T9"/>
                </a:cxn>
                <a:cxn ang="0">
                  <a:pos x="T10" y="T11"/>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pPr eaLnBrk="0" fontAlgn="base" hangingPunct="0">
                <a:spcBef>
                  <a:spcPct val="0"/>
                </a:spcBef>
                <a:spcAft>
                  <a:spcPct val="0"/>
                </a:spcAft>
                <a:defRPr/>
              </a:pPr>
              <a:endParaRPr lang="en-US" sz="2400">
                <a:solidFill>
                  <a:srgbClr val="FFFFCC"/>
                </a:solidFill>
                <a:latin typeface="Arial" charset="0"/>
                <a:cs typeface="ＭＳ Ｐゴシック" charset="0"/>
              </a:endParaRPr>
            </a:p>
          </p:txBody>
        </p:sp>
        <p:sp>
          <p:nvSpPr>
            <p:cNvPr id="7" name="Freeform 5"/>
            <p:cNvSpPr>
              <a:spLocks/>
            </p:cNvSpPr>
            <p:nvPr/>
          </p:nvSpPr>
          <p:spPr bwMode="invGray">
            <a:xfrm>
              <a:off x="0" y="733"/>
              <a:ext cx="5760" cy="3587"/>
            </a:xfrm>
            <a:custGeom>
              <a:avLst/>
              <a:gdLst>
                <a:gd name="T0" fmla="*/ 0 w 5760"/>
                <a:gd name="T1" fmla="*/ 582 h 3587"/>
                <a:gd name="T2" fmla="*/ 2640 w 5760"/>
                <a:gd name="T3" fmla="*/ 267 h 3587"/>
                <a:gd name="T4" fmla="*/ 3373 w 5760"/>
                <a:gd name="T5" fmla="*/ 160 h 3587"/>
                <a:gd name="T6" fmla="*/ 5760 w 5760"/>
                <a:gd name="T7" fmla="*/ 358 h 3587"/>
                <a:gd name="T8" fmla="*/ 5760 w 5760"/>
                <a:gd name="T9" fmla="*/ 3587 h 3587"/>
                <a:gd name="T10" fmla="*/ 0 w 5760"/>
                <a:gd name="T11" fmla="*/ 3587 h 3587"/>
                <a:gd name="T12" fmla="*/ 0 w 5760"/>
                <a:gd name="T13" fmla="*/ 582 h 358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w="9525" cap="flat">
              <a:noFill/>
              <a:prstDash val="solid"/>
              <a:round/>
              <a:headEnd type="none" w="med" len="med"/>
              <a:tailEnd type="none" w="med" len="med"/>
            </a:ln>
            <a:effectLst/>
          </p:spPr>
          <p:txBody>
            <a:bodyPr wrap="none" anchor="ctr"/>
            <a:lstStyle/>
            <a:p>
              <a:pPr eaLnBrk="0" fontAlgn="base" hangingPunct="0">
                <a:spcBef>
                  <a:spcPct val="0"/>
                </a:spcBef>
                <a:spcAft>
                  <a:spcPct val="0"/>
                </a:spcAft>
                <a:defRPr/>
              </a:pPr>
              <a:endParaRPr lang="en-SG" sz="2400">
                <a:solidFill>
                  <a:srgbClr val="FFFFCC"/>
                </a:solidFill>
                <a:latin typeface="Arial" pitchFamily="34" charset="0"/>
              </a:endParaRPr>
            </a:p>
          </p:txBody>
        </p:sp>
        <p:sp>
          <p:nvSpPr>
            <p:cNvPr id="8" name="Freeform 6"/>
            <p:cNvSpPr>
              <a:spLocks/>
            </p:cNvSpPr>
            <p:nvPr/>
          </p:nvSpPr>
          <p:spPr bwMode="invGray">
            <a:xfrm>
              <a:off x="0" y="184"/>
              <a:ext cx="5760" cy="538"/>
            </a:xfrm>
            <a:custGeom>
              <a:avLst/>
              <a:gdLst>
                <a:gd name="T0" fmla="*/ 0 w 5760"/>
                <a:gd name="T1" fmla="*/ 163 h 538"/>
                <a:gd name="T2" fmla="*/ 0 w 5760"/>
                <a:gd name="T3" fmla="*/ 403 h 538"/>
                <a:gd name="T4" fmla="*/ 1773 w 5760"/>
                <a:gd name="T5" fmla="*/ 443 h 538"/>
                <a:gd name="T6" fmla="*/ 4573 w 5760"/>
                <a:gd name="T7" fmla="*/ 176 h 538"/>
                <a:gd name="T8" fmla="*/ 5760 w 5760"/>
                <a:gd name="T9" fmla="*/ 536 h 538"/>
                <a:gd name="T10" fmla="*/ 5760 w 5760"/>
                <a:gd name="T11" fmla="*/ 163 h 538"/>
                <a:gd name="T12" fmla="*/ 4560 w 5760"/>
                <a:gd name="T13" fmla="*/ 29 h 538"/>
                <a:gd name="T14" fmla="*/ 1987 w 5760"/>
                <a:gd name="T15" fmla="*/ 336 h 538"/>
                <a:gd name="T16" fmla="*/ 0 w 5760"/>
                <a:gd name="T17" fmla="*/ 163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pPr eaLnBrk="0" fontAlgn="base" hangingPunct="0">
                <a:spcBef>
                  <a:spcPct val="0"/>
                </a:spcBef>
                <a:spcAft>
                  <a:spcPct val="0"/>
                </a:spcAft>
                <a:defRPr/>
              </a:pPr>
              <a:endParaRPr lang="en-US" sz="2400">
                <a:solidFill>
                  <a:srgbClr val="FFFFCC"/>
                </a:solidFill>
                <a:latin typeface="Arial" charset="0"/>
                <a:cs typeface="ＭＳ Ｐゴシック" charset="0"/>
              </a:endParaRPr>
            </a:p>
          </p:txBody>
        </p:sp>
        <p:sp>
          <p:nvSpPr>
            <p:cNvPr id="9" name="Freeform 7"/>
            <p:cNvSpPr>
              <a:spLocks/>
            </p:cNvSpPr>
            <p:nvPr/>
          </p:nvSpPr>
          <p:spPr bwMode="hidden">
            <a:xfrm>
              <a:off x="0" y="1515"/>
              <a:ext cx="5760" cy="674"/>
            </a:xfrm>
            <a:custGeom>
              <a:avLst/>
              <a:gdLst>
                <a:gd name="T0" fmla="*/ 0 w 5760"/>
                <a:gd name="T1" fmla="*/ 246 h 674"/>
                <a:gd name="T2" fmla="*/ 0 w 5760"/>
                <a:gd name="T3" fmla="*/ 406 h 674"/>
                <a:gd name="T4" fmla="*/ 1280 w 5760"/>
                <a:gd name="T5" fmla="*/ 645 h 674"/>
                <a:gd name="T6" fmla="*/ 1627 w 5760"/>
                <a:gd name="T7" fmla="*/ 580 h 674"/>
                <a:gd name="T8" fmla="*/ 4493 w 5760"/>
                <a:gd name="T9" fmla="*/ 113 h 674"/>
                <a:gd name="T10" fmla="*/ 5760 w 5760"/>
                <a:gd name="T11" fmla="*/ 606 h 674"/>
                <a:gd name="T12" fmla="*/ 5760 w 5760"/>
                <a:gd name="T13" fmla="*/ 233 h 674"/>
                <a:gd name="T14" fmla="*/ 4040 w 5760"/>
                <a:gd name="T15" fmla="*/ 33 h 674"/>
                <a:gd name="T16" fmla="*/ 1093 w 5760"/>
                <a:gd name="T17" fmla="*/ 433 h 674"/>
                <a:gd name="T18" fmla="*/ 0 w 5760"/>
                <a:gd name="T19" fmla="*/ 246 h 67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eaLnBrk="0" fontAlgn="base" hangingPunct="0">
                <a:spcBef>
                  <a:spcPct val="0"/>
                </a:spcBef>
                <a:spcAft>
                  <a:spcPct val="0"/>
                </a:spcAft>
                <a:defRPr/>
              </a:pPr>
              <a:endParaRPr lang="en-SG" sz="2400">
                <a:solidFill>
                  <a:srgbClr val="FFFFCC"/>
                </a:solidFill>
                <a:latin typeface="Arial" pitchFamily="34" charset="0"/>
              </a:endParaRPr>
            </a:p>
          </p:txBody>
        </p:sp>
        <p:sp>
          <p:nvSpPr>
            <p:cNvPr id="10" name="Freeform 8"/>
            <p:cNvSpPr>
              <a:spLocks/>
            </p:cNvSpPr>
            <p:nvPr/>
          </p:nvSpPr>
          <p:spPr bwMode="white">
            <a:xfrm>
              <a:off x="1560" y="959"/>
              <a:ext cx="4200" cy="3361"/>
            </a:xfrm>
            <a:custGeom>
              <a:avLst/>
              <a:gdLst>
                <a:gd name="T0" fmla="*/ 0 w 4200"/>
                <a:gd name="T1" fmla="*/ 3361 h 3361"/>
                <a:gd name="T2" fmla="*/ 1054 w 4200"/>
                <a:gd name="T3" fmla="*/ 295 h 3361"/>
                <a:gd name="T4" fmla="*/ 4200 w 4200"/>
                <a:gd name="T5" fmla="*/ 1588 h 3361"/>
                <a:gd name="T6" fmla="*/ 4200 w 4200"/>
                <a:gd name="T7" fmla="*/ 2028 h 3361"/>
                <a:gd name="T8" fmla="*/ 1200 w 4200"/>
                <a:gd name="T9" fmla="*/ 442 h 3361"/>
                <a:gd name="T10" fmla="*/ 347 w 4200"/>
                <a:gd name="T11" fmla="*/ 3361 h 3361"/>
                <a:gd name="T12" fmla="*/ 0 w 4200"/>
                <a:gd name="T13" fmla="*/ 3361 h 3361"/>
              </a:gdLst>
              <a:ahLst/>
              <a:cxnLst>
                <a:cxn ang="0">
                  <a:pos x="T0" y="T1"/>
                </a:cxn>
                <a:cxn ang="0">
                  <a:pos x="T2" y="T3"/>
                </a:cxn>
                <a:cxn ang="0">
                  <a:pos x="T4" y="T5"/>
                </a:cxn>
                <a:cxn ang="0">
                  <a:pos x="T6" y="T7"/>
                </a:cxn>
                <a:cxn ang="0">
                  <a:pos x="T8" y="T9"/>
                </a:cxn>
                <a:cxn ang="0">
                  <a:pos x="T10" y="T11"/>
                </a:cxn>
                <a:cxn ang="0">
                  <a:pos x="T12" y="T13"/>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pPr eaLnBrk="0" fontAlgn="base" hangingPunct="0">
                <a:spcBef>
                  <a:spcPct val="0"/>
                </a:spcBef>
                <a:spcAft>
                  <a:spcPct val="0"/>
                </a:spcAft>
                <a:defRPr/>
              </a:pPr>
              <a:endParaRPr lang="en-US" sz="2400">
                <a:solidFill>
                  <a:srgbClr val="FFFFCC"/>
                </a:solidFill>
                <a:latin typeface="Arial" charset="0"/>
                <a:cs typeface="ＭＳ Ｐゴシック" charset="0"/>
              </a:endParaRPr>
            </a:p>
          </p:txBody>
        </p:sp>
        <p:sp>
          <p:nvSpPr>
            <p:cNvPr id="11" name="Freeform 9"/>
            <p:cNvSpPr>
              <a:spLocks/>
            </p:cNvSpPr>
            <p:nvPr/>
          </p:nvSpPr>
          <p:spPr bwMode="invGray">
            <a:xfrm>
              <a:off x="0" y="2169"/>
              <a:ext cx="5760" cy="1925"/>
            </a:xfrm>
            <a:custGeom>
              <a:avLst/>
              <a:gdLst>
                <a:gd name="T0" fmla="*/ 0 w 5760"/>
                <a:gd name="T1" fmla="*/ 804 h 1925"/>
                <a:gd name="T2" fmla="*/ 0 w 5760"/>
                <a:gd name="T3" fmla="*/ 991 h 1925"/>
                <a:gd name="T4" fmla="*/ 1547 w 5760"/>
                <a:gd name="T5" fmla="*/ 1818 h 1925"/>
                <a:gd name="T6" fmla="*/ 3253 w 5760"/>
                <a:gd name="T7" fmla="*/ 351 h 1925"/>
                <a:gd name="T8" fmla="*/ 5760 w 5760"/>
                <a:gd name="T9" fmla="*/ 1537 h 1925"/>
                <a:gd name="T10" fmla="*/ 5760 w 5760"/>
                <a:gd name="T11" fmla="*/ 1151 h 1925"/>
                <a:gd name="T12" fmla="*/ 3240 w 5760"/>
                <a:gd name="T13" fmla="*/ 84 h 1925"/>
                <a:gd name="T14" fmla="*/ 1573 w 5760"/>
                <a:gd name="T15" fmla="*/ 1671 h 1925"/>
                <a:gd name="T16" fmla="*/ 0 w 5760"/>
                <a:gd name="T17" fmla="*/ 804 h 192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eaLnBrk="0" fontAlgn="base" hangingPunct="0">
                <a:spcBef>
                  <a:spcPct val="0"/>
                </a:spcBef>
                <a:spcAft>
                  <a:spcPct val="0"/>
                </a:spcAft>
                <a:defRPr/>
              </a:pPr>
              <a:endParaRPr lang="en-SG" sz="2400">
                <a:solidFill>
                  <a:srgbClr val="FFFFCC"/>
                </a:solidFill>
                <a:latin typeface="Arial" pitchFamily="34" charset="0"/>
              </a:endParaRPr>
            </a:p>
          </p:txBody>
        </p:sp>
        <p:sp>
          <p:nvSpPr>
            <p:cNvPr id="12" name="Freeform 10"/>
            <p:cNvSpPr>
              <a:spLocks/>
            </p:cNvSpPr>
            <p:nvPr/>
          </p:nvSpPr>
          <p:spPr bwMode="white">
            <a:xfrm>
              <a:off x="0" y="2238"/>
              <a:ext cx="3929" cy="2120"/>
            </a:xfrm>
            <a:custGeom>
              <a:avLst/>
              <a:gdLst>
                <a:gd name="T0" fmla="*/ 0 w 4196"/>
                <a:gd name="T1" fmla="*/ 415 h 2120"/>
                <a:gd name="T2" fmla="*/ 0 w 4196"/>
                <a:gd name="T3" fmla="*/ 508 h 2120"/>
                <a:gd name="T4" fmla="*/ 1810 w 4196"/>
                <a:gd name="T5" fmla="*/ 229 h 2120"/>
                <a:gd name="T6" fmla="*/ 3671 w 4196"/>
                <a:gd name="T7" fmla="*/ 1055 h 2120"/>
                <a:gd name="T8" fmla="*/ 3359 w 4196"/>
                <a:gd name="T9" fmla="*/ 2082 h 2120"/>
                <a:gd name="T10" fmla="*/ 3696 w 4196"/>
                <a:gd name="T11" fmla="*/ 829 h 2120"/>
                <a:gd name="T12" fmla="*/ 2110 w 4196"/>
                <a:gd name="T13" fmla="*/ 69 h 2120"/>
                <a:gd name="T14" fmla="*/ 0 w 4196"/>
                <a:gd name="T15" fmla="*/ 415 h 212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w="9525" cap="flat">
              <a:noFill/>
              <a:prstDash val="solid"/>
              <a:round/>
              <a:headEnd type="none" w="med" len="med"/>
              <a:tailEnd type="none" w="med" len="med"/>
            </a:ln>
            <a:effectLst/>
          </p:spPr>
          <p:txBody>
            <a:bodyPr wrap="none" anchor="ctr"/>
            <a:lstStyle/>
            <a:p>
              <a:pPr eaLnBrk="0" fontAlgn="base" hangingPunct="0">
                <a:spcBef>
                  <a:spcPct val="0"/>
                </a:spcBef>
                <a:spcAft>
                  <a:spcPct val="0"/>
                </a:spcAft>
                <a:defRPr/>
              </a:pPr>
              <a:endParaRPr lang="en-SG" sz="2400">
                <a:solidFill>
                  <a:srgbClr val="FFFFCC"/>
                </a:solidFill>
                <a:latin typeface="Arial" pitchFamily="34" charset="0"/>
              </a:endParaRPr>
            </a:p>
          </p:txBody>
        </p:sp>
      </p:grpSp>
      <p:sp>
        <p:nvSpPr>
          <p:cNvPr id="4107" name="Rectangle 11"/>
          <p:cNvSpPr>
            <a:spLocks noGrp="1" noChangeArrowheads="1"/>
          </p:cNvSpPr>
          <p:nvPr>
            <p:ph type="ctrTitle"/>
          </p:nvPr>
        </p:nvSpPr>
        <p:spPr>
          <a:xfrm>
            <a:off x="685800" y="2286000"/>
            <a:ext cx="7772400" cy="1143000"/>
          </a:xfrm>
        </p:spPr>
        <p:txBody>
          <a:bodyPr/>
          <a:lstStyle>
            <a:lvl1pPr>
              <a:defRPr/>
            </a:lvl1pPr>
          </a:lstStyle>
          <a:p>
            <a:pPr lvl="0"/>
            <a:r>
              <a:rPr lang="en-US" altLang="zh-CN" noProof="0"/>
              <a:t>Click to edit Master title style</a:t>
            </a:r>
          </a:p>
        </p:txBody>
      </p:sp>
      <p:sp>
        <p:nvSpPr>
          <p:cNvPr id="4108" name="Rectangle 12"/>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US" altLang="zh-CN" noProof="0"/>
              <a:t>Click to edit Master subtitle style</a:t>
            </a:r>
          </a:p>
        </p:txBody>
      </p:sp>
      <p:sp>
        <p:nvSpPr>
          <p:cNvPr id="13" name="Rectangle 13"/>
          <p:cNvSpPr>
            <a:spLocks noGrp="1" noChangeArrowheads="1"/>
          </p:cNvSpPr>
          <p:nvPr>
            <p:ph type="dt" sz="quarter" idx="10"/>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a:spcBef>
                <a:spcPct val="0"/>
              </a:spcBef>
              <a:defRPr/>
            </a:lvl1pPr>
          </a:lstStyle>
          <a:p>
            <a:endParaRPr lang="en-US" altLang="zh-CN"/>
          </a:p>
        </p:txBody>
      </p:sp>
      <p:sp>
        <p:nvSpPr>
          <p:cNvPr id="14" name="Rectangle 14"/>
          <p:cNvSpPr>
            <a:spLocks noGrp="1" noChangeArrowheads="1"/>
          </p:cNvSpPr>
          <p:nvPr>
            <p:ph type="ftr" sz="quarter" idx="11"/>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a:spcBef>
                <a:spcPct val="0"/>
              </a:spcBef>
              <a:defRPr/>
            </a:lvl1pPr>
          </a:lstStyle>
          <a:p>
            <a:endParaRPr lang="en-US" altLang="zh-CN"/>
          </a:p>
        </p:txBody>
      </p:sp>
      <p:sp>
        <p:nvSpPr>
          <p:cNvPr id="15" name="Rectangle 15"/>
          <p:cNvSpPr>
            <a:spLocks noGrp="1" noChangeArrowheads="1"/>
          </p:cNvSpPr>
          <p:nvPr>
            <p:ph type="sldNum" sz="quarter" idx="12"/>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a:spcBef>
                <a:spcPct val="0"/>
              </a:spcBef>
              <a:defRPr/>
            </a:lvl1pPr>
          </a:lstStyle>
          <a:p>
            <a:fld id="{D376EA87-316F-42BF-8A63-F9815052E35A}" type="slidenum">
              <a:rPr lang="en-US" altLang="zh-CN"/>
              <a:pPr/>
              <a:t>‹#›</a:t>
            </a:fld>
            <a:endParaRPr lang="en-US" altLang="zh-CN"/>
          </a:p>
        </p:txBody>
      </p:sp>
    </p:spTree>
    <p:extLst>
      <p:ext uri="{BB962C8B-B14F-4D97-AF65-F5344CB8AC3E}">
        <p14:creationId xmlns:p14="http://schemas.microsoft.com/office/powerpoint/2010/main" val="95035072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extLst>
            <a:ext uri="{FAA26D3D-D897-4be2-8F04-BA451C77F1D7}">
              <ma14:placeholderFlag xmlns:ma14="http://schemas.microsoft.com/office/mac/drawingml/2011/main" xmlns="" val="1"/>
            </a:ext>
          </a:extLst>
        </p:spPr>
        <p:txBody>
          <a:bodyPr/>
          <a:lstStyle>
            <a:lvl1pPr>
              <a:defRPr/>
            </a:lvl1pPr>
          </a:lstStyle>
          <a:p>
            <a:endParaRPr lang="en-US" altLang="zh-CN"/>
          </a:p>
        </p:txBody>
      </p:sp>
      <p:sp>
        <p:nvSpPr>
          <p:cNvPr id="5" name="Rectangle 13"/>
          <p:cNvSpPr>
            <a:spLocks noGrp="1" noChangeArrowheads="1"/>
          </p:cNvSpPr>
          <p:nvPr>
            <p:ph type="ftr" sz="quarter" idx="11"/>
          </p:nvPr>
        </p:nvSpPr>
        <p:spPr>
          <a:extLst>
            <a:ext uri="{FAA26D3D-D897-4be2-8F04-BA451C77F1D7}">
              <ma14:placeholderFlag xmlns:ma14="http://schemas.microsoft.com/office/mac/drawingml/2011/main" xmlns="" val="1"/>
            </a:ext>
          </a:extLst>
        </p:spPr>
        <p:txBody>
          <a:bodyPr/>
          <a:lstStyle>
            <a:lvl1pPr>
              <a:defRPr/>
            </a:lvl1pPr>
          </a:lstStyle>
          <a:p>
            <a:endParaRPr lang="en-US" altLang="zh-CN"/>
          </a:p>
        </p:txBody>
      </p:sp>
      <p:sp>
        <p:nvSpPr>
          <p:cNvPr id="6" name="Rectangle 14"/>
          <p:cNvSpPr>
            <a:spLocks noGrp="1" noChangeArrowheads="1"/>
          </p:cNvSpPr>
          <p:nvPr>
            <p:ph type="sldNum" sz="quarter" idx="12"/>
          </p:nvPr>
        </p:nvSpPr>
        <p:spPr>
          <a:extLst>
            <a:ext uri="{FAA26D3D-D897-4be2-8F04-BA451C77F1D7}">
              <ma14:placeholderFlag xmlns:ma14="http://schemas.microsoft.com/office/mac/drawingml/2011/main" xmlns="" val="1"/>
            </a:ext>
          </a:extLst>
        </p:spPr>
        <p:txBody>
          <a:bodyPr/>
          <a:lstStyle>
            <a:lvl1pPr>
              <a:defRPr/>
            </a:lvl1pPr>
          </a:lstStyle>
          <a:p>
            <a:fld id="{F41F156A-388E-4C5C-B99C-F6DF390FC1BB}" type="slidenum">
              <a:rPr lang="en-US" altLang="zh-CN"/>
              <a:pPr/>
              <a:t>‹#›</a:t>
            </a:fld>
            <a:endParaRPr lang="en-US" altLang="zh-CN"/>
          </a:p>
        </p:txBody>
      </p:sp>
    </p:spTree>
    <p:extLst>
      <p:ext uri="{BB962C8B-B14F-4D97-AF65-F5344CB8AC3E}">
        <p14:creationId xmlns:p14="http://schemas.microsoft.com/office/powerpoint/2010/main" val="173698547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a:extLst>
            <a:ext uri="{FAA26D3D-D897-4be2-8F04-BA451C77F1D7}">
              <ma14:placeholderFlag xmlns:ma14="http://schemas.microsoft.com/office/mac/drawingml/2011/main" xmlns="" val="1"/>
            </a:ext>
          </a:extLst>
        </p:spPr>
        <p:txBody>
          <a:bodyPr/>
          <a:lstStyle>
            <a:lvl1pPr>
              <a:defRPr/>
            </a:lvl1pPr>
          </a:lstStyle>
          <a:p>
            <a:endParaRPr lang="en-US" altLang="zh-CN"/>
          </a:p>
        </p:txBody>
      </p:sp>
      <p:sp>
        <p:nvSpPr>
          <p:cNvPr id="5" name="Rectangle 13"/>
          <p:cNvSpPr>
            <a:spLocks noGrp="1" noChangeArrowheads="1"/>
          </p:cNvSpPr>
          <p:nvPr>
            <p:ph type="ftr" sz="quarter" idx="11"/>
          </p:nvPr>
        </p:nvSpPr>
        <p:spPr>
          <a:extLst>
            <a:ext uri="{FAA26D3D-D897-4be2-8F04-BA451C77F1D7}">
              <ma14:placeholderFlag xmlns:ma14="http://schemas.microsoft.com/office/mac/drawingml/2011/main" xmlns="" val="1"/>
            </a:ext>
          </a:extLst>
        </p:spPr>
        <p:txBody>
          <a:bodyPr/>
          <a:lstStyle>
            <a:lvl1pPr>
              <a:defRPr/>
            </a:lvl1pPr>
          </a:lstStyle>
          <a:p>
            <a:endParaRPr lang="en-US" altLang="zh-CN"/>
          </a:p>
        </p:txBody>
      </p:sp>
      <p:sp>
        <p:nvSpPr>
          <p:cNvPr id="6" name="Rectangle 14"/>
          <p:cNvSpPr>
            <a:spLocks noGrp="1" noChangeArrowheads="1"/>
          </p:cNvSpPr>
          <p:nvPr>
            <p:ph type="sldNum" sz="quarter" idx="12"/>
          </p:nvPr>
        </p:nvSpPr>
        <p:spPr>
          <a:extLst>
            <a:ext uri="{FAA26D3D-D897-4be2-8F04-BA451C77F1D7}">
              <ma14:placeholderFlag xmlns:ma14="http://schemas.microsoft.com/office/mac/drawingml/2011/main" xmlns="" val="1"/>
            </a:ext>
          </a:extLst>
        </p:spPr>
        <p:txBody>
          <a:bodyPr/>
          <a:lstStyle>
            <a:lvl1pPr>
              <a:defRPr/>
            </a:lvl1pPr>
          </a:lstStyle>
          <a:p>
            <a:fld id="{7904475A-47CF-4263-ABC4-BC23D6528888}" type="slidenum">
              <a:rPr lang="en-US" altLang="zh-CN"/>
              <a:pPr/>
              <a:t>‹#›</a:t>
            </a:fld>
            <a:endParaRPr lang="en-US" altLang="zh-CN"/>
          </a:p>
        </p:txBody>
      </p:sp>
    </p:spTree>
    <p:extLst>
      <p:ext uri="{BB962C8B-B14F-4D97-AF65-F5344CB8AC3E}">
        <p14:creationId xmlns:p14="http://schemas.microsoft.com/office/powerpoint/2010/main" val="157198785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a:extLst>
            <a:ext uri="{FAA26D3D-D897-4be2-8F04-BA451C77F1D7}">
              <ma14:placeholderFlag xmlns:ma14="http://schemas.microsoft.com/office/mac/drawingml/2011/main" xmlns="" val="1"/>
            </a:ext>
          </a:extLst>
        </p:spPr>
        <p:txBody>
          <a:bodyPr/>
          <a:lstStyle>
            <a:lvl1pPr>
              <a:defRPr/>
            </a:lvl1pPr>
          </a:lstStyle>
          <a:p>
            <a:endParaRPr lang="en-US" altLang="zh-CN"/>
          </a:p>
        </p:txBody>
      </p:sp>
      <p:sp>
        <p:nvSpPr>
          <p:cNvPr id="6" name="Rectangle 13"/>
          <p:cNvSpPr>
            <a:spLocks noGrp="1" noChangeArrowheads="1"/>
          </p:cNvSpPr>
          <p:nvPr>
            <p:ph type="ftr" sz="quarter" idx="11"/>
          </p:nvPr>
        </p:nvSpPr>
        <p:spPr>
          <a:extLst>
            <a:ext uri="{FAA26D3D-D897-4be2-8F04-BA451C77F1D7}">
              <ma14:placeholderFlag xmlns:ma14="http://schemas.microsoft.com/office/mac/drawingml/2011/main" xmlns="" val="1"/>
            </a:ext>
          </a:extLst>
        </p:spPr>
        <p:txBody>
          <a:bodyPr/>
          <a:lstStyle>
            <a:lvl1pPr>
              <a:defRPr/>
            </a:lvl1pPr>
          </a:lstStyle>
          <a:p>
            <a:endParaRPr lang="en-US" altLang="zh-CN"/>
          </a:p>
        </p:txBody>
      </p:sp>
      <p:sp>
        <p:nvSpPr>
          <p:cNvPr id="7" name="Rectangle 14"/>
          <p:cNvSpPr>
            <a:spLocks noGrp="1" noChangeArrowheads="1"/>
          </p:cNvSpPr>
          <p:nvPr>
            <p:ph type="sldNum" sz="quarter" idx="12"/>
          </p:nvPr>
        </p:nvSpPr>
        <p:spPr>
          <a:extLst>
            <a:ext uri="{FAA26D3D-D897-4be2-8F04-BA451C77F1D7}">
              <ma14:placeholderFlag xmlns:ma14="http://schemas.microsoft.com/office/mac/drawingml/2011/main" xmlns="" val="1"/>
            </a:ext>
          </a:extLst>
        </p:spPr>
        <p:txBody>
          <a:bodyPr/>
          <a:lstStyle>
            <a:lvl1pPr>
              <a:defRPr/>
            </a:lvl1pPr>
          </a:lstStyle>
          <a:p>
            <a:fld id="{1D8E81D0-3EBD-407D-BADA-5C539BE51F6D}" type="slidenum">
              <a:rPr lang="en-US" altLang="zh-CN"/>
              <a:pPr/>
              <a:t>‹#›</a:t>
            </a:fld>
            <a:endParaRPr lang="en-US" altLang="zh-CN"/>
          </a:p>
        </p:txBody>
      </p:sp>
    </p:spTree>
    <p:extLst>
      <p:ext uri="{BB962C8B-B14F-4D97-AF65-F5344CB8AC3E}">
        <p14:creationId xmlns:p14="http://schemas.microsoft.com/office/powerpoint/2010/main" val="292295042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a:extLst>
            <a:ext uri="{FAA26D3D-D897-4be2-8F04-BA451C77F1D7}">
              <ma14:placeholderFlag xmlns:ma14="http://schemas.microsoft.com/office/mac/drawingml/2011/main" xmlns="" val="1"/>
            </a:ext>
          </a:extLst>
        </p:spPr>
        <p:txBody>
          <a:bodyPr/>
          <a:lstStyle>
            <a:lvl1pPr>
              <a:defRPr/>
            </a:lvl1pPr>
          </a:lstStyle>
          <a:p>
            <a:endParaRPr lang="en-US" altLang="zh-CN"/>
          </a:p>
        </p:txBody>
      </p:sp>
      <p:sp>
        <p:nvSpPr>
          <p:cNvPr id="8" name="Rectangle 13"/>
          <p:cNvSpPr>
            <a:spLocks noGrp="1" noChangeArrowheads="1"/>
          </p:cNvSpPr>
          <p:nvPr>
            <p:ph type="ftr" sz="quarter" idx="11"/>
          </p:nvPr>
        </p:nvSpPr>
        <p:spPr>
          <a:extLst>
            <a:ext uri="{FAA26D3D-D897-4be2-8F04-BA451C77F1D7}">
              <ma14:placeholderFlag xmlns:ma14="http://schemas.microsoft.com/office/mac/drawingml/2011/main" xmlns="" val="1"/>
            </a:ext>
          </a:extLst>
        </p:spPr>
        <p:txBody>
          <a:bodyPr/>
          <a:lstStyle>
            <a:lvl1pPr>
              <a:defRPr/>
            </a:lvl1pPr>
          </a:lstStyle>
          <a:p>
            <a:endParaRPr lang="en-US" altLang="zh-CN"/>
          </a:p>
        </p:txBody>
      </p:sp>
      <p:sp>
        <p:nvSpPr>
          <p:cNvPr id="9" name="Rectangle 14"/>
          <p:cNvSpPr>
            <a:spLocks noGrp="1" noChangeArrowheads="1"/>
          </p:cNvSpPr>
          <p:nvPr>
            <p:ph type="sldNum" sz="quarter" idx="12"/>
          </p:nvPr>
        </p:nvSpPr>
        <p:spPr>
          <a:extLst>
            <a:ext uri="{FAA26D3D-D897-4be2-8F04-BA451C77F1D7}">
              <ma14:placeholderFlag xmlns:ma14="http://schemas.microsoft.com/office/mac/drawingml/2011/main" xmlns="" val="1"/>
            </a:ext>
          </a:extLst>
        </p:spPr>
        <p:txBody>
          <a:bodyPr/>
          <a:lstStyle>
            <a:lvl1pPr>
              <a:defRPr/>
            </a:lvl1pPr>
          </a:lstStyle>
          <a:p>
            <a:fld id="{0D74A5C3-FE53-48FA-BDC0-F3F712E351ED}" type="slidenum">
              <a:rPr lang="en-US" altLang="zh-CN"/>
              <a:pPr/>
              <a:t>‹#›</a:t>
            </a:fld>
            <a:endParaRPr lang="en-US" altLang="zh-CN"/>
          </a:p>
        </p:txBody>
      </p:sp>
    </p:spTree>
    <p:extLst>
      <p:ext uri="{BB962C8B-B14F-4D97-AF65-F5344CB8AC3E}">
        <p14:creationId xmlns:p14="http://schemas.microsoft.com/office/powerpoint/2010/main" val="314341671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a:extLst>
            <a:ext uri="{FAA26D3D-D897-4be2-8F04-BA451C77F1D7}">
              <ma14:placeholderFlag xmlns:ma14="http://schemas.microsoft.com/office/mac/drawingml/2011/main" xmlns="" val="1"/>
            </a:ext>
          </a:extLst>
        </p:spPr>
        <p:txBody>
          <a:bodyPr/>
          <a:lstStyle>
            <a:lvl1pPr>
              <a:defRPr/>
            </a:lvl1pPr>
          </a:lstStyle>
          <a:p>
            <a:endParaRPr lang="en-US" altLang="zh-CN"/>
          </a:p>
        </p:txBody>
      </p:sp>
      <p:sp>
        <p:nvSpPr>
          <p:cNvPr id="4" name="Rectangle 13"/>
          <p:cNvSpPr>
            <a:spLocks noGrp="1" noChangeArrowheads="1"/>
          </p:cNvSpPr>
          <p:nvPr>
            <p:ph type="ftr" sz="quarter" idx="11"/>
          </p:nvPr>
        </p:nvSpPr>
        <p:spPr>
          <a:extLst>
            <a:ext uri="{FAA26D3D-D897-4be2-8F04-BA451C77F1D7}">
              <ma14:placeholderFlag xmlns:ma14="http://schemas.microsoft.com/office/mac/drawingml/2011/main" xmlns="" val="1"/>
            </a:ext>
          </a:extLst>
        </p:spPr>
        <p:txBody>
          <a:bodyPr/>
          <a:lstStyle>
            <a:lvl1pPr>
              <a:defRPr/>
            </a:lvl1pPr>
          </a:lstStyle>
          <a:p>
            <a:endParaRPr lang="en-US" altLang="zh-CN"/>
          </a:p>
        </p:txBody>
      </p:sp>
      <p:sp>
        <p:nvSpPr>
          <p:cNvPr id="5" name="Rectangle 14"/>
          <p:cNvSpPr>
            <a:spLocks noGrp="1" noChangeArrowheads="1"/>
          </p:cNvSpPr>
          <p:nvPr>
            <p:ph type="sldNum" sz="quarter" idx="12"/>
          </p:nvPr>
        </p:nvSpPr>
        <p:spPr>
          <a:extLst>
            <a:ext uri="{FAA26D3D-D897-4be2-8F04-BA451C77F1D7}">
              <ma14:placeholderFlag xmlns:ma14="http://schemas.microsoft.com/office/mac/drawingml/2011/main" xmlns="" val="1"/>
            </a:ext>
          </a:extLst>
        </p:spPr>
        <p:txBody>
          <a:bodyPr/>
          <a:lstStyle>
            <a:lvl1pPr>
              <a:defRPr/>
            </a:lvl1pPr>
          </a:lstStyle>
          <a:p>
            <a:fld id="{B698B0C1-12EE-44CF-90CD-6598030C27F9}" type="slidenum">
              <a:rPr lang="en-US" altLang="zh-CN"/>
              <a:pPr/>
              <a:t>‹#›</a:t>
            </a:fld>
            <a:endParaRPr lang="en-US" altLang="zh-CN"/>
          </a:p>
        </p:txBody>
      </p:sp>
    </p:spTree>
    <p:extLst>
      <p:ext uri="{BB962C8B-B14F-4D97-AF65-F5344CB8AC3E}">
        <p14:creationId xmlns:p14="http://schemas.microsoft.com/office/powerpoint/2010/main" val="41483688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extLst>
            <a:ext uri="{FAA26D3D-D897-4be2-8F04-BA451C77F1D7}">
              <ma14:placeholderFlag xmlns:ma14="http://schemas.microsoft.com/office/mac/drawingml/2011/main" xmlns="" val="1"/>
            </a:ext>
          </a:extLst>
        </p:spPr>
        <p:txBody>
          <a:bodyPr/>
          <a:lstStyle>
            <a:lvl1pPr>
              <a:defRPr>
                <a:latin typeface="Arial" pitchFamily="34" charset="0"/>
              </a:defRPr>
            </a:lvl1pPr>
          </a:lstStyle>
          <a:p>
            <a:endParaRPr lang="en-US" altLang="en-US"/>
          </a:p>
        </p:txBody>
      </p:sp>
      <p:sp>
        <p:nvSpPr>
          <p:cNvPr id="6" name="Footer Placeholder 5"/>
          <p:cNvSpPr>
            <a:spLocks noGrp="1"/>
          </p:cNvSpPr>
          <p:nvPr>
            <p:ph type="ftr" sz="quarter" idx="11"/>
          </p:nvPr>
        </p:nvSpPr>
        <p:spPr>
          <a:extLst>
            <a:ext uri="{FAA26D3D-D897-4be2-8F04-BA451C77F1D7}">
              <ma14:placeholderFlag xmlns:ma14="http://schemas.microsoft.com/office/mac/drawingml/2011/main" xmlns="" val="1"/>
            </a:ext>
          </a:extLst>
        </p:spPr>
        <p:txBody>
          <a:bodyPr/>
          <a:lstStyle>
            <a:lvl1pPr>
              <a:defRPr>
                <a:latin typeface="Arial" pitchFamily="34" charset="0"/>
              </a:defRPr>
            </a:lvl1pPr>
          </a:lstStyle>
          <a:p>
            <a:endParaRPr lang="en-US" altLang="en-US"/>
          </a:p>
        </p:txBody>
      </p:sp>
      <p:sp>
        <p:nvSpPr>
          <p:cNvPr id="7" name="Slide Number Placeholder 6"/>
          <p:cNvSpPr>
            <a:spLocks noGrp="1"/>
          </p:cNvSpPr>
          <p:nvPr>
            <p:ph type="sldNum" sz="quarter" idx="12"/>
          </p:nvPr>
        </p:nvSpPr>
        <p:spPr>
          <a:extLst>
            <a:ext uri="{FAA26D3D-D897-4be2-8F04-BA451C77F1D7}">
              <ma14:placeholderFlag xmlns:ma14="http://schemas.microsoft.com/office/mac/drawingml/2011/main" xmlns="" val="1"/>
            </a:ext>
          </a:extLst>
        </p:spPr>
        <p:txBody>
          <a:bodyPr/>
          <a:lstStyle>
            <a:lvl1pPr>
              <a:defRPr>
                <a:latin typeface="Arial" pitchFamily="34" charset="0"/>
              </a:defRPr>
            </a:lvl1pPr>
          </a:lstStyle>
          <a:p>
            <a:fld id="{A49479C9-B00F-44EF-BA74-D81E4A293F88}" type="slidenum">
              <a:rPr lang="en-US" altLang="en-US"/>
              <a:pPr/>
              <a:t>‹#›</a:t>
            </a:fld>
            <a:endParaRPr lang="en-US" altLang="en-US"/>
          </a:p>
        </p:txBody>
      </p:sp>
    </p:spTree>
    <p:extLst>
      <p:ext uri="{BB962C8B-B14F-4D97-AF65-F5344CB8AC3E}">
        <p14:creationId xmlns:p14="http://schemas.microsoft.com/office/powerpoint/2010/main" val="56695800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extLst>
            <a:ext uri="{FAA26D3D-D897-4be2-8F04-BA451C77F1D7}">
              <ma14:placeholderFlag xmlns:ma14="http://schemas.microsoft.com/office/mac/drawingml/2011/main" xmlns="" val="1"/>
            </a:ext>
          </a:extLst>
        </p:spPr>
        <p:txBody>
          <a:bodyPr/>
          <a:lstStyle>
            <a:lvl1pPr>
              <a:defRPr/>
            </a:lvl1pPr>
          </a:lstStyle>
          <a:p>
            <a:endParaRPr lang="en-US" altLang="zh-CN"/>
          </a:p>
        </p:txBody>
      </p:sp>
      <p:sp>
        <p:nvSpPr>
          <p:cNvPr id="3" name="Rectangle 13"/>
          <p:cNvSpPr>
            <a:spLocks noGrp="1" noChangeArrowheads="1"/>
          </p:cNvSpPr>
          <p:nvPr>
            <p:ph type="ftr" sz="quarter" idx="11"/>
          </p:nvPr>
        </p:nvSpPr>
        <p:spPr>
          <a:extLst>
            <a:ext uri="{FAA26D3D-D897-4be2-8F04-BA451C77F1D7}">
              <ma14:placeholderFlag xmlns:ma14="http://schemas.microsoft.com/office/mac/drawingml/2011/main" xmlns="" val="1"/>
            </a:ext>
          </a:extLst>
        </p:spPr>
        <p:txBody>
          <a:bodyPr/>
          <a:lstStyle>
            <a:lvl1pPr>
              <a:defRPr/>
            </a:lvl1pPr>
          </a:lstStyle>
          <a:p>
            <a:endParaRPr lang="en-US" altLang="zh-CN"/>
          </a:p>
        </p:txBody>
      </p:sp>
      <p:sp>
        <p:nvSpPr>
          <p:cNvPr id="4" name="Rectangle 14"/>
          <p:cNvSpPr>
            <a:spLocks noGrp="1" noChangeArrowheads="1"/>
          </p:cNvSpPr>
          <p:nvPr>
            <p:ph type="sldNum" sz="quarter" idx="12"/>
          </p:nvPr>
        </p:nvSpPr>
        <p:spPr>
          <a:extLst>
            <a:ext uri="{FAA26D3D-D897-4be2-8F04-BA451C77F1D7}">
              <ma14:placeholderFlag xmlns:ma14="http://schemas.microsoft.com/office/mac/drawingml/2011/main" xmlns="" val="1"/>
            </a:ext>
          </a:extLst>
        </p:spPr>
        <p:txBody>
          <a:bodyPr/>
          <a:lstStyle>
            <a:lvl1pPr>
              <a:defRPr/>
            </a:lvl1pPr>
          </a:lstStyle>
          <a:p>
            <a:fld id="{41C3B582-E58A-4056-A52A-838B51002D35}" type="slidenum">
              <a:rPr lang="en-US" altLang="zh-CN"/>
              <a:pPr/>
              <a:t>‹#›</a:t>
            </a:fld>
            <a:endParaRPr lang="en-US" altLang="zh-CN"/>
          </a:p>
        </p:txBody>
      </p:sp>
    </p:spTree>
    <p:extLst>
      <p:ext uri="{BB962C8B-B14F-4D97-AF65-F5344CB8AC3E}">
        <p14:creationId xmlns:p14="http://schemas.microsoft.com/office/powerpoint/2010/main" val="295518018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extLst>
            <a:ext uri="{FAA26D3D-D897-4be2-8F04-BA451C77F1D7}">
              <ma14:placeholderFlag xmlns:ma14="http://schemas.microsoft.com/office/mac/drawingml/2011/main" xmlns="" val="1"/>
            </a:ext>
          </a:extLst>
        </p:spPr>
        <p:txBody>
          <a:bodyPr/>
          <a:lstStyle>
            <a:lvl1pPr>
              <a:defRPr/>
            </a:lvl1pPr>
          </a:lstStyle>
          <a:p>
            <a:endParaRPr lang="en-US" altLang="zh-CN"/>
          </a:p>
        </p:txBody>
      </p:sp>
      <p:sp>
        <p:nvSpPr>
          <p:cNvPr id="6" name="Rectangle 13"/>
          <p:cNvSpPr>
            <a:spLocks noGrp="1" noChangeArrowheads="1"/>
          </p:cNvSpPr>
          <p:nvPr>
            <p:ph type="ftr" sz="quarter" idx="11"/>
          </p:nvPr>
        </p:nvSpPr>
        <p:spPr>
          <a:extLst>
            <a:ext uri="{FAA26D3D-D897-4be2-8F04-BA451C77F1D7}">
              <ma14:placeholderFlag xmlns:ma14="http://schemas.microsoft.com/office/mac/drawingml/2011/main" xmlns="" val="1"/>
            </a:ext>
          </a:extLst>
        </p:spPr>
        <p:txBody>
          <a:bodyPr/>
          <a:lstStyle>
            <a:lvl1pPr>
              <a:defRPr/>
            </a:lvl1pPr>
          </a:lstStyle>
          <a:p>
            <a:endParaRPr lang="en-US" altLang="zh-CN"/>
          </a:p>
        </p:txBody>
      </p:sp>
      <p:sp>
        <p:nvSpPr>
          <p:cNvPr id="7" name="Rectangle 14"/>
          <p:cNvSpPr>
            <a:spLocks noGrp="1" noChangeArrowheads="1"/>
          </p:cNvSpPr>
          <p:nvPr>
            <p:ph type="sldNum" sz="quarter" idx="12"/>
          </p:nvPr>
        </p:nvSpPr>
        <p:spPr>
          <a:extLst>
            <a:ext uri="{FAA26D3D-D897-4be2-8F04-BA451C77F1D7}">
              <ma14:placeholderFlag xmlns:ma14="http://schemas.microsoft.com/office/mac/drawingml/2011/main" xmlns="" val="1"/>
            </a:ext>
          </a:extLst>
        </p:spPr>
        <p:txBody>
          <a:bodyPr/>
          <a:lstStyle>
            <a:lvl1pPr>
              <a:defRPr/>
            </a:lvl1pPr>
          </a:lstStyle>
          <a:p>
            <a:fld id="{2169A0A3-BBEC-4D80-9B75-7E7D7C947DC9}" type="slidenum">
              <a:rPr lang="en-US" altLang="zh-CN"/>
              <a:pPr/>
              <a:t>‹#›</a:t>
            </a:fld>
            <a:endParaRPr lang="en-US" altLang="zh-CN"/>
          </a:p>
        </p:txBody>
      </p:sp>
    </p:spTree>
    <p:extLst>
      <p:ext uri="{BB962C8B-B14F-4D97-AF65-F5344CB8AC3E}">
        <p14:creationId xmlns:p14="http://schemas.microsoft.com/office/powerpoint/2010/main" val="292768008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extLst>
            <a:ext uri="{FAA26D3D-D897-4be2-8F04-BA451C77F1D7}">
              <ma14:placeholderFlag xmlns:ma14="http://schemas.microsoft.com/office/mac/drawingml/2011/main" xmlns="" val="1"/>
            </a:ext>
          </a:extLst>
        </p:spPr>
        <p:txBody>
          <a:bodyPr/>
          <a:lstStyle>
            <a:lvl1pPr>
              <a:defRPr/>
            </a:lvl1pPr>
          </a:lstStyle>
          <a:p>
            <a:endParaRPr lang="en-US" altLang="zh-CN"/>
          </a:p>
        </p:txBody>
      </p:sp>
      <p:sp>
        <p:nvSpPr>
          <p:cNvPr id="6" name="Rectangle 13"/>
          <p:cNvSpPr>
            <a:spLocks noGrp="1" noChangeArrowheads="1"/>
          </p:cNvSpPr>
          <p:nvPr>
            <p:ph type="ftr" sz="quarter" idx="11"/>
          </p:nvPr>
        </p:nvSpPr>
        <p:spPr>
          <a:extLst>
            <a:ext uri="{FAA26D3D-D897-4be2-8F04-BA451C77F1D7}">
              <ma14:placeholderFlag xmlns:ma14="http://schemas.microsoft.com/office/mac/drawingml/2011/main" xmlns="" val="1"/>
            </a:ext>
          </a:extLst>
        </p:spPr>
        <p:txBody>
          <a:bodyPr/>
          <a:lstStyle>
            <a:lvl1pPr>
              <a:defRPr/>
            </a:lvl1pPr>
          </a:lstStyle>
          <a:p>
            <a:endParaRPr lang="en-US" altLang="zh-CN"/>
          </a:p>
        </p:txBody>
      </p:sp>
      <p:sp>
        <p:nvSpPr>
          <p:cNvPr id="7" name="Rectangle 14"/>
          <p:cNvSpPr>
            <a:spLocks noGrp="1" noChangeArrowheads="1"/>
          </p:cNvSpPr>
          <p:nvPr>
            <p:ph type="sldNum" sz="quarter" idx="12"/>
          </p:nvPr>
        </p:nvSpPr>
        <p:spPr>
          <a:extLst>
            <a:ext uri="{FAA26D3D-D897-4be2-8F04-BA451C77F1D7}">
              <ma14:placeholderFlag xmlns:ma14="http://schemas.microsoft.com/office/mac/drawingml/2011/main" xmlns="" val="1"/>
            </a:ext>
          </a:extLst>
        </p:spPr>
        <p:txBody>
          <a:bodyPr/>
          <a:lstStyle>
            <a:lvl1pPr>
              <a:defRPr/>
            </a:lvl1pPr>
          </a:lstStyle>
          <a:p>
            <a:fld id="{2DEA89EB-5550-43F0-AE6D-B55C5F1D7FB7}" type="slidenum">
              <a:rPr lang="en-US" altLang="zh-CN"/>
              <a:pPr/>
              <a:t>‹#›</a:t>
            </a:fld>
            <a:endParaRPr lang="en-US" altLang="zh-CN"/>
          </a:p>
        </p:txBody>
      </p:sp>
    </p:spTree>
    <p:extLst>
      <p:ext uri="{BB962C8B-B14F-4D97-AF65-F5344CB8AC3E}">
        <p14:creationId xmlns:p14="http://schemas.microsoft.com/office/powerpoint/2010/main" val="419451203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extLst>
            <a:ext uri="{FAA26D3D-D897-4be2-8F04-BA451C77F1D7}">
              <ma14:placeholderFlag xmlns:ma14="http://schemas.microsoft.com/office/mac/drawingml/2011/main" xmlns="" val="1"/>
            </a:ext>
          </a:extLst>
        </p:spPr>
        <p:txBody>
          <a:bodyPr/>
          <a:lstStyle>
            <a:lvl1pPr>
              <a:defRPr/>
            </a:lvl1pPr>
          </a:lstStyle>
          <a:p>
            <a:endParaRPr lang="en-US" altLang="zh-CN"/>
          </a:p>
        </p:txBody>
      </p:sp>
      <p:sp>
        <p:nvSpPr>
          <p:cNvPr id="5" name="Rectangle 13"/>
          <p:cNvSpPr>
            <a:spLocks noGrp="1" noChangeArrowheads="1"/>
          </p:cNvSpPr>
          <p:nvPr>
            <p:ph type="ftr" sz="quarter" idx="11"/>
          </p:nvPr>
        </p:nvSpPr>
        <p:spPr>
          <a:extLst>
            <a:ext uri="{FAA26D3D-D897-4be2-8F04-BA451C77F1D7}">
              <ma14:placeholderFlag xmlns:ma14="http://schemas.microsoft.com/office/mac/drawingml/2011/main" xmlns="" val="1"/>
            </a:ext>
          </a:extLst>
        </p:spPr>
        <p:txBody>
          <a:bodyPr/>
          <a:lstStyle>
            <a:lvl1pPr>
              <a:defRPr/>
            </a:lvl1pPr>
          </a:lstStyle>
          <a:p>
            <a:endParaRPr lang="en-US" altLang="zh-CN"/>
          </a:p>
        </p:txBody>
      </p:sp>
      <p:sp>
        <p:nvSpPr>
          <p:cNvPr id="6" name="Rectangle 14"/>
          <p:cNvSpPr>
            <a:spLocks noGrp="1" noChangeArrowheads="1"/>
          </p:cNvSpPr>
          <p:nvPr>
            <p:ph type="sldNum" sz="quarter" idx="12"/>
          </p:nvPr>
        </p:nvSpPr>
        <p:spPr>
          <a:extLst>
            <a:ext uri="{FAA26D3D-D897-4be2-8F04-BA451C77F1D7}">
              <ma14:placeholderFlag xmlns:ma14="http://schemas.microsoft.com/office/mac/drawingml/2011/main" xmlns="" val="1"/>
            </a:ext>
          </a:extLst>
        </p:spPr>
        <p:txBody>
          <a:bodyPr/>
          <a:lstStyle>
            <a:lvl1pPr>
              <a:defRPr/>
            </a:lvl1pPr>
          </a:lstStyle>
          <a:p>
            <a:fld id="{8C1340B9-90A0-4656-BFB0-940A4A615FC0}" type="slidenum">
              <a:rPr lang="en-US" altLang="zh-CN"/>
              <a:pPr/>
              <a:t>‹#›</a:t>
            </a:fld>
            <a:endParaRPr lang="en-US" altLang="zh-CN"/>
          </a:p>
        </p:txBody>
      </p:sp>
    </p:spTree>
    <p:extLst>
      <p:ext uri="{BB962C8B-B14F-4D97-AF65-F5344CB8AC3E}">
        <p14:creationId xmlns:p14="http://schemas.microsoft.com/office/powerpoint/2010/main" val="331175336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extLst>
            <a:ext uri="{FAA26D3D-D897-4be2-8F04-BA451C77F1D7}">
              <ma14:placeholderFlag xmlns:ma14="http://schemas.microsoft.com/office/mac/drawingml/2011/main" xmlns="" val="1"/>
            </a:ext>
          </a:extLst>
        </p:spPr>
        <p:txBody>
          <a:bodyPr/>
          <a:lstStyle>
            <a:lvl1pPr>
              <a:defRPr/>
            </a:lvl1pPr>
          </a:lstStyle>
          <a:p>
            <a:endParaRPr lang="en-US" altLang="zh-CN"/>
          </a:p>
        </p:txBody>
      </p:sp>
      <p:sp>
        <p:nvSpPr>
          <p:cNvPr id="5" name="Rectangle 13"/>
          <p:cNvSpPr>
            <a:spLocks noGrp="1" noChangeArrowheads="1"/>
          </p:cNvSpPr>
          <p:nvPr>
            <p:ph type="ftr" sz="quarter" idx="11"/>
          </p:nvPr>
        </p:nvSpPr>
        <p:spPr>
          <a:extLst>
            <a:ext uri="{FAA26D3D-D897-4be2-8F04-BA451C77F1D7}">
              <ma14:placeholderFlag xmlns:ma14="http://schemas.microsoft.com/office/mac/drawingml/2011/main" xmlns="" val="1"/>
            </a:ext>
          </a:extLst>
        </p:spPr>
        <p:txBody>
          <a:bodyPr/>
          <a:lstStyle>
            <a:lvl1pPr>
              <a:defRPr/>
            </a:lvl1pPr>
          </a:lstStyle>
          <a:p>
            <a:endParaRPr lang="en-US" altLang="zh-CN"/>
          </a:p>
        </p:txBody>
      </p:sp>
      <p:sp>
        <p:nvSpPr>
          <p:cNvPr id="6" name="Rectangle 14"/>
          <p:cNvSpPr>
            <a:spLocks noGrp="1" noChangeArrowheads="1"/>
          </p:cNvSpPr>
          <p:nvPr>
            <p:ph type="sldNum" sz="quarter" idx="12"/>
          </p:nvPr>
        </p:nvSpPr>
        <p:spPr>
          <a:extLst>
            <a:ext uri="{FAA26D3D-D897-4be2-8F04-BA451C77F1D7}">
              <ma14:placeholderFlag xmlns:ma14="http://schemas.microsoft.com/office/mac/drawingml/2011/main" xmlns="" val="1"/>
            </a:ext>
          </a:extLst>
        </p:spPr>
        <p:txBody>
          <a:bodyPr/>
          <a:lstStyle>
            <a:lvl1pPr>
              <a:defRPr/>
            </a:lvl1pPr>
          </a:lstStyle>
          <a:p>
            <a:fld id="{2250A81F-A37B-4337-A6AC-C56B57354591}" type="slidenum">
              <a:rPr lang="en-US" altLang="zh-CN"/>
              <a:pPr/>
              <a:t>‹#›</a:t>
            </a:fld>
            <a:endParaRPr lang="en-US" altLang="zh-CN"/>
          </a:p>
        </p:txBody>
      </p:sp>
    </p:spTree>
    <p:extLst>
      <p:ext uri="{BB962C8B-B14F-4D97-AF65-F5344CB8AC3E}">
        <p14:creationId xmlns:p14="http://schemas.microsoft.com/office/powerpoint/2010/main" val="142766765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a:extLst>
            <a:ext uri="{FAA26D3D-D897-4be2-8F04-BA451C77F1D7}">
              <ma14:placeholderFlag xmlns:ma14="http://schemas.microsoft.com/office/mac/drawingml/2011/main" xmlns="" val="1"/>
            </a:ext>
          </a:extLst>
        </p:spPr>
        <p:txBody>
          <a:bodyPr/>
          <a:lstStyle>
            <a:lvl1pPr>
              <a:defRPr/>
            </a:lvl1pPr>
          </a:lstStyle>
          <a:p>
            <a:endParaRPr lang="en-US" altLang="zh-CN"/>
          </a:p>
        </p:txBody>
      </p:sp>
      <p:sp>
        <p:nvSpPr>
          <p:cNvPr id="8" name="Rectangle 13"/>
          <p:cNvSpPr>
            <a:spLocks noGrp="1" noChangeArrowheads="1"/>
          </p:cNvSpPr>
          <p:nvPr>
            <p:ph type="ftr" sz="quarter" idx="11"/>
          </p:nvPr>
        </p:nvSpPr>
        <p:spPr>
          <a:extLst>
            <a:ext uri="{FAA26D3D-D897-4be2-8F04-BA451C77F1D7}">
              <ma14:placeholderFlag xmlns:ma14="http://schemas.microsoft.com/office/mac/drawingml/2011/main" xmlns="" val="1"/>
            </a:ext>
          </a:extLst>
        </p:spPr>
        <p:txBody>
          <a:bodyPr/>
          <a:lstStyle>
            <a:lvl1pPr>
              <a:defRPr/>
            </a:lvl1pPr>
          </a:lstStyle>
          <a:p>
            <a:endParaRPr lang="en-US" altLang="zh-CN"/>
          </a:p>
        </p:txBody>
      </p:sp>
      <p:sp>
        <p:nvSpPr>
          <p:cNvPr id="9" name="Rectangle 14"/>
          <p:cNvSpPr>
            <a:spLocks noGrp="1" noChangeArrowheads="1"/>
          </p:cNvSpPr>
          <p:nvPr>
            <p:ph type="sldNum" sz="quarter" idx="12"/>
          </p:nvPr>
        </p:nvSpPr>
        <p:spPr>
          <a:extLst>
            <a:ext uri="{FAA26D3D-D897-4be2-8F04-BA451C77F1D7}">
              <ma14:placeholderFlag xmlns:ma14="http://schemas.microsoft.com/office/mac/drawingml/2011/main" xmlns="" val="1"/>
            </a:ext>
          </a:extLst>
        </p:spPr>
        <p:txBody>
          <a:bodyPr/>
          <a:lstStyle>
            <a:lvl1pPr>
              <a:defRPr/>
            </a:lvl1pPr>
          </a:lstStyle>
          <a:p>
            <a:fld id="{86D252A0-60F1-421E-B31D-6725A0261261}" type="slidenum">
              <a:rPr lang="en-US" altLang="zh-CN"/>
              <a:pPr/>
              <a:t>‹#›</a:t>
            </a:fld>
            <a:endParaRPr lang="en-US" altLang="zh-CN"/>
          </a:p>
        </p:txBody>
      </p:sp>
    </p:spTree>
    <p:extLst>
      <p:ext uri="{BB962C8B-B14F-4D97-AF65-F5344CB8AC3E}">
        <p14:creationId xmlns:p14="http://schemas.microsoft.com/office/powerpoint/2010/main" val="254037129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12"/>
          <p:cNvSpPr>
            <a:spLocks noGrp="1" noChangeArrowheads="1"/>
          </p:cNvSpPr>
          <p:nvPr>
            <p:ph type="dt" sz="half" idx="10"/>
          </p:nvPr>
        </p:nvSpPr>
        <p:spPr>
          <a:extLst>
            <a:ext uri="{FAA26D3D-D897-4be2-8F04-BA451C77F1D7}">
              <ma14:placeholderFlag xmlns:ma14="http://schemas.microsoft.com/office/mac/drawingml/2011/main" xmlns="" val="1"/>
            </a:ext>
          </a:extLst>
        </p:spPr>
        <p:txBody>
          <a:bodyPr/>
          <a:lstStyle>
            <a:lvl1pPr>
              <a:defRPr/>
            </a:lvl1pPr>
          </a:lstStyle>
          <a:p>
            <a:endParaRPr lang="en-US" altLang="zh-CN"/>
          </a:p>
        </p:txBody>
      </p:sp>
      <p:sp>
        <p:nvSpPr>
          <p:cNvPr id="5" name="Rectangle 13"/>
          <p:cNvSpPr>
            <a:spLocks noGrp="1" noChangeArrowheads="1"/>
          </p:cNvSpPr>
          <p:nvPr>
            <p:ph type="ftr" sz="quarter" idx="11"/>
          </p:nvPr>
        </p:nvSpPr>
        <p:spPr>
          <a:extLst>
            <a:ext uri="{FAA26D3D-D897-4be2-8F04-BA451C77F1D7}">
              <ma14:placeholderFlag xmlns:ma14="http://schemas.microsoft.com/office/mac/drawingml/2011/main" xmlns="" val="1"/>
            </a:ext>
          </a:extLst>
        </p:spPr>
        <p:txBody>
          <a:bodyPr/>
          <a:lstStyle>
            <a:lvl1pPr>
              <a:defRPr/>
            </a:lvl1pPr>
          </a:lstStyle>
          <a:p>
            <a:endParaRPr lang="en-US" altLang="zh-CN"/>
          </a:p>
        </p:txBody>
      </p:sp>
      <p:sp>
        <p:nvSpPr>
          <p:cNvPr id="6" name="Rectangle 14"/>
          <p:cNvSpPr>
            <a:spLocks noGrp="1" noChangeArrowheads="1"/>
          </p:cNvSpPr>
          <p:nvPr>
            <p:ph type="sldNum" sz="quarter" idx="12"/>
          </p:nvPr>
        </p:nvSpPr>
        <p:spPr>
          <a:extLst>
            <a:ext uri="{FAA26D3D-D897-4be2-8F04-BA451C77F1D7}">
              <ma14:placeholderFlag xmlns:ma14="http://schemas.microsoft.com/office/mac/drawingml/2011/main" xmlns="" val="1"/>
            </a:ext>
          </a:extLst>
        </p:spPr>
        <p:txBody>
          <a:bodyPr/>
          <a:lstStyle>
            <a:lvl1pPr>
              <a:defRPr/>
            </a:lvl1pPr>
          </a:lstStyle>
          <a:p>
            <a:fld id="{70F54DFA-2317-4548-88B3-81840729DC21}" type="slidenum">
              <a:rPr lang="en-US" altLang="zh-CN"/>
              <a:pPr/>
              <a:t>‹#›</a:t>
            </a:fld>
            <a:endParaRPr lang="en-US" altLang="zh-CN"/>
          </a:p>
        </p:txBody>
      </p:sp>
    </p:spTree>
    <p:extLst>
      <p:ext uri="{BB962C8B-B14F-4D97-AF65-F5344CB8AC3E}">
        <p14:creationId xmlns:p14="http://schemas.microsoft.com/office/powerpoint/2010/main" val="27627442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4" name="Group 2"/>
          <p:cNvGrpSpPr>
            <a:grpSpLocks/>
          </p:cNvGrpSpPr>
          <p:nvPr/>
        </p:nvGrpSpPr>
        <p:grpSpPr bwMode="auto">
          <a:xfrm>
            <a:off x="0" y="3"/>
            <a:ext cx="9144000" cy="6918325"/>
            <a:chOff x="0" y="0"/>
            <a:chExt cx="5760" cy="4358"/>
          </a:xfrm>
        </p:grpSpPr>
        <p:sp>
          <p:nvSpPr>
            <p:cNvPr id="5"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w="9525">
              <a:noFill/>
              <a:miter lim="800000"/>
              <a:headEnd/>
              <a:tailEnd/>
            </a:ln>
          </p:spPr>
          <p:txBody>
            <a:bodyPr wrap="none" anchor="ctr"/>
            <a:lstStyle/>
            <a:p>
              <a:pPr eaLnBrk="0" fontAlgn="base" hangingPunct="0">
                <a:spcBef>
                  <a:spcPct val="0"/>
                </a:spcBef>
                <a:spcAft>
                  <a:spcPct val="0"/>
                </a:spcAft>
                <a:defRPr/>
              </a:pPr>
              <a:endParaRPr lang="en-US" sz="2400">
                <a:solidFill>
                  <a:srgbClr val="FFFFCC"/>
                </a:solidFill>
                <a:latin typeface="Arial" charset="0"/>
                <a:ea typeface="ＭＳ Ｐゴシック" charset="-128"/>
                <a:cs typeface="ＭＳ Ｐゴシック" charset="-128"/>
              </a:endParaRPr>
            </a:p>
          </p:txBody>
        </p:sp>
        <p:sp>
          <p:nvSpPr>
            <p:cNvPr id="6" name="Freeform 4"/>
            <p:cNvSpPr>
              <a:spLocks/>
            </p:cNvSpPr>
            <p:nvPr/>
          </p:nvSpPr>
          <p:spPr bwMode="invGray">
            <a:xfrm>
              <a:off x="0" y="0"/>
              <a:ext cx="5760" cy="1344"/>
            </a:xfrm>
            <a:custGeom>
              <a:avLst/>
              <a:gdLst/>
              <a:ahLst/>
              <a:cxnLst>
                <a:cxn ang="0">
                  <a:pos x="0" y="0"/>
                </a:cxn>
                <a:cxn ang="0">
                  <a:pos x="5760" y="0"/>
                </a:cxn>
                <a:cxn ang="0">
                  <a:pos x="5760" y="720"/>
                </a:cxn>
                <a:cxn ang="0">
                  <a:pos x="3600" y="624"/>
                </a:cxn>
                <a:cxn ang="0">
                  <a:pos x="0" y="1000"/>
                </a:cxn>
                <a:cxn ang="0">
                  <a:pos x="0" y="0"/>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w="9525">
              <a:noFill/>
              <a:round/>
              <a:headEnd/>
              <a:tailEnd/>
            </a:ln>
          </p:spPr>
          <p:txBody>
            <a:bodyPr wrap="none" anchor="ctr"/>
            <a:lstStyle/>
            <a:p>
              <a:pPr eaLnBrk="0" fontAlgn="base" hangingPunct="0">
                <a:spcBef>
                  <a:spcPct val="0"/>
                </a:spcBef>
                <a:spcAft>
                  <a:spcPct val="0"/>
                </a:spcAft>
                <a:defRPr/>
              </a:pPr>
              <a:endParaRPr lang="en-US" sz="2400">
                <a:solidFill>
                  <a:srgbClr val="FFFFCC"/>
                </a:solidFill>
                <a:latin typeface="Arial" charset="0"/>
                <a:ea typeface="ＭＳ Ｐゴシック" charset="-128"/>
                <a:cs typeface="ＭＳ Ｐゴシック" charset="-128"/>
              </a:endParaRPr>
            </a:p>
          </p:txBody>
        </p:sp>
        <p:sp>
          <p:nvSpPr>
            <p:cNvPr id="7" name="Freeform 5"/>
            <p:cNvSpPr>
              <a:spLocks/>
            </p:cNvSpPr>
            <p:nvPr/>
          </p:nvSpPr>
          <p:spPr bwMode="invGray">
            <a:xfrm>
              <a:off x="0" y="733"/>
              <a:ext cx="5760" cy="3587"/>
            </a:xfrm>
            <a:custGeom>
              <a:avLst/>
              <a:gdLst/>
              <a:ahLst/>
              <a:cxnLst>
                <a:cxn ang="0">
                  <a:pos x="0" y="582"/>
                </a:cxn>
                <a:cxn ang="0">
                  <a:pos x="2640" y="267"/>
                </a:cxn>
                <a:cxn ang="0">
                  <a:pos x="3373" y="160"/>
                </a:cxn>
                <a:cxn ang="0">
                  <a:pos x="5760" y="358"/>
                </a:cxn>
                <a:cxn ang="0">
                  <a:pos x="5760" y="3587"/>
                </a:cxn>
                <a:cxn ang="0">
                  <a:pos x="0" y="3587"/>
                </a:cxn>
                <a:cxn ang="0">
                  <a:pos x="0" y="582"/>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w="9525" cap="flat">
              <a:noFill/>
              <a:prstDash val="solid"/>
              <a:round/>
              <a:headEnd type="none" w="med" len="med"/>
              <a:tailEnd type="none" w="med" len="med"/>
            </a:ln>
            <a:effectLst/>
          </p:spPr>
          <p:txBody>
            <a:bodyPr wrap="none" anchor="ctr"/>
            <a:lstStyle/>
            <a:p>
              <a:pPr eaLnBrk="0" fontAlgn="base" hangingPunct="0">
                <a:spcBef>
                  <a:spcPct val="0"/>
                </a:spcBef>
                <a:spcAft>
                  <a:spcPct val="0"/>
                </a:spcAft>
                <a:defRPr/>
              </a:pPr>
              <a:endParaRPr lang="en-US" sz="2400">
                <a:solidFill>
                  <a:srgbClr val="FFFFCC"/>
                </a:solidFill>
                <a:latin typeface="Arial" charset="0"/>
                <a:ea typeface="ＭＳ Ｐゴシック" charset="-128"/>
                <a:cs typeface="ＭＳ Ｐゴシック" charset="-128"/>
              </a:endParaRPr>
            </a:p>
          </p:txBody>
        </p:sp>
        <p:sp>
          <p:nvSpPr>
            <p:cNvPr id="8" name="Freeform 6"/>
            <p:cNvSpPr>
              <a:spLocks/>
            </p:cNvSpPr>
            <p:nvPr/>
          </p:nvSpPr>
          <p:spPr bwMode="invGray">
            <a:xfrm>
              <a:off x="0" y="184"/>
              <a:ext cx="5760" cy="538"/>
            </a:xfrm>
            <a:custGeom>
              <a:avLst/>
              <a:gdLst/>
              <a:ahLst/>
              <a:cxnLst>
                <a:cxn ang="0">
                  <a:pos x="0" y="163"/>
                </a:cxn>
                <a:cxn ang="0">
                  <a:pos x="0" y="403"/>
                </a:cxn>
                <a:cxn ang="0">
                  <a:pos x="1773" y="443"/>
                </a:cxn>
                <a:cxn ang="0">
                  <a:pos x="4573" y="176"/>
                </a:cxn>
                <a:cxn ang="0">
                  <a:pos x="5760" y="536"/>
                </a:cxn>
                <a:cxn ang="0">
                  <a:pos x="5760" y="163"/>
                </a:cxn>
                <a:cxn ang="0">
                  <a:pos x="4560" y="29"/>
                </a:cxn>
                <a:cxn ang="0">
                  <a:pos x="1987" y="336"/>
                </a:cxn>
                <a:cxn ang="0">
                  <a:pos x="0" y="163"/>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w="9525">
              <a:noFill/>
              <a:round/>
              <a:headEnd/>
              <a:tailEnd/>
            </a:ln>
          </p:spPr>
          <p:txBody>
            <a:bodyPr wrap="none" anchor="ctr"/>
            <a:lstStyle/>
            <a:p>
              <a:pPr eaLnBrk="0" fontAlgn="base" hangingPunct="0">
                <a:spcBef>
                  <a:spcPct val="0"/>
                </a:spcBef>
                <a:spcAft>
                  <a:spcPct val="0"/>
                </a:spcAft>
                <a:defRPr/>
              </a:pPr>
              <a:endParaRPr lang="en-US" sz="2400">
                <a:solidFill>
                  <a:srgbClr val="FFFFCC"/>
                </a:solidFill>
                <a:latin typeface="Arial" charset="0"/>
                <a:ea typeface="ＭＳ Ｐゴシック" charset="-128"/>
                <a:cs typeface="ＭＳ Ｐゴシック" charset="-128"/>
              </a:endParaRPr>
            </a:p>
          </p:txBody>
        </p:sp>
        <p:sp>
          <p:nvSpPr>
            <p:cNvPr id="9" name="Freeform 7"/>
            <p:cNvSpPr>
              <a:spLocks/>
            </p:cNvSpPr>
            <p:nvPr/>
          </p:nvSpPr>
          <p:spPr bwMode="hidden">
            <a:xfrm>
              <a:off x="0" y="1515"/>
              <a:ext cx="5760" cy="674"/>
            </a:xfrm>
            <a:custGeom>
              <a:avLst/>
              <a:gdLst/>
              <a:ahLst/>
              <a:cxnLst>
                <a:cxn ang="0">
                  <a:pos x="0" y="246"/>
                </a:cxn>
                <a:cxn ang="0">
                  <a:pos x="0" y="406"/>
                </a:cxn>
                <a:cxn ang="0">
                  <a:pos x="1280" y="645"/>
                </a:cxn>
                <a:cxn ang="0">
                  <a:pos x="1627" y="580"/>
                </a:cxn>
                <a:cxn ang="0">
                  <a:pos x="4493" y="113"/>
                </a:cxn>
                <a:cxn ang="0">
                  <a:pos x="5760" y="606"/>
                </a:cxn>
                <a:cxn ang="0">
                  <a:pos x="5760" y="233"/>
                </a:cxn>
                <a:cxn ang="0">
                  <a:pos x="4040" y="33"/>
                </a:cxn>
                <a:cxn ang="0">
                  <a:pos x="1093" y="433"/>
                </a:cxn>
                <a:cxn ang="0">
                  <a:pos x="0" y="246"/>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eaLnBrk="0" fontAlgn="base" hangingPunct="0">
                <a:spcBef>
                  <a:spcPct val="0"/>
                </a:spcBef>
                <a:spcAft>
                  <a:spcPct val="0"/>
                </a:spcAft>
                <a:defRPr/>
              </a:pPr>
              <a:endParaRPr lang="en-US" sz="2400">
                <a:solidFill>
                  <a:srgbClr val="FFFFCC"/>
                </a:solidFill>
                <a:latin typeface="Arial" charset="0"/>
                <a:ea typeface="ＭＳ Ｐゴシック" charset="-128"/>
                <a:cs typeface="ＭＳ Ｐゴシック" charset="-128"/>
              </a:endParaRPr>
            </a:p>
          </p:txBody>
        </p:sp>
        <p:sp>
          <p:nvSpPr>
            <p:cNvPr id="10" name="Freeform 8"/>
            <p:cNvSpPr>
              <a:spLocks/>
            </p:cNvSpPr>
            <p:nvPr/>
          </p:nvSpPr>
          <p:spPr bwMode="white">
            <a:xfrm>
              <a:off x="1560" y="959"/>
              <a:ext cx="4200" cy="3361"/>
            </a:xfrm>
            <a:custGeom>
              <a:avLst/>
              <a:gdLst/>
              <a:ahLst/>
              <a:cxnLst>
                <a:cxn ang="0">
                  <a:pos x="0" y="3361"/>
                </a:cxn>
                <a:cxn ang="0">
                  <a:pos x="1054" y="295"/>
                </a:cxn>
                <a:cxn ang="0">
                  <a:pos x="4200" y="1588"/>
                </a:cxn>
                <a:cxn ang="0">
                  <a:pos x="4200" y="2028"/>
                </a:cxn>
                <a:cxn ang="0">
                  <a:pos x="1200" y="442"/>
                </a:cxn>
                <a:cxn ang="0">
                  <a:pos x="347" y="3361"/>
                </a:cxn>
                <a:cxn ang="0">
                  <a:pos x="0" y="3361"/>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w="9525">
              <a:noFill/>
              <a:round/>
              <a:headEnd/>
              <a:tailEnd/>
            </a:ln>
          </p:spPr>
          <p:txBody>
            <a:bodyPr wrap="none" anchor="ctr"/>
            <a:lstStyle/>
            <a:p>
              <a:pPr eaLnBrk="0" fontAlgn="base" hangingPunct="0">
                <a:spcBef>
                  <a:spcPct val="0"/>
                </a:spcBef>
                <a:spcAft>
                  <a:spcPct val="0"/>
                </a:spcAft>
                <a:defRPr/>
              </a:pPr>
              <a:endParaRPr lang="en-US" sz="2400">
                <a:solidFill>
                  <a:srgbClr val="FFFFCC"/>
                </a:solidFill>
                <a:latin typeface="Arial" charset="0"/>
                <a:ea typeface="ＭＳ Ｐゴシック" charset="-128"/>
                <a:cs typeface="ＭＳ Ｐゴシック" charset="-128"/>
              </a:endParaRPr>
            </a:p>
          </p:txBody>
        </p:sp>
        <p:sp>
          <p:nvSpPr>
            <p:cNvPr id="11" name="Freeform 9"/>
            <p:cNvSpPr>
              <a:spLocks/>
            </p:cNvSpPr>
            <p:nvPr/>
          </p:nvSpPr>
          <p:spPr bwMode="invGray">
            <a:xfrm>
              <a:off x="0" y="2169"/>
              <a:ext cx="5760" cy="1925"/>
            </a:xfrm>
            <a:custGeom>
              <a:avLst/>
              <a:gdLst/>
              <a:ahLst/>
              <a:cxnLst>
                <a:cxn ang="0">
                  <a:pos x="0" y="804"/>
                </a:cxn>
                <a:cxn ang="0">
                  <a:pos x="0" y="991"/>
                </a:cxn>
                <a:cxn ang="0">
                  <a:pos x="1547" y="1818"/>
                </a:cxn>
                <a:cxn ang="0">
                  <a:pos x="3253" y="351"/>
                </a:cxn>
                <a:cxn ang="0">
                  <a:pos x="5760" y="1537"/>
                </a:cxn>
                <a:cxn ang="0">
                  <a:pos x="5760" y="1151"/>
                </a:cxn>
                <a:cxn ang="0">
                  <a:pos x="3240" y="84"/>
                </a:cxn>
                <a:cxn ang="0">
                  <a:pos x="1573" y="1671"/>
                </a:cxn>
                <a:cxn ang="0">
                  <a:pos x="0" y="804"/>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eaLnBrk="0" fontAlgn="base" hangingPunct="0">
                <a:spcBef>
                  <a:spcPct val="0"/>
                </a:spcBef>
                <a:spcAft>
                  <a:spcPct val="0"/>
                </a:spcAft>
                <a:defRPr/>
              </a:pPr>
              <a:endParaRPr lang="en-US" sz="2400">
                <a:solidFill>
                  <a:srgbClr val="FFFFCC"/>
                </a:solidFill>
                <a:latin typeface="Arial" charset="0"/>
                <a:ea typeface="ＭＳ Ｐゴシック" charset="-128"/>
                <a:cs typeface="ＭＳ Ｐゴシック" charset="-128"/>
              </a:endParaRPr>
            </a:p>
          </p:txBody>
        </p:sp>
        <p:sp>
          <p:nvSpPr>
            <p:cNvPr id="12" name="Freeform 10"/>
            <p:cNvSpPr>
              <a:spLocks/>
            </p:cNvSpPr>
            <p:nvPr/>
          </p:nvSpPr>
          <p:spPr bwMode="white">
            <a:xfrm>
              <a:off x="0" y="2238"/>
              <a:ext cx="3929" cy="2120"/>
            </a:xfrm>
            <a:custGeom>
              <a:avLst/>
              <a:gdLst/>
              <a:ahLst/>
              <a:cxnLst>
                <a:cxn ang="0">
                  <a:pos x="0" y="415"/>
                </a:cxn>
                <a:cxn ang="0">
                  <a:pos x="0" y="508"/>
                </a:cxn>
                <a:cxn ang="0">
                  <a:pos x="1933" y="229"/>
                </a:cxn>
                <a:cxn ang="0">
                  <a:pos x="3920" y="1055"/>
                </a:cxn>
                <a:cxn ang="0">
                  <a:pos x="3587" y="2082"/>
                </a:cxn>
                <a:cxn ang="0">
                  <a:pos x="3947" y="829"/>
                </a:cxn>
                <a:cxn ang="0">
                  <a:pos x="2253" y="69"/>
                </a:cxn>
                <a:cxn ang="0">
                  <a:pos x="0" y="4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w="9525" cap="flat">
              <a:noFill/>
              <a:prstDash val="solid"/>
              <a:round/>
              <a:headEnd type="none" w="med" len="med"/>
              <a:tailEnd type="none" w="med" len="med"/>
            </a:ln>
            <a:effectLst/>
          </p:spPr>
          <p:txBody>
            <a:bodyPr wrap="none" anchor="ctr"/>
            <a:lstStyle/>
            <a:p>
              <a:pPr eaLnBrk="0" fontAlgn="base" hangingPunct="0">
                <a:spcBef>
                  <a:spcPct val="0"/>
                </a:spcBef>
                <a:spcAft>
                  <a:spcPct val="0"/>
                </a:spcAft>
                <a:defRPr/>
              </a:pPr>
              <a:endParaRPr lang="en-US" sz="2400">
                <a:solidFill>
                  <a:srgbClr val="FFFFCC"/>
                </a:solidFill>
                <a:latin typeface="Arial" charset="0"/>
                <a:ea typeface="ＭＳ Ｐゴシック" charset="-128"/>
                <a:cs typeface="ＭＳ Ｐゴシック" charset="-128"/>
              </a:endParaRPr>
            </a:p>
          </p:txBody>
        </p:sp>
      </p:grpSp>
      <p:sp>
        <p:nvSpPr>
          <p:cNvPr id="4107" name="Rectangle 11"/>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4108" name="Rectangle 12"/>
          <p:cNvSpPr>
            <a:spLocks noGrp="1" noChangeArrowheads="1"/>
          </p:cNvSpPr>
          <p:nvPr>
            <p:ph type="subTitle" idx="1"/>
          </p:nvPr>
        </p:nvSpPr>
        <p:spPr>
          <a:xfrm>
            <a:off x="1371600" y="3886201"/>
            <a:ext cx="6400800" cy="1752600"/>
          </a:xfrm>
        </p:spPr>
        <p:txBody>
          <a:bodyPr/>
          <a:lstStyle>
            <a:lvl1pPr marL="0" indent="0" algn="ctr">
              <a:buFontTx/>
              <a:buNone/>
              <a:defRPr/>
            </a:lvl1pPr>
          </a:lstStyle>
          <a:p>
            <a:r>
              <a:rPr lang="en-US"/>
              <a:t>Click to edit Master subtitle style</a:t>
            </a:r>
          </a:p>
        </p:txBody>
      </p:sp>
      <p:sp>
        <p:nvSpPr>
          <p:cNvPr id="13" name="Rectangle 13"/>
          <p:cNvSpPr>
            <a:spLocks noGrp="1" noChangeArrowheads="1"/>
          </p:cNvSpPr>
          <p:nvPr>
            <p:ph type="dt" sz="quarter" idx="10"/>
          </p:nvPr>
        </p:nvSpPr>
        <p:spPr/>
        <p:txBody>
          <a:bodyPr/>
          <a:lstStyle>
            <a:lvl1pPr>
              <a:spcBef>
                <a:spcPct val="0"/>
              </a:spcBef>
              <a:defRPr/>
            </a:lvl1pPr>
          </a:lstStyle>
          <a:p>
            <a:pPr>
              <a:defRPr/>
            </a:pPr>
            <a:endParaRPr lang="en-US">
              <a:solidFill>
                <a:srgbClr val="FFFFCC"/>
              </a:solidFill>
            </a:endParaRPr>
          </a:p>
        </p:txBody>
      </p:sp>
      <p:sp>
        <p:nvSpPr>
          <p:cNvPr id="14" name="Rectangle 14"/>
          <p:cNvSpPr>
            <a:spLocks noGrp="1" noChangeArrowheads="1"/>
          </p:cNvSpPr>
          <p:nvPr>
            <p:ph type="ftr" sz="quarter" idx="11"/>
          </p:nvPr>
        </p:nvSpPr>
        <p:spPr/>
        <p:txBody>
          <a:bodyPr/>
          <a:lstStyle>
            <a:lvl1pPr>
              <a:spcBef>
                <a:spcPct val="0"/>
              </a:spcBef>
              <a:defRPr/>
            </a:lvl1pPr>
          </a:lstStyle>
          <a:p>
            <a:pPr>
              <a:defRPr/>
            </a:pPr>
            <a:endParaRPr lang="en-US">
              <a:solidFill>
                <a:srgbClr val="FFFFCC"/>
              </a:solidFill>
            </a:endParaRPr>
          </a:p>
        </p:txBody>
      </p:sp>
      <p:sp>
        <p:nvSpPr>
          <p:cNvPr id="15" name="Rectangle 15"/>
          <p:cNvSpPr>
            <a:spLocks noGrp="1" noChangeArrowheads="1"/>
          </p:cNvSpPr>
          <p:nvPr>
            <p:ph type="sldNum" sz="quarter" idx="12"/>
          </p:nvPr>
        </p:nvSpPr>
        <p:spPr/>
        <p:txBody>
          <a:bodyPr/>
          <a:lstStyle>
            <a:lvl1pPr>
              <a:spcBef>
                <a:spcPct val="0"/>
              </a:spcBef>
              <a:defRPr/>
            </a:lvl1pPr>
          </a:lstStyle>
          <a:p>
            <a:pPr>
              <a:defRPr/>
            </a:pPr>
            <a:fld id="{1DAD7D73-3D59-4444-A768-4ABE31B4CD32}"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85682244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A91D9F8F-4350-684C-A9E0-61E76DBA7EBE}"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69924119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32" indent="0">
              <a:buNone/>
              <a:defRPr sz="1800"/>
            </a:lvl2pPr>
            <a:lvl3pPr marL="914265" indent="0">
              <a:buNone/>
              <a:defRPr sz="1600"/>
            </a:lvl3pPr>
            <a:lvl4pPr marL="1371396" indent="0">
              <a:buNone/>
              <a:defRPr sz="1400"/>
            </a:lvl4pPr>
            <a:lvl5pPr marL="1828530" indent="0">
              <a:buNone/>
              <a:defRPr sz="1400"/>
            </a:lvl5pPr>
            <a:lvl6pPr marL="2285659" indent="0">
              <a:buNone/>
              <a:defRPr sz="1400"/>
            </a:lvl6pPr>
            <a:lvl7pPr marL="2742792" indent="0">
              <a:buNone/>
              <a:defRPr sz="1400"/>
            </a:lvl7pPr>
            <a:lvl8pPr marL="3199924" indent="0">
              <a:buNone/>
              <a:defRPr sz="1400"/>
            </a:lvl8pPr>
            <a:lvl9pPr marL="3657055"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E1FADD0C-215E-5248-81C3-5BC47D994A97}"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3006958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7.xml"/><Relationship Id="rId3" Type="http://schemas.openxmlformats.org/officeDocument/2006/relationships/slideLayout" Target="../slideLayouts/slideLayout112.xml"/><Relationship Id="rId7" Type="http://schemas.openxmlformats.org/officeDocument/2006/relationships/slideLayout" Target="../slideLayouts/slideLayout116.xml"/><Relationship Id="rId12" Type="http://schemas.openxmlformats.org/officeDocument/2006/relationships/theme" Target="../theme/theme10.xml"/><Relationship Id="rId2" Type="http://schemas.openxmlformats.org/officeDocument/2006/relationships/slideLayout" Target="../slideLayouts/slideLayout111.xml"/><Relationship Id="rId1" Type="http://schemas.openxmlformats.org/officeDocument/2006/relationships/slideLayout" Target="../slideLayouts/slideLayout110.xml"/><Relationship Id="rId6" Type="http://schemas.openxmlformats.org/officeDocument/2006/relationships/slideLayout" Target="../slideLayouts/slideLayout115.xml"/><Relationship Id="rId11" Type="http://schemas.openxmlformats.org/officeDocument/2006/relationships/slideLayout" Target="../slideLayouts/slideLayout120.xml"/><Relationship Id="rId5" Type="http://schemas.openxmlformats.org/officeDocument/2006/relationships/slideLayout" Target="../slideLayouts/slideLayout114.xml"/><Relationship Id="rId10" Type="http://schemas.openxmlformats.org/officeDocument/2006/relationships/slideLayout" Target="../slideLayouts/slideLayout119.xml"/><Relationship Id="rId4" Type="http://schemas.openxmlformats.org/officeDocument/2006/relationships/slideLayout" Target="../slideLayouts/slideLayout113.xml"/><Relationship Id="rId9" Type="http://schemas.openxmlformats.org/officeDocument/2006/relationships/slideLayout" Target="../slideLayouts/slideLayout11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8.xml"/><Relationship Id="rId13" Type="http://schemas.openxmlformats.org/officeDocument/2006/relationships/slideLayout" Target="../slideLayouts/slideLayout133.xml"/><Relationship Id="rId3" Type="http://schemas.openxmlformats.org/officeDocument/2006/relationships/slideLayout" Target="../slideLayouts/slideLayout123.xml"/><Relationship Id="rId7" Type="http://schemas.openxmlformats.org/officeDocument/2006/relationships/slideLayout" Target="../slideLayouts/slideLayout127.xml"/><Relationship Id="rId12" Type="http://schemas.openxmlformats.org/officeDocument/2006/relationships/slideLayout" Target="../slideLayouts/slideLayout132.xml"/><Relationship Id="rId2" Type="http://schemas.openxmlformats.org/officeDocument/2006/relationships/slideLayout" Target="../slideLayouts/slideLayout122.xml"/><Relationship Id="rId1" Type="http://schemas.openxmlformats.org/officeDocument/2006/relationships/slideLayout" Target="../slideLayouts/slideLayout121.xml"/><Relationship Id="rId6" Type="http://schemas.openxmlformats.org/officeDocument/2006/relationships/slideLayout" Target="../slideLayouts/slideLayout126.xml"/><Relationship Id="rId11" Type="http://schemas.openxmlformats.org/officeDocument/2006/relationships/slideLayout" Target="../slideLayouts/slideLayout131.xml"/><Relationship Id="rId5" Type="http://schemas.openxmlformats.org/officeDocument/2006/relationships/slideLayout" Target="../slideLayouts/slideLayout125.xml"/><Relationship Id="rId10" Type="http://schemas.openxmlformats.org/officeDocument/2006/relationships/slideLayout" Target="../slideLayouts/slideLayout130.xml"/><Relationship Id="rId4" Type="http://schemas.openxmlformats.org/officeDocument/2006/relationships/slideLayout" Target="../slideLayouts/slideLayout124.xml"/><Relationship Id="rId9" Type="http://schemas.openxmlformats.org/officeDocument/2006/relationships/slideLayout" Target="../slideLayouts/slideLayout129.xml"/><Relationship Id="rId14"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41.xml"/><Relationship Id="rId13" Type="http://schemas.openxmlformats.org/officeDocument/2006/relationships/slideLayout" Target="../slideLayouts/slideLayout146.xml"/><Relationship Id="rId3" Type="http://schemas.openxmlformats.org/officeDocument/2006/relationships/slideLayout" Target="../slideLayouts/slideLayout136.xml"/><Relationship Id="rId7" Type="http://schemas.openxmlformats.org/officeDocument/2006/relationships/slideLayout" Target="../slideLayouts/slideLayout140.xml"/><Relationship Id="rId12" Type="http://schemas.openxmlformats.org/officeDocument/2006/relationships/slideLayout" Target="../slideLayouts/slideLayout145.xml"/><Relationship Id="rId2" Type="http://schemas.openxmlformats.org/officeDocument/2006/relationships/slideLayout" Target="../slideLayouts/slideLayout135.xml"/><Relationship Id="rId1" Type="http://schemas.openxmlformats.org/officeDocument/2006/relationships/slideLayout" Target="../slideLayouts/slideLayout134.xml"/><Relationship Id="rId6" Type="http://schemas.openxmlformats.org/officeDocument/2006/relationships/slideLayout" Target="../slideLayouts/slideLayout139.xml"/><Relationship Id="rId11" Type="http://schemas.openxmlformats.org/officeDocument/2006/relationships/slideLayout" Target="../slideLayouts/slideLayout144.xml"/><Relationship Id="rId5" Type="http://schemas.openxmlformats.org/officeDocument/2006/relationships/slideLayout" Target="../slideLayouts/slideLayout138.xml"/><Relationship Id="rId10" Type="http://schemas.openxmlformats.org/officeDocument/2006/relationships/slideLayout" Target="../slideLayouts/slideLayout143.xml"/><Relationship Id="rId4" Type="http://schemas.openxmlformats.org/officeDocument/2006/relationships/slideLayout" Target="../slideLayouts/slideLayout137.xml"/><Relationship Id="rId9" Type="http://schemas.openxmlformats.org/officeDocument/2006/relationships/slideLayout" Target="../slideLayouts/slideLayout142.xml"/><Relationship Id="rId14"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54.xml"/><Relationship Id="rId13" Type="http://schemas.openxmlformats.org/officeDocument/2006/relationships/theme" Target="../theme/theme13.xml"/><Relationship Id="rId3" Type="http://schemas.openxmlformats.org/officeDocument/2006/relationships/slideLayout" Target="../slideLayouts/slideLayout149.xml"/><Relationship Id="rId7" Type="http://schemas.openxmlformats.org/officeDocument/2006/relationships/slideLayout" Target="../slideLayouts/slideLayout153.xml"/><Relationship Id="rId12" Type="http://schemas.openxmlformats.org/officeDocument/2006/relationships/slideLayout" Target="../slideLayouts/slideLayout158.xml"/><Relationship Id="rId2" Type="http://schemas.openxmlformats.org/officeDocument/2006/relationships/slideLayout" Target="../slideLayouts/slideLayout148.xml"/><Relationship Id="rId1" Type="http://schemas.openxmlformats.org/officeDocument/2006/relationships/slideLayout" Target="../slideLayouts/slideLayout147.xml"/><Relationship Id="rId6" Type="http://schemas.openxmlformats.org/officeDocument/2006/relationships/slideLayout" Target="../slideLayouts/slideLayout152.xml"/><Relationship Id="rId11" Type="http://schemas.openxmlformats.org/officeDocument/2006/relationships/slideLayout" Target="../slideLayouts/slideLayout157.xml"/><Relationship Id="rId5" Type="http://schemas.openxmlformats.org/officeDocument/2006/relationships/slideLayout" Target="../slideLayouts/slideLayout151.xml"/><Relationship Id="rId10" Type="http://schemas.openxmlformats.org/officeDocument/2006/relationships/slideLayout" Target="../slideLayouts/slideLayout156.xml"/><Relationship Id="rId4" Type="http://schemas.openxmlformats.org/officeDocument/2006/relationships/slideLayout" Target="../slideLayouts/slideLayout150.xml"/><Relationship Id="rId9" Type="http://schemas.openxmlformats.org/officeDocument/2006/relationships/slideLayout" Target="../slideLayouts/slideLayout155.xml"/><Relationship Id="rId14" Type="http://schemas.openxmlformats.org/officeDocument/2006/relationships/image" Target="../media/image2.png"/></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66.xml"/><Relationship Id="rId3" Type="http://schemas.openxmlformats.org/officeDocument/2006/relationships/slideLayout" Target="../slideLayouts/slideLayout161.xml"/><Relationship Id="rId7" Type="http://schemas.openxmlformats.org/officeDocument/2006/relationships/slideLayout" Target="../slideLayouts/slideLayout165.xml"/><Relationship Id="rId12" Type="http://schemas.openxmlformats.org/officeDocument/2006/relationships/theme" Target="../theme/theme14.xml"/><Relationship Id="rId2" Type="http://schemas.openxmlformats.org/officeDocument/2006/relationships/slideLayout" Target="../slideLayouts/slideLayout160.xml"/><Relationship Id="rId1" Type="http://schemas.openxmlformats.org/officeDocument/2006/relationships/slideLayout" Target="../slideLayouts/slideLayout159.xml"/><Relationship Id="rId6" Type="http://schemas.openxmlformats.org/officeDocument/2006/relationships/slideLayout" Target="../slideLayouts/slideLayout164.xml"/><Relationship Id="rId11" Type="http://schemas.openxmlformats.org/officeDocument/2006/relationships/slideLayout" Target="../slideLayouts/slideLayout169.xml"/><Relationship Id="rId5" Type="http://schemas.openxmlformats.org/officeDocument/2006/relationships/slideLayout" Target="../slideLayouts/slideLayout163.xml"/><Relationship Id="rId10" Type="http://schemas.openxmlformats.org/officeDocument/2006/relationships/slideLayout" Target="../slideLayouts/slideLayout168.xml"/><Relationship Id="rId4" Type="http://schemas.openxmlformats.org/officeDocument/2006/relationships/slideLayout" Target="../slideLayouts/slideLayout162.xml"/><Relationship Id="rId9" Type="http://schemas.openxmlformats.org/officeDocument/2006/relationships/slideLayout" Target="../slideLayouts/slideLayout167.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77.xml"/><Relationship Id="rId13" Type="http://schemas.openxmlformats.org/officeDocument/2006/relationships/theme" Target="../theme/theme15.xml"/><Relationship Id="rId3" Type="http://schemas.openxmlformats.org/officeDocument/2006/relationships/slideLayout" Target="../slideLayouts/slideLayout172.xml"/><Relationship Id="rId7" Type="http://schemas.openxmlformats.org/officeDocument/2006/relationships/slideLayout" Target="../slideLayouts/slideLayout176.xml"/><Relationship Id="rId12" Type="http://schemas.openxmlformats.org/officeDocument/2006/relationships/slideLayout" Target="../slideLayouts/slideLayout181.xml"/><Relationship Id="rId2" Type="http://schemas.openxmlformats.org/officeDocument/2006/relationships/slideLayout" Target="../slideLayouts/slideLayout171.xml"/><Relationship Id="rId1" Type="http://schemas.openxmlformats.org/officeDocument/2006/relationships/slideLayout" Target="../slideLayouts/slideLayout170.xml"/><Relationship Id="rId6" Type="http://schemas.openxmlformats.org/officeDocument/2006/relationships/slideLayout" Target="../slideLayouts/slideLayout175.xml"/><Relationship Id="rId11" Type="http://schemas.openxmlformats.org/officeDocument/2006/relationships/slideLayout" Target="../slideLayouts/slideLayout180.xml"/><Relationship Id="rId5" Type="http://schemas.openxmlformats.org/officeDocument/2006/relationships/slideLayout" Target="../slideLayouts/slideLayout174.xml"/><Relationship Id="rId10" Type="http://schemas.openxmlformats.org/officeDocument/2006/relationships/slideLayout" Target="../slideLayouts/slideLayout179.xml"/><Relationship Id="rId4" Type="http://schemas.openxmlformats.org/officeDocument/2006/relationships/slideLayout" Target="../slideLayouts/slideLayout173.xml"/><Relationship Id="rId9" Type="http://schemas.openxmlformats.org/officeDocument/2006/relationships/slideLayout" Target="../slideLayouts/slideLayout178.xml"/><Relationship Id="rId14" Type="http://schemas.openxmlformats.org/officeDocument/2006/relationships/image" Target="../media/image3.jpeg"/></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89.xml"/><Relationship Id="rId13" Type="http://schemas.openxmlformats.org/officeDocument/2006/relationships/theme" Target="../theme/theme16.xml"/><Relationship Id="rId3" Type="http://schemas.openxmlformats.org/officeDocument/2006/relationships/slideLayout" Target="../slideLayouts/slideLayout184.xml"/><Relationship Id="rId7" Type="http://schemas.openxmlformats.org/officeDocument/2006/relationships/slideLayout" Target="../slideLayouts/slideLayout188.xml"/><Relationship Id="rId12" Type="http://schemas.openxmlformats.org/officeDocument/2006/relationships/slideLayout" Target="../slideLayouts/slideLayout193.xml"/><Relationship Id="rId2" Type="http://schemas.openxmlformats.org/officeDocument/2006/relationships/slideLayout" Target="../slideLayouts/slideLayout183.xml"/><Relationship Id="rId1" Type="http://schemas.openxmlformats.org/officeDocument/2006/relationships/slideLayout" Target="../slideLayouts/slideLayout182.xml"/><Relationship Id="rId6" Type="http://schemas.openxmlformats.org/officeDocument/2006/relationships/slideLayout" Target="../slideLayouts/slideLayout187.xml"/><Relationship Id="rId11" Type="http://schemas.openxmlformats.org/officeDocument/2006/relationships/slideLayout" Target="../slideLayouts/slideLayout192.xml"/><Relationship Id="rId5" Type="http://schemas.openxmlformats.org/officeDocument/2006/relationships/slideLayout" Target="../slideLayouts/slideLayout186.xml"/><Relationship Id="rId10" Type="http://schemas.openxmlformats.org/officeDocument/2006/relationships/slideLayout" Target="../slideLayouts/slideLayout191.xml"/><Relationship Id="rId4" Type="http://schemas.openxmlformats.org/officeDocument/2006/relationships/slideLayout" Target="../slideLayouts/slideLayout185.xml"/><Relationship Id="rId9" Type="http://schemas.openxmlformats.org/officeDocument/2006/relationships/slideLayout" Target="../slideLayouts/slideLayout190.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201.xml"/><Relationship Id="rId3" Type="http://schemas.openxmlformats.org/officeDocument/2006/relationships/slideLayout" Target="../slideLayouts/slideLayout196.xml"/><Relationship Id="rId7" Type="http://schemas.openxmlformats.org/officeDocument/2006/relationships/slideLayout" Target="../slideLayouts/slideLayout200.xml"/><Relationship Id="rId12" Type="http://schemas.openxmlformats.org/officeDocument/2006/relationships/theme" Target="../theme/theme17.xml"/><Relationship Id="rId2" Type="http://schemas.openxmlformats.org/officeDocument/2006/relationships/slideLayout" Target="../slideLayouts/slideLayout195.xml"/><Relationship Id="rId1" Type="http://schemas.openxmlformats.org/officeDocument/2006/relationships/slideLayout" Target="../slideLayouts/slideLayout194.xml"/><Relationship Id="rId6" Type="http://schemas.openxmlformats.org/officeDocument/2006/relationships/slideLayout" Target="../slideLayouts/slideLayout199.xml"/><Relationship Id="rId11" Type="http://schemas.openxmlformats.org/officeDocument/2006/relationships/slideLayout" Target="../slideLayouts/slideLayout204.xml"/><Relationship Id="rId5" Type="http://schemas.openxmlformats.org/officeDocument/2006/relationships/slideLayout" Target="../slideLayouts/slideLayout198.xml"/><Relationship Id="rId10" Type="http://schemas.openxmlformats.org/officeDocument/2006/relationships/slideLayout" Target="../slideLayouts/slideLayout203.xml"/><Relationship Id="rId4" Type="http://schemas.openxmlformats.org/officeDocument/2006/relationships/slideLayout" Target="../slideLayouts/slideLayout197.xml"/><Relationship Id="rId9" Type="http://schemas.openxmlformats.org/officeDocument/2006/relationships/slideLayout" Target="../slideLayouts/slideLayout202.xml"/></Relationships>
</file>

<file path=ppt/slideMasters/_rels/slideMaster18.xml.rels><?xml version="1.0" encoding="UTF-8" standalone="yes"?>
<Relationships xmlns="http://schemas.openxmlformats.org/package/2006/relationships"><Relationship Id="rId2" Type="http://schemas.openxmlformats.org/officeDocument/2006/relationships/theme" Target="../theme/theme18.xml"/><Relationship Id="rId1" Type="http://schemas.openxmlformats.org/officeDocument/2006/relationships/slideLayout" Target="../slideLayouts/slideLayout205.xml"/></Relationships>
</file>

<file path=ppt/slideMasters/_rels/slideMaster19.xml.rels><?xml version="1.0" encoding="UTF-8" standalone="yes"?>
<Relationships xmlns="http://schemas.openxmlformats.org/package/2006/relationships"><Relationship Id="rId3" Type="http://schemas.openxmlformats.org/officeDocument/2006/relationships/image" Target="../media/image4.emf"/><Relationship Id="rId7" Type="http://schemas.openxmlformats.org/officeDocument/2006/relationships/image" Target="../media/image8.png"/><Relationship Id="rId2" Type="http://schemas.openxmlformats.org/officeDocument/2006/relationships/theme" Target="../theme/theme19.xml"/><Relationship Id="rId1" Type="http://schemas.openxmlformats.org/officeDocument/2006/relationships/slideLayout" Target="../slideLayouts/slideLayout206.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14.xml"/><Relationship Id="rId3" Type="http://schemas.openxmlformats.org/officeDocument/2006/relationships/slideLayout" Target="../slideLayouts/slideLayout209.xml"/><Relationship Id="rId7" Type="http://schemas.openxmlformats.org/officeDocument/2006/relationships/slideLayout" Target="../slideLayouts/slideLayout213.xml"/><Relationship Id="rId12" Type="http://schemas.openxmlformats.org/officeDocument/2006/relationships/theme" Target="../theme/theme20.xml"/><Relationship Id="rId2" Type="http://schemas.openxmlformats.org/officeDocument/2006/relationships/slideLayout" Target="../slideLayouts/slideLayout208.xml"/><Relationship Id="rId1" Type="http://schemas.openxmlformats.org/officeDocument/2006/relationships/slideLayout" Target="../slideLayouts/slideLayout207.xml"/><Relationship Id="rId6" Type="http://schemas.openxmlformats.org/officeDocument/2006/relationships/slideLayout" Target="../slideLayouts/slideLayout212.xml"/><Relationship Id="rId11" Type="http://schemas.openxmlformats.org/officeDocument/2006/relationships/slideLayout" Target="../slideLayouts/slideLayout217.xml"/><Relationship Id="rId5" Type="http://schemas.openxmlformats.org/officeDocument/2006/relationships/slideLayout" Target="../slideLayouts/slideLayout211.xml"/><Relationship Id="rId10" Type="http://schemas.openxmlformats.org/officeDocument/2006/relationships/slideLayout" Target="../slideLayouts/slideLayout216.xml"/><Relationship Id="rId4" Type="http://schemas.openxmlformats.org/officeDocument/2006/relationships/slideLayout" Target="../slideLayouts/slideLayout210.xml"/><Relationship Id="rId9" Type="http://schemas.openxmlformats.org/officeDocument/2006/relationships/slideLayout" Target="../slideLayouts/slideLayout215.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25.xml"/><Relationship Id="rId13" Type="http://schemas.openxmlformats.org/officeDocument/2006/relationships/theme" Target="../theme/theme21.xml"/><Relationship Id="rId3" Type="http://schemas.openxmlformats.org/officeDocument/2006/relationships/slideLayout" Target="../slideLayouts/slideLayout220.xml"/><Relationship Id="rId7" Type="http://schemas.openxmlformats.org/officeDocument/2006/relationships/slideLayout" Target="../slideLayouts/slideLayout224.xml"/><Relationship Id="rId12" Type="http://schemas.openxmlformats.org/officeDocument/2006/relationships/slideLayout" Target="../slideLayouts/slideLayout229.xml"/><Relationship Id="rId2" Type="http://schemas.openxmlformats.org/officeDocument/2006/relationships/slideLayout" Target="../slideLayouts/slideLayout219.xml"/><Relationship Id="rId1" Type="http://schemas.openxmlformats.org/officeDocument/2006/relationships/slideLayout" Target="../slideLayouts/slideLayout218.xml"/><Relationship Id="rId6" Type="http://schemas.openxmlformats.org/officeDocument/2006/relationships/slideLayout" Target="../slideLayouts/slideLayout223.xml"/><Relationship Id="rId11" Type="http://schemas.openxmlformats.org/officeDocument/2006/relationships/slideLayout" Target="../slideLayouts/slideLayout228.xml"/><Relationship Id="rId5" Type="http://schemas.openxmlformats.org/officeDocument/2006/relationships/slideLayout" Target="../slideLayouts/slideLayout222.xml"/><Relationship Id="rId10" Type="http://schemas.openxmlformats.org/officeDocument/2006/relationships/slideLayout" Target="../slideLayouts/slideLayout227.xml"/><Relationship Id="rId4" Type="http://schemas.openxmlformats.org/officeDocument/2006/relationships/slideLayout" Target="../slideLayouts/slideLayout221.xml"/><Relationship Id="rId9" Type="http://schemas.openxmlformats.org/officeDocument/2006/relationships/slideLayout" Target="../slideLayouts/slideLayout226.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37.xml"/><Relationship Id="rId3" Type="http://schemas.openxmlformats.org/officeDocument/2006/relationships/slideLayout" Target="../slideLayouts/slideLayout232.xml"/><Relationship Id="rId7" Type="http://schemas.openxmlformats.org/officeDocument/2006/relationships/slideLayout" Target="../slideLayouts/slideLayout236.xml"/><Relationship Id="rId12" Type="http://schemas.openxmlformats.org/officeDocument/2006/relationships/theme" Target="../theme/theme22.xml"/><Relationship Id="rId2" Type="http://schemas.openxmlformats.org/officeDocument/2006/relationships/slideLayout" Target="../slideLayouts/slideLayout231.xml"/><Relationship Id="rId1" Type="http://schemas.openxmlformats.org/officeDocument/2006/relationships/slideLayout" Target="../slideLayouts/slideLayout230.xml"/><Relationship Id="rId6" Type="http://schemas.openxmlformats.org/officeDocument/2006/relationships/slideLayout" Target="../slideLayouts/slideLayout235.xml"/><Relationship Id="rId11" Type="http://schemas.openxmlformats.org/officeDocument/2006/relationships/slideLayout" Target="../slideLayouts/slideLayout240.xml"/><Relationship Id="rId5" Type="http://schemas.openxmlformats.org/officeDocument/2006/relationships/slideLayout" Target="../slideLayouts/slideLayout234.xml"/><Relationship Id="rId10" Type="http://schemas.openxmlformats.org/officeDocument/2006/relationships/slideLayout" Target="../slideLayouts/slideLayout239.xml"/><Relationship Id="rId4" Type="http://schemas.openxmlformats.org/officeDocument/2006/relationships/slideLayout" Target="../slideLayouts/slideLayout233.xml"/><Relationship Id="rId9" Type="http://schemas.openxmlformats.org/officeDocument/2006/relationships/slideLayout" Target="../slideLayouts/slideLayout238.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48.xml"/><Relationship Id="rId13" Type="http://schemas.openxmlformats.org/officeDocument/2006/relationships/theme" Target="../theme/theme23.xml"/><Relationship Id="rId3" Type="http://schemas.openxmlformats.org/officeDocument/2006/relationships/slideLayout" Target="../slideLayouts/slideLayout243.xml"/><Relationship Id="rId7" Type="http://schemas.openxmlformats.org/officeDocument/2006/relationships/slideLayout" Target="../slideLayouts/slideLayout247.xml"/><Relationship Id="rId12" Type="http://schemas.openxmlformats.org/officeDocument/2006/relationships/slideLayout" Target="../slideLayouts/slideLayout252.xml"/><Relationship Id="rId2" Type="http://schemas.openxmlformats.org/officeDocument/2006/relationships/slideLayout" Target="../slideLayouts/slideLayout242.xml"/><Relationship Id="rId1" Type="http://schemas.openxmlformats.org/officeDocument/2006/relationships/slideLayout" Target="../slideLayouts/slideLayout241.xml"/><Relationship Id="rId6" Type="http://schemas.openxmlformats.org/officeDocument/2006/relationships/slideLayout" Target="../slideLayouts/slideLayout246.xml"/><Relationship Id="rId11" Type="http://schemas.openxmlformats.org/officeDocument/2006/relationships/slideLayout" Target="../slideLayouts/slideLayout251.xml"/><Relationship Id="rId5" Type="http://schemas.openxmlformats.org/officeDocument/2006/relationships/slideLayout" Target="../slideLayouts/slideLayout245.xml"/><Relationship Id="rId10" Type="http://schemas.openxmlformats.org/officeDocument/2006/relationships/slideLayout" Target="../slideLayouts/slideLayout250.xml"/><Relationship Id="rId4" Type="http://schemas.openxmlformats.org/officeDocument/2006/relationships/slideLayout" Target="../slideLayouts/slideLayout244.xml"/><Relationship Id="rId9" Type="http://schemas.openxmlformats.org/officeDocument/2006/relationships/slideLayout" Target="../slideLayouts/slideLayout249.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60.xml"/><Relationship Id="rId13" Type="http://schemas.openxmlformats.org/officeDocument/2006/relationships/theme" Target="../theme/theme24.xml"/><Relationship Id="rId3" Type="http://schemas.openxmlformats.org/officeDocument/2006/relationships/slideLayout" Target="../slideLayouts/slideLayout255.xml"/><Relationship Id="rId7" Type="http://schemas.openxmlformats.org/officeDocument/2006/relationships/slideLayout" Target="../slideLayouts/slideLayout259.xml"/><Relationship Id="rId12" Type="http://schemas.openxmlformats.org/officeDocument/2006/relationships/slideLayout" Target="../slideLayouts/slideLayout264.xml"/><Relationship Id="rId2" Type="http://schemas.openxmlformats.org/officeDocument/2006/relationships/slideLayout" Target="../slideLayouts/slideLayout254.xml"/><Relationship Id="rId1" Type="http://schemas.openxmlformats.org/officeDocument/2006/relationships/slideLayout" Target="../slideLayouts/slideLayout253.xml"/><Relationship Id="rId6" Type="http://schemas.openxmlformats.org/officeDocument/2006/relationships/slideLayout" Target="../slideLayouts/slideLayout258.xml"/><Relationship Id="rId11" Type="http://schemas.openxmlformats.org/officeDocument/2006/relationships/slideLayout" Target="../slideLayouts/slideLayout263.xml"/><Relationship Id="rId5" Type="http://schemas.openxmlformats.org/officeDocument/2006/relationships/slideLayout" Target="../slideLayouts/slideLayout257.xml"/><Relationship Id="rId10" Type="http://schemas.openxmlformats.org/officeDocument/2006/relationships/slideLayout" Target="../slideLayouts/slideLayout262.xml"/><Relationship Id="rId4" Type="http://schemas.openxmlformats.org/officeDocument/2006/relationships/slideLayout" Target="../slideLayouts/slideLayout256.xml"/><Relationship Id="rId9" Type="http://schemas.openxmlformats.org/officeDocument/2006/relationships/slideLayout" Target="../slideLayouts/slideLayout261.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72.xml"/><Relationship Id="rId3" Type="http://schemas.openxmlformats.org/officeDocument/2006/relationships/slideLayout" Target="../slideLayouts/slideLayout267.xml"/><Relationship Id="rId7" Type="http://schemas.openxmlformats.org/officeDocument/2006/relationships/slideLayout" Target="../slideLayouts/slideLayout271.xml"/><Relationship Id="rId12" Type="http://schemas.openxmlformats.org/officeDocument/2006/relationships/theme" Target="../theme/theme25.xml"/><Relationship Id="rId2" Type="http://schemas.openxmlformats.org/officeDocument/2006/relationships/slideLayout" Target="../slideLayouts/slideLayout266.xml"/><Relationship Id="rId1" Type="http://schemas.openxmlformats.org/officeDocument/2006/relationships/slideLayout" Target="../slideLayouts/slideLayout265.xml"/><Relationship Id="rId6" Type="http://schemas.openxmlformats.org/officeDocument/2006/relationships/slideLayout" Target="../slideLayouts/slideLayout270.xml"/><Relationship Id="rId11" Type="http://schemas.openxmlformats.org/officeDocument/2006/relationships/slideLayout" Target="../slideLayouts/slideLayout275.xml"/><Relationship Id="rId5" Type="http://schemas.openxmlformats.org/officeDocument/2006/relationships/slideLayout" Target="../slideLayouts/slideLayout269.xml"/><Relationship Id="rId10" Type="http://schemas.openxmlformats.org/officeDocument/2006/relationships/slideLayout" Target="../slideLayouts/slideLayout274.xml"/><Relationship Id="rId4" Type="http://schemas.openxmlformats.org/officeDocument/2006/relationships/slideLayout" Target="../slideLayouts/slideLayout268.xml"/><Relationship Id="rId9" Type="http://schemas.openxmlformats.org/officeDocument/2006/relationships/slideLayout" Target="../slideLayouts/slideLayout273.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83.xml"/><Relationship Id="rId13" Type="http://schemas.openxmlformats.org/officeDocument/2006/relationships/image" Target="../media/image1.jpeg"/><Relationship Id="rId3" Type="http://schemas.openxmlformats.org/officeDocument/2006/relationships/slideLayout" Target="../slideLayouts/slideLayout278.xml"/><Relationship Id="rId7" Type="http://schemas.openxmlformats.org/officeDocument/2006/relationships/slideLayout" Target="../slideLayouts/slideLayout282.xml"/><Relationship Id="rId12" Type="http://schemas.openxmlformats.org/officeDocument/2006/relationships/theme" Target="../theme/theme26.xml"/><Relationship Id="rId2" Type="http://schemas.openxmlformats.org/officeDocument/2006/relationships/slideLayout" Target="../slideLayouts/slideLayout277.xml"/><Relationship Id="rId1" Type="http://schemas.openxmlformats.org/officeDocument/2006/relationships/slideLayout" Target="../slideLayouts/slideLayout276.xml"/><Relationship Id="rId6" Type="http://schemas.openxmlformats.org/officeDocument/2006/relationships/slideLayout" Target="../slideLayouts/slideLayout281.xml"/><Relationship Id="rId11" Type="http://schemas.openxmlformats.org/officeDocument/2006/relationships/slideLayout" Target="../slideLayouts/slideLayout286.xml"/><Relationship Id="rId5" Type="http://schemas.openxmlformats.org/officeDocument/2006/relationships/slideLayout" Target="../slideLayouts/slideLayout280.xml"/><Relationship Id="rId10" Type="http://schemas.openxmlformats.org/officeDocument/2006/relationships/slideLayout" Target="../slideLayouts/slideLayout285.xml"/><Relationship Id="rId4" Type="http://schemas.openxmlformats.org/officeDocument/2006/relationships/slideLayout" Target="../slideLayouts/slideLayout279.xml"/><Relationship Id="rId9" Type="http://schemas.openxmlformats.org/officeDocument/2006/relationships/slideLayout" Target="../slideLayouts/slideLayout284.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94.xml"/><Relationship Id="rId3" Type="http://schemas.openxmlformats.org/officeDocument/2006/relationships/slideLayout" Target="../slideLayouts/slideLayout289.xml"/><Relationship Id="rId7" Type="http://schemas.openxmlformats.org/officeDocument/2006/relationships/slideLayout" Target="../slideLayouts/slideLayout293.xml"/><Relationship Id="rId12" Type="http://schemas.openxmlformats.org/officeDocument/2006/relationships/theme" Target="../theme/theme27.xml"/><Relationship Id="rId2" Type="http://schemas.openxmlformats.org/officeDocument/2006/relationships/slideLayout" Target="../slideLayouts/slideLayout288.xml"/><Relationship Id="rId1" Type="http://schemas.openxmlformats.org/officeDocument/2006/relationships/slideLayout" Target="../slideLayouts/slideLayout287.xml"/><Relationship Id="rId6" Type="http://schemas.openxmlformats.org/officeDocument/2006/relationships/slideLayout" Target="../slideLayouts/slideLayout292.xml"/><Relationship Id="rId11" Type="http://schemas.openxmlformats.org/officeDocument/2006/relationships/slideLayout" Target="../slideLayouts/slideLayout297.xml"/><Relationship Id="rId5" Type="http://schemas.openxmlformats.org/officeDocument/2006/relationships/slideLayout" Target="../slideLayouts/slideLayout291.xml"/><Relationship Id="rId10" Type="http://schemas.openxmlformats.org/officeDocument/2006/relationships/slideLayout" Target="../slideLayouts/slideLayout296.xml"/><Relationship Id="rId4" Type="http://schemas.openxmlformats.org/officeDocument/2006/relationships/slideLayout" Target="../slideLayouts/slideLayout290.xml"/><Relationship Id="rId9" Type="http://schemas.openxmlformats.org/officeDocument/2006/relationships/slideLayout" Target="../slideLayouts/slideLayout295.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305.xml"/><Relationship Id="rId3" Type="http://schemas.openxmlformats.org/officeDocument/2006/relationships/slideLayout" Target="../slideLayouts/slideLayout300.xml"/><Relationship Id="rId7" Type="http://schemas.openxmlformats.org/officeDocument/2006/relationships/slideLayout" Target="../slideLayouts/slideLayout304.xml"/><Relationship Id="rId12" Type="http://schemas.openxmlformats.org/officeDocument/2006/relationships/theme" Target="../theme/theme28.xml"/><Relationship Id="rId2" Type="http://schemas.openxmlformats.org/officeDocument/2006/relationships/slideLayout" Target="../slideLayouts/slideLayout299.xml"/><Relationship Id="rId1" Type="http://schemas.openxmlformats.org/officeDocument/2006/relationships/slideLayout" Target="../slideLayouts/slideLayout298.xml"/><Relationship Id="rId6" Type="http://schemas.openxmlformats.org/officeDocument/2006/relationships/slideLayout" Target="../slideLayouts/slideLayout303.xml"/><Relationship Id="rId11" Type="http://schemas.openxmlformats.org/officeDocument/2006/relationships/slideLayout" Target="../slideLayouts/slideLayout308.xml"/><Relationship Id="rId5" Type="http://schemas.openxmlformats.org/officeDocument/2006/relationships/slideLayout" Target="../slideLayouts/slideLayout302.xml"/><Relationship Id="rId10" Type="http://schemas.openxmlformats.org/officeDocument/2006/relationships/slideLayout" Target="../slideLayouts/slideLayout307.xml"/><Relationship Id="rId4" Type="http://schemas.openxmlformats.org/officeDocument/2006/relationships/slideLayout" Target="../slideLayouts/slideLayout301.xml"/><Relationship Id="rId9" Type="http://schemas.openxmlformats.org/officeDocument/2006/relationships/slideLayout" Target="../slideLayouts/slideLayout306.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16.xml"/><Relationship Id="rId3" Type="http://schemas.openxmlformats.org/officeDocument/2006/relationships/slideLayout" Target="../slideLayouts/slideLayout311.xml"/><Relationship Id="rId7" Type="http://schemas.openxmlformats.org/officeDocument/2006/relationships/slideLayout" Target="../slideLayouts/slideLayout315.xml"/><Relationship Id="rId12" Type="http://schemas.openxmlformats.org/officeDocument/2006/relationships/theme" Target="../theme/theme29.xml"/><Relationship Id="rId2" Type="http://schemas.openxmlformats.org/officeDocument/2006/relationships/slideLayout" Target="../slideLayouts/slideLayout310.xml"/><Relationship Id="rId1" Type="http://schemas.openxmlformats.org/officeDocument/2006/relationships/slideLayout" Target="../slideLayouts/slideLayout309.xml"/><Relationship Id="rId6" Type="http://schemas.openxmlformats.org/officeDocument/2006/relationships/slideLayout" Target="../slideLayouts/slideLayout314.xml"/><Relationship Id="rId11" Type="http://schemas.openxmlformats.org/officeDocument/2006/relationships/slideLayout" Target="../slideLayouts/slideLayout319.xml"/><Relationship Id="rId5" Type="http://schemas.openxmlformats.org/officeDocument/2006/relationships/slideLayout" Target="../slideLayouts/slideLayout313.xml"/><Relationship Id="rId10" Type="http://schemas.openxmlformats.org/officeDocument/2006/relationships/slideLayout" Target="../slideLayouts/slideLayout318.xml"/><Relationship Id="rId4" Type="http://schemas.openxmlformats.org/officeDocument/2006/relationships/slideLayout" Target="../slideLayouts/slideLayout312.xml"/><Relationship Id="rId9" Type="http://schemas.openxmlformats.org/officeDocument/2006/relationships/slideLayout" Target="../slideLayouts/slideLayout31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27.xml"/><Relationship Id="rId13" Type="http://schemas.openxmlformats.org/officeDocument/2006/relationships/theme" Target="../theme/theme30.xml"/><Relationship Id="rId3" Type="http://schemas.openxmlformats.org/officeDocument/2006/relationships/slideLayout" Target="../slideLayouts/slideLayout322.xml"/><Relationship Id="rId7" Type="http://schemas.openxmlformats.org/officeDocument/2006/relationships/slideLayout" Target="../slideLayouts/slideLayout326.xml"/><Relationship Id="rId12" Type="http://schemas.openxmlformats.org/officeDocument/2006/relationships/slideLayout" Target="../slideLayouts/slideLayout331.xml"/><Relationship Id="rId2" Type="http://schemas.openxmlformats.org/officeDocument/2006/relationships/slideLayout" Target="../slideLayouts/slideLayout321.xml"/><Relationship Id="rId1" Type="http://schemas.openxmlformats.org/officeDocument/2006/relationships/slideLayout" Target="../slideLayouts/slideLayout320.xml"/><Relationship Id="rId6" Type="http://schemas.openxmlformats.org/officeDocument/2006/relationships/slideLayout" Target="../slideLayouts/slideLayout325.xml"/><Relationship Id="rId11" Type="http://schemas.openxmlformats.org/officeDocument/2006/relationships/slideLayout" Target="../slideLayouts/slideLayout330.xml"/><Relationship Id="rId5" Type="http://schemas.openxmlformats.org/officeDocument/2006/relationships/slideLayout" Target="../slideLayouts/slideLayout324.xml"/><Relationship Id="rId10" Type="http://schemas.openxmlformats.org/officeDocument/2006/relationships/slideLayout" Target="../slideLayouts/slideLayout329.xml"/><Relationship Id="rId4" Type="http://schemas.openxmlformats.org/officeDocument/2006/relationships/slideLayout" Target="../slideLayouts/slideLayout323.xml"/><Relationship Id="rId9" Type="http://schemas.openxmlformats.org/officeDocument/2006/relationships/slideLayout" Target="../slideLayouts/slideLayout328.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39.xml"/><Relationship Id="rId13" Type="http://schemas.openxmlformats.org/officeDocument/2006/relationships/slideLayout" Target="../slideLayouts/slideLayout344.xml"/><Relationship Id="rId3" Type="http://schemas.openxmlformats.org/officeDocument/2006/relationships/slideLayout" Target="../slideLayouts/slideLayout334.xml"/><Relationship Id="rId7" Type="http://schemas.openxmlformats.org/officeDocument/2006/relationships/slideLayout" Target="../slideLayouts/slideLayout338.xml"/><Relationship Id="rId12" Type="http://schemas.openxmlformats.org/officeDocument/2006/relationships/slideLayout" Target="../slideLayouts/slideLayout343.xml"/><Relationship Id="rId2" Type="http://schemas.openxmlformats.org/officeDocument/2006/relationships/slideLayout" Target="../slideLayouts/slideLayout333.xml"/><Relationship Id="rId1" Type="http://schemas.openxmlformats.org/officeDocument/2006/relationships/slideLayout" Target="../slideLayouts/slideLayout332.xml"/><Relationship Id="rId6" Type="http://schemas.openxmlformats.org/officeDocument/2006/relationships/slideLayout" Target="../slideLayouts/slideLayout337.xml"/><Relationship Id="rId11" Type="http://schemas.openxmlformats.org/officeDocument/2006/relationships/slideLayout" Target="../slideLayouts/slideLayout342.xml"/><Relationship Id="rId5" Type="http://schemas.openxmlformats.org/officeDocument/2006/relationships/slideLayout" Target="../slideLayouts/slideLayout336.xml"/><Relationship Id="rId10" Type="http://schemas.openxmlformats.org/officeDocument/2006/relationships/slideLayout" Target="../slideLayouts/slideLayout341.xml"/><Relationship Id="rId4" Type="http://schemas.openxmlformats.org/officeDocument/2006/relationships/slideLayout" Target="../slideLayouts/slideLayout335.xml"/><Relationship Id="rId9" Type="http://schemas.openxmlformats.org/officeDocument/2006/relationships/slideLayout" Target="../slideLayouts/slideLayout340.xml"/><Relationship Id="rId14" Type="http://schemas.openxmlformats.org/officeDocument/2006/relationships/theme" Target="../theme/theme31.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52.xml"/><Relationship Id="rId13" Type="http://schemas.openxmlformats.org/officeDocument/2006/relationships/theme" Target="../theme/theme32.xml"/><Relationship Id="rId3" Type="http://schemas.openxmlformats.org/officeDocument/2006/relationships/slideLayout" Target="../slideLayouts/slideLayout347.xml"/><Relationship Id="rId7" Type="http://schemas.openxmlformats.org/officeDocument/2006/relationships/slideLayout" Target="../slideLayouts/slideLayout351.xml"/><Relationship Id="rId12" Type="http://schemas.openxmlformats.org/officeDocument/2006/relationships/slideLayout" Target="../slideLayouts/slideLayout356.xml"/><Relationship Id="rId2" Type="http://schemas.openxmlformats.org/officeDocument/2006/relationships/slideLayout" Target="../slideLayouts/slideLayout346.xml"/><Relationship Id="rId1" Type="http://schemas.openxmlformats.org/officeDocument/2006/relationships/slideLayout" Target="../slideLayouts/slideLayout345.xml"/><Relationship Id="rId6" Type="http://schemas.openxmlformats.org/officeDocument/2006/relationships/slideLayout" Target="../slideLayouts/slideLayout350.xml"/><Relationship Id="rId11" Type="http://schemas.openxmlformats.org/officeDocument/2006/relationships/slideLayout" Target="../slideLayouts/slideLayout355.xml"/><Relationship Id="rId5" Type="http://schemas.openxmlformats.org/officeDocument/2006/relationships/slideLayout" Target="../slideLayouts/slideLayout349.xml"/><Relationship Id="rId10" Type="http://schemas.openxmlformats.org/officeDocument/2006/relationships/slideLayout" Target="../slideLayouts/slideLayout354.xml"/><Relationship Id="rId4" Type="http://schemas.openxmlformats.org/officeDocument/2006/relationships/slideLayout" Target="../slideLayouts/slideLayout348.xml"/><Relationship Id="rId9" Type="http://schemas.openxmlformats.org/officeDocument/2006/relationships/slideLayout" Target="../slideLayouts/slideLayout353.xml"/><Relationship Id="rId14" Type="http://schemas.openxmlformats.org/officeDocument/2006/relationships/image" Target="../media/image2.png"/></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64.xml"/><Relationship Id="rId13" Type="http://schemas.openxmlformats.org/officeDocument/2006/relationships/image" Target="../media/image9.jpeg"/><Relationship Id="rId3" Type="http://schemas.openxmlformats.org/officeDocument/2006/relationships/slideLayout" Target="../slideLayouts/slideLayout359.xml"/><Relationship Id="rId7" Type="http://schemas.openxmlformats.org/officeDocument/2006/relationships/slideLayout" Target="../slideLayouts/slideLayout363.xml"/><Relationship Id="rId12" Type="http://schemas.openxmlformats.org/officeDocument/2006/relationships/theme" Target="../theme/theme33.xml"/><Relationship Id="rId2" Type="http://schemas.openxmlformats.org/officeDocument/2006/relationships/slideLayout" Target="../slideLayouts/slideLayout358.xml"/><Relationship Id="rId1" Type="http://schemas.openxmlformats.org/officeDocument/2006/relationships/slideLayout" Target="../slideLayouts/slideLayout357.xml"/><Relationship Id="rId6" Type="http://schemas.openxmlformats.org/officeDocument/2006/relationships/slideLayout" Target="../slideLayouts/slideLayout362.xml"/><Relationship Id="rId11" Type="http://schemas.openxmlformats.org/officeDocument/2006/relationships/slideLayout" Target="../slideLayouts/slideLayout367.xml"/><Relationship Id="rId5" Type="http://schemas.openxmlformats.org/officeDocument/2006/relationships/slideLayout" Target="../slideLayouts/slideLayout361.xml"/><Relationship Id="rId10" Type="http://schemas.openxmlformats.org/officeDocument/2006/relationships/slideLayout" Target="../slideLayouts/slideLayout366.xml"/><Relationship Id="rId4" Type="http://schemas.openxmlformats.org/officeDocument/2006/relationships/slideLayout" Target="../slideLayouts/slideLayout360.xml"/><Relationship Id="rId9" Type="http://schemas.openxmlformats.org/officeDocument/2006/relationships/slideLayout" Target="../slideLayouts/slideLayout365.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75.xml"/><Relationship Id="rId13" Type="http://schemas.openxmlformats.org/officeDocument/2006/relationships/slideLayout" Target="../slideLayouts/slideLayout380.xml"/><Relationship Id="rId3" Type="http://schemas.openxmlformats.org/officeDocument/2006/relationships/slideLayout" Target="../slideLayouts/slideLayout370.xml"/><Relationship Id="rId7" Type="http://schemas.openxmlformats.org/officeDocument/2006/relationships/slideLayout" Target="../slideLayouts/slideLayout374.xml"/><Relationship Id="rId12" Type="http://schemas.openxmlformats.org/officeDocument/2006/relationships/slideLayout" Target="../slideLayouts/slideLayout379.xml"/><Relationship Id="rId2" Type="http://schemas.openxmlformats.org/officeDocument/2006/relationships/slideLayout" Target="../slideLayouts/slideLayout369.xml"/><Relationship Id="rId1" Type="http://schemas.openxmlformats.org/officeDocument/2006/relationships/slideLayout" Target="../slideLayouts/slideLayout368.xml"/><Relationship Id="rId6" Type="http://schemas.openxmlformats.org/officeDocument/2006/relationships/slideLayout" Target="../slideLayouts/slideLayout373.xml"/><Relationship Id="rId11" Type="http://schemas.openxmlformats.org/officeDocument/2006/relationships/slideLayout" Target="../slideLayouts/slideLayout378.xml"/><Relationship Id="rId5" Type="http://schemas.openxmlformats.org/officeDocument/2006/relationships/slideLayout" Target="../slideLayouts/slideLayout372.xml"/><Relationship Id="rId10" Type="http://schemas.openxmlformats.org/officeDocument/2006/relationships/slideLayout" Target="../slideLayouts/slideLayout377.xml"/><Relationship Id="rId4" Type="http://schemas.openxmlformats.org/officeDocument/2006/relationships/slideLayout" Target="../slideLayouts/slideLayout371.xml"/><Relationship Id="rId9" Type="http://schemas.openxmlformats.org/officeDocument/2006/relationships/slideLayout" Target="../slideLayouts/slideLayout376.xml"/><Relationship Id="rId14" Type="http://schemas.openxmlformats.org/officeDocument/2006/relationships/theme" Target="../theme/theme34.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88.xml"/><Relationship Id="rId3" Type="http://schemas.openxmlformats.org/officeDocument/2006/relationships/slideLayout" Target="../slideLayouts/slideLayout383.xml"/><Relationship Id="rId7" Type="http://schemas.openxmlformats.org/officeDocument/2006/relationships/slideLayout" Target="../slideLayouts/slideLayout387.xml"/><Relationship Id="rId12" Type="http://schemas.openxmlformats.org/officeDocument/2006/relationships/theme" Target="../theme/theme35.xml"/><Relationship Id="rId2" Type="http://schemas.openxmlformats.org/officeDocument/2006/relationships/slideLayout" Target="../slideLayouts/slideLayout382.xml"/><Relationship Id="rId1" Type="http://schemas.openxmlformats.org/officeDocument/2006/relationships/slideLayout" Target="../slideLayouts/slideLayout381.xml"/><Relationship Id="rId6" Type="http://schemas.openxmlformats.org/officeDocument/2006/relationships/slideLayout" Target="../slideLayouts/slideLayout386.xml"/><Relationship Id="rId11" Type="http://schemas.openxmlformats.org/officeDocument/2006/relationships/slideLayout" Target="../slideLayouts/slideLayout391.xml"/><Relationship Id="rId5" Type="http://schemas.openxmlformats.org/officeDocument/2006/relationships/slideLayout" Target="../slideLayouts/slideLayout385.xml"/><Relationship Id="rId10" Type="http://schemas.openxmlformats.org/officeDocument/2006/relationships/slideLayout" Target="../slideLayouts/slideLayout390.xml"/><Relationship Id="rId4" Type="http://schemas.openxmlformats.org/officeDocument/2006/relationships/slideLayout" Target="../slideLayouts/slideLayout384.xml"/><Relationship Id="rId9" Type="http://schemas.openxmlformats.org/officeDocument/2006/relationships/slideLayout" Target="../slideLayouts/slideLayout389.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99.xml"/><Relationship Id="rId3" Type="http://schemas.openxmlformats.org/officeDocument/2006/relationships/slideLayout" Target="../slideLayouts/slideLayout394.xml"/><Relationship Id="rId7" Type="http://schemas.openxmlformats.org/officeDocument/2006/relationships/slideLayout" Target="../slideLayouts/slideLayout398.xml"/><Relationship Id="rId12" Type="http://schemas.openxmlformats.org/officeDocument/2006/relationships/theme" Target="../theme/theme36.xml"/><Relationship Id="rId2" Type="http://schemas.openxmlformats.org/officeDocument/2006/relationships/slideLayout" Target="../slideLayouts/slideLayout393.xml"/><Relationship Id="rId1" Type="http://schemas.openxmlformats.org/officeDocument/2006/relationships/slideLayout" Target="../slideLayouts/slideLayout392.xml"/><Relationship Id="rId6" Type="http://schemas.openxmlformats.org/officeDocument/2006/relationships/slideLayout" Target="../slideLayouts/slideLayout397.xml"/><Relationship Id="rId11" Type="http://schemas.openxmlformats.org/officeDocument/2006/relationships/slideLayout" Target="../slideLayouts/slideLayout402.xml"/><Relationship Id="rId5" Type="http://schemas.openxmlformats.org/officeDocument/2006/relationships/slideLayout" Target="../slideLayouts/slideLayout396.xml"/><Relationship Id="rId10" Type="http://schemas.openxmlformats.org/officeDocument/2006/relationships/slideLayout" Target="../slideLayouts/slideLayout401.xml"/><Relationship Id="rId4" Type="http://schemas.openxmlformats.org/officeDocument/2006/relationships/slideLayout" Target="../slideLayouts/slideLayout395.xml"/><Relationship Id="rId9" Type="http://schemas.openxmlformats.org/officeDocument/2006/relationships/slideLayout" Target="../slideLayouts/slideLayout400.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410.xml"/><Relationship Id="rId3" Type="http://schemas.openxmlformats.org/officeDocument/2006/relationships/slideLayout" Target="../slideLayouts/slideLayout405.xml"/><Relationship Id="rId7" Type="http://schemas.openxmlformats.org/officeDocument/2006/relationships/slideLayout" Target="../slideLayouts/slideLayout409.xml"/><Relationship Id="rId12" Type="http://schemas.openxmlformats.org/officeDocument/2006/relationships/theme" Target="../theme/theme37.xml"/><Relationship Id="rId2" Type="http://schemas.openxmlformats.org/officeDocument/2006/relationships/slideLayout" Target="../slideLayouts/slideLayout404.xml"/><Relationship Id="rId1" Type="http://schemas.openxmlformats.org/officeDocument/2006/relationships/slideLayout" Target="../slideLayouts/slideLayout403.xml"/><Relationship Id="rId6" Type="http://schemas.openxmlformats.org/officeDocument/2006/relationships/slideLayout" Target="../slideLayouts/slideLayout408.xml"/><Relationship Id="rId11" Type="http://schemas.openxmlformats.org/officeDocument/2006/relationships/slideLayout" Target="../slideLayouts/slideLayout413.xml"/><Relationship Id="rId5" Type="http://schemas.openxmlformats.org/officeDocument/2006/relationships/slideLayout" Target="../slideLayouts/slideLayout407.xml"/><Relationship Id="rId10" Type="http://schemas.openxmlformats.org/officeDocument/2006/relationships/slideLayout" Target="../slideLayouts/slideLayout412.xml"/><Relationship Id="rId4" Type="http://schemas.openxmlformats.org/officeDocument/2006/relationships/slideLayout" Target="../slideLayouts/slideLayout406.xml"/><Relationship Id="rId9" Type="http://schemas.openxmlformats.org/officeDocument/2006/relationships/slideLayout" Target="../slideLayouts/slideLayout411.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421.xml"/><Relationship Id="rId3" Type="http://schemas.openxmlformats.org/officeDocument/2006/relationships/slideLayout" Target="../slideLayouts/slideLayout416.xml"/><Relationship Id="rId7" Type="http://schemas.openxmlformats.org/officeDocument/2006/relationships/slideLayout" Target="../slideLayouts/slideLayout420.xml"/><Relationship Id="rId12" Type="http://schemas.openxmlformats.org/officeDocument/2006/relationships/theme" Target="../theme/theme38.xml"/><Relationship Id="rId2" Type="http://schemas.openxmlformats.org/officeDocument/2006/relationships/slideLayout" Target="../slideLayouts/slideLayout415.xml"/><Relationship Id="rId1" Type="http://schemas.openxmlformats.org/officeDocument/2006/relationships/slideLayout" Target="../slideLayouts/slideLayout414.xml"/><Relationship Id="rId6" Type="http://schemas.openxmlformats.org/officeDocument/2006/relationships/slideLayout" Target="../slideLayouts/slideLayout419.xml"/><Relationship Id="rId11" Type="http://schemas.openxmlformats.org/officeDocument/2006/relationships/slideLayout" Target="../slideLayouts/slideLayout424.xml"/><Relationship Id="rId5" Type="http://schemas.openxmlformats.org/officeDocument/2006/relationships/slideLayout" Target="../slideLayouts/slideLayout418.xml"/><Relationship Id="rId10" Type="http://schemas.openxmlformats.org/officeDocument/2006/relationships/slideLayout" Target="../slideLayouts/slideLayout423.xml"/><Relationship Id="rId4" Type="http://schemas.openxmlformats.org/officeDocument/2006/relationships/slideLayout" Target="../slideLayouts/slideLayout417.xml"/><Relationship Id="rId9" Type="http://schemas.openxmlformats.org/officeDocument/2006/relationships/slideLayout" Target="../slideLayouts/slideLayout422.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432.xml"/><Relationship Id="rId3" Type="http://schemas.openxmlformats.org/officeDocument/2006/relationships/slideLayout" Target="../slideLayouts/slideLayout427.xml"/><Relationship Id="rId7" Type="http://schemas.openxmlformats.org/officeDocument/2006/relationships/slideLayout" Target="../slideLayouts/slideLayout431.xml"/><Relationship Id="rId12" Type="http://schemas.openxmlformats.org/officeDocument/2006/relationships/theme" Target="../theme/theme39.xml"/><Relationship Id="rId2" Type="http://schemas.openxmlformats.org/officeDocument/2006/relationships/slideLayout" Target="../slideLayouts/slideLayout426.xml"/><Relationship Id="rId1" Type="http://schemas.openxmlformats.org/officeDocument/2006/relationships/slideLayout" Target="../slideLayouts/slideLayout425.xml"/><Relationship Id="rId6" Type="http://schemas.openxmlformats.org/officeDocument/2006/relationships/slideLayout" Target="../slideLayouts/slideLayout430.xml"/><Relationship Id="rId11" Type="http://schemas.openxmlformats.org/officeDocument/2006/relationships/slideLayout" Target="../slideLayouts/slideLayout435.xml"/><Relationship Id="rId5" Type="http://schemas.openxmlformats.org/officeDocument/2006/relationships/slideLayout" Target="../slideLayouts/slideLayout429.xml"/><Relationship Id="rId10" Type="http://schemas.openxmlformats.org/officeDocument/2006/relationships/slideLayout" Target="../slideLayouts/slideLayout434.xml"/><Relationship Id="rId4" Type="http://schemas.openxmlformats.org/officeDocument/2006/relationships/slideLayout" Target="../slideLayouts/slideLayout428.xml"/><Relationship Id="rId9" Type="http://schemas.openxmlformats.org/officeDocument/2006/relationships/slideLayout" Target="../slideLayouts/slideLayout4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image" Target="../media/image1.jpeg"/><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443.xml"/><Relationship Id="rId3" Type="http://schemas.openxmlformats.org/officeDocument/2006/relationships/slideLayout" Target="../slideLayouts/slideLayout438.xml"/><Relationship Id="rId7" Type="http://schemas.openxmlformats.org/officeDocument/2006/relationships/slideLayout" Target="../slideLayouts/slideLayout442.xml"/><Relationship Id="rId12" Type="http://schemas.openxmlformats.org/officeDocument/2006/relationships/theme" Target="../theme/theme40.xml"/><Relationship Id="rId2" Type="http://schemas.openxmlformats.org/officeDocument/2006/relationships/slideLayout" Target="../slideLayouts/slideLayout437.xml"/><Relationship Id="rId1" Type="http://schemas.openxmlformats.org/officeDocument/2006/relationships/slideLayout" Target="../slideLayouts/slideLayout436.xml"/><Relationship Id="rId6" Type="http://schemas.openxmlformats.org/officeDocument/2006/relationships/slideLayout" Target="../slideLayouts/slideLayout441.xml"/><Relationship Id="rId11" Type="http://schemas.openxmlformats.org/officeDocument/2006/relationships/slideLayout" Target="../slideLayouts/slideLayout446.xml"/><Relationship Id="rId5" Type="http://schemas.openxmlformats.org/officeDocument/2006/relationships/slideLayout" Target="../slideLayouts/slideLayout440.xml"/><Relationship Id="rId10" Type="http://schemas.openxmlformats.org/officeDocument/2006/relationships/slideLayout" Target="../slideLayouts/slideLayout445.xml"/><Relationship Id="rId4" Type="http://schemas.openxmlformats.org/officeDocument/2006/relationships/slideLayout" Target="../slideLayouts/slideLayout439.xml"/><Relationship Id="rId9" Type="http://schemas.openxmlformats.org/officeDocument/2006/relationships/slideLayout" Target="../slideLayouts/slideLayout444.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454.xml"/><Relationship Id="rId3" Type="http://schemas.openxmlformats.org/officeDocument/2006/relationships/slideLayout" Target="../slideLayouts/slideLayout449.xml"/><Relationship Id="rId7" Type="http://schemas.openxmlformats.org/officeDocument/2006/relationships/slideLayout" Target="../slideLayouts/slideLayout453.xml"/><Relationship Id="rId12" Type="http://schemas.openxmlformats.org/officeDocument/2006/relationships/theme" Target="../theme/theme41.xml"/><Relationship Id="rId2" Type="http://schemas.openxmlformats.org/officeDocument/2006/relationships/slideLayout" Target="../slideLayouts/slideLayout448.xml"/><Relationship Id="rId1" Type="http://schemas.openxmlformats.org/officeDocument/2006/relationships/slideLayout" Target="../slideLayouts/slideLayout447.xml"/><Relationship Id="rId6" Type="http://schemas.openxmlformats.org/officeDocument/2006/relationships/slideLayout" Target="../slideLayouts/slideLayout452.xml"/><Relationship Id="rId11" Type="http://schemas.openxmlformats.org/officeDocument/2006/relationships/slideLayout" Target="../slideLayouts/slideLayout457.xml"/><Relationship Id="rId5" Type="http://schemas.openxmlformats.org/officeDocument/2006/relationships/slideLayout" Target="../slideLayouts/slideLayout451.xml"/><Relationship Id="rId10" Type="http://schemas.openxmlformats.org/officeDocument/2006/relationships/slideLayout" Target="../slideLayouts/slideLayout456.xml"/><Relationship Id="rId4" Type="http://schemas.openxmlformats.org/officeDocument/2006/relationships/slideLayout" Target="../slideLayouts/slideLayout450.xml"/><Relationship Id="rId9" Type="http://schemas.openxmlformats.org/officeDocument/2006/relationships/slideLayout" Target="../slideLayouts/slideLayout455.xml"/></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465.xml"/><Relationship Id="rId13" Type="http://schemas.openxmlformats.org/officeDocument/2006/relationships/slideLayout" Target="../slideLayouts/slideLayout470.xml"/><Relationship Id="rId18" Type="http://schemas.openxmlformats.org/officeDocument/2006/relationships/slideLayout" Target="../slideLayouts/slideLayout475.xml"/><Relationship Id="rId3" Type="http://schemas.openxmlformats.org/officeDocument/2006/relationships/slideLayout" Target="../slideLayouts/slideLayout460.xml"/><Relationship Id="rId21" Type="http://schemas.openxmlformats.org/officeDocument/2006/relationships/slideLayout" Target="../slideLayouts/slideLayout478.xml"/><Relationship Id="rId7" Type="http://schemas.openxmlformats.org/officeDocument/2006/relationships/slideLayout" Target="../slideLayouts/slideLayout464.xml"/><Relationship Id="rId12" Type="http://schemas.openxmlformats.org/officeDocument/2006/relationships/slideLayout" Target="../slideLayouts/slideLayout469.xml"/><Relationship Id="rId17" Type="http://schemas.openxmlformats.org/officeDocument/2006/relationships/slideLayout" Target="../slideLayouts/slideLayout474.xml"/><Relationship Id="rId2" Type="http://schemas.openxmlformats.org/officeDocument/2006/relationships/slideLayout" Target="../slideLayouts/slideLayout459.xml"/><Relationship Id="rId16" Type="http://schemas.openxmlformats.org/officeDocument/2006/relationships/slideLayout" Target="../slideLayouts/slideLayout473.xml"/><Relationship Id="rId20" Type="http://schemas.openxmlformats.org/officeDocument/2006/relationships/slideLayout" Target="../slideLayouts/slideLayout477.xml"/><Relationship Id="rId1" Type="http://schemas.openxmlformats.org/officeDocument/2006/relationships/slideLayout" Target="../slideLayouts/slideLayout458.xml"/><Relationship Id="rId6" Type="http://schemas.openxmlformats.org/officeDocument/2006/relationships/slideLayout" Target="../slideLayouts/slideLayout463.xml"/><Relationship Id="rId11" Type="http://schemas.openxmlformats.org/officeDocument/2006/relationships/slideLayout" Target="../slideLayouts/slideLayout468.xml"/><Relationship Id="rId5" Type="http://schemas.openxmlformats.org/officeDocument/2006/relationships/slideLayout" Target="../slideLayouts/slideLayout462.xml"/><Relationship Id="rId15" Type="http://schemas.openxmlformats.org/officeDocument/2006/relationships/slideLayout" Target="../slideLayouts/slideLayout472.xml"/><Relationship Id="rId10" Type="http://schemas.openxmlformats.org/officeDocument/2006/relationships/slideLayout" Target="../slideLayouts/slideLayout467.xml"/><Relationship Id="rId19" Type="http://schemas.openxmlformats.org/officeDocument/2006/relationships/slideLayout" Target="../slideLayouts/slideLayout476.xml"/><Relationship Id="rId4" Type="http://schemas.openxmlformats.org/officeDocument/2006/relationships/slideLayout" Target="../slideLayouts/slideLayout461.xml"/><Relationship Id="rId9" Type="http://schemas.openxmlformats.org/officeDocument/2006/relationships/slideLayout" Target="../slideLayouts/slideLayout466.xml"/><Relationship Id="rId14" Type="http://schemas.openxmlformats.org/officeDocument/2006/relationships/slideLayout" Target="../slideLayouts/slideLayout471.xml"/><Relationship Id="rId22" Type="http://schemas.openxmlformats.org/officeDocument/2006/relationships/theme" Target="../theme/theme42.xml"/></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486.xml"/><Relationship Id="rId13" Type="http://schemas.openxmlformats.org/officeDocument/2006/relationships/theme" Target="../theme/theme43.xml"/><Relationship Id="rId3" Type="http://schemas.openxmlformats.org/officeDocument/2006/relationships/slideLayout" Target="../slideLayouts/slideLayout481.xml"/><Relationship Id="rId7" Type="http://schemas.openxmlformats.org/officeDocument/2006/relationships/slideLayout" Target="../slideLayouts/slideLayout485.xml"/><Relationship Id="rId12" Type="http://schemas.openxmlformats.org/officeDocument/2006/relationships/slideLayout" Target="../slideLayouts/slideLayout490.xml"/><Relationship Id="rId2" Type="http://schemas.openxmlformats.org/officeDocument/2006/relationships/slideLayout" Target="../slideLayouts/slideLayout480.xml"/><Relationship Id="rId1" Type="http://schemas.openxmlformats.org/officeDocument/2006/relationships/slideLayout" Target="../slideLayouts/slideLayout479.xml"/><Relationship Id="rId6" Type="http://schemas.openxmlformats.org/officeDocument/2006/relationships/slideLayout" Target="../slideLayouts/slideLayout484.xml"/><Relationship Id="rId11" Type="http://schemas.openxmlformats.org/officeDocument/2006/relationships/slideLayout" Target="../slideLayouts/slideLayout489.xml"/><Relationship Id="rId5" Type="http://schemas.openxmlformats.org/officeDocument/2006/relationships/slideLayout" Target="../slideLayouts/slideLayout483.xml"/><Relationship Id="rId10" Type="http://schemas.openxmlformats.org/officeDocument/2006/relationships/slideLayout" Target="../slideLayouts/slideLayout488.xml"/><Relationship Id="rId4" Type="http://schemas.openxmlformats.org/officeDocument/2006/relationships/slideLayout" Target="../slideLayouts/slideLayout482.xml"/><Relationship Id="rId9" Type="http://schemas.openxmlformats.org/officeDocument/2006/relationships/slideLayout" Target="../slideLayouts/slideLayout487.xml"/></Relationships>
</file>

<file path=ppt/slideMasters/_rels/slideMaster44.xml.rels><?xml version="1.0" encoding="UTF-8" standalone="yes"?>
<Relationships xmlns="http://schemas.openxmlformats.org/package/2006/relationships"><Relationship Id="rId8" Type="http://schemas.openxmlformats.org/officeDocument/2006/relationships/slideLayout" Target="../slideLayouts/slideLayout498.xml"/><Relationship Id="rId13" Type="http://schemas.openxmlformats.org/officeDocument/2006/relationships/theme" Target="../theme/theme44.xml"/><Relationship Id="rId3" Type="http://schemas.openxmlformats.org/officeDocument/2006/relationships/slideLayout" Target="../slideLayouts/slideLayout493.xml"/><Relationship Id="rId7" Type="http://schemas.openxmlformats.org/officeDocument/2006/relationships/slideLayout" Target="../slideLayouts/slideLayout497.xml"/><Relationship Id="rId12" Type="http://schemas.openxmlformats.org/officeDocument/2006/relationships/slideLayout" Target="../slideLayouts/slideLayout502.xml"/><Relationship Id="rId2" Type="http://schemas.openxmlformats.org/officeDocument/2006/relationships/slideLayout" Target="../slideLayouts/slideLayout492.xml"/><Relationship Id="rId1" Type="http://schemas.openxmlformats.org/officeDocument/2006/relationships/slideLayout" Target="../slideLayouts/slideLayout491.xml"/><Relationship Id="rId6" Type="http://schemas.openxmlformats.org/officeDocument/2006/relationships/slideLayout" Target="../slideLayouts/slideLayout496.xml"/><Relationship Id="rId11" Type="http://schemas.openxmlformats.org/officeDocument/2006/relationships/slideLayout" Target="../slideLayouts/slideLayout501.xml"/><Relationship Id="rId5" Type="http://schemas.openxmlformats.org/officeDocument/2006/relationships/slideLayout" Target="../slideLayouts/slideLayout495.xml"/><Relationship Id="rId10" Type="http://schemas.openxmlformats.org/officeDocument/2006/relationships/slideLayout" Target="../slideLayouts/slideLayout500.xml"/><Relationship Id="rId4" Type="http://schemas.openxmlformats.org/officeDocument/2006/relationships/slideLayout" Target="../slideLayouts/slideLayout494.xml"/><Relationship Id="rId9" Type="http://schemas.openxmlformats.org/officeDocument/2006/relationships/slideLayout" Target="../slideLayouts/slideLayout499.xml"/></Relationships>
</file>

<file path=ppt/slideMasters/_rels/slideMaster45.xml.rels><?xml version="1.0" encoding="UTF-8" standalone="yes"?>
<Relationships xmlns="http://schemas.openxmlformats.org/package/2006/relationships"><Relationship Id="rId8" Type="http://schemas.openxmlformats.org/officeDocument/2006/relationships/slideLayout" Target="../slideLayouts/slideLayout510.xml"/><Relationship Id="rId3" Type="http://schemas.openxmlformats.org/officeDocument/2006/relationships/slideLayout" Target="../slideLayouts/slideLayout505.xml"/><Relationship Id="rId7" Type="http://schemas.openxmlformats.org/officeDocument/2006/relationships/slideLayout" Target="../slideLayouts/slideLayout509.xml"/><Relationship Id="rId12" Type="http://schemas.openxmlformats.org/officeDocument/2006/relationships/theme" Target="../theme/theme45.xml"/><Relationship Id="rId2" Type="http://schemas.openxmlformats.org/officeDocument/2006/relationships/slideLayout" Target="../slideLayouts/slideLayout504.xml"/><Relationship Id="rId1" Type="http://schemas.openxmlformats.org/officeDocument/2006/relationships/slideLayout" Target="../slideLayouts/slideLayout503.xml"/><Relationship Id="rId6" Type="http://schemas.openxmlformats.org/officeDocument/2006/relationships/slideLayout" Target="../slideLayouts/slideLayout508.xml"/><Relationship Id="rId11" Type="http://schemas.openxmlformats.org/officeDocument/2006/relationships/slideLayout" Target="../slideLayouts/slideLayout513.xml"/><Relationship Id="rId5" Type="http://schemas.openxmlformats.org/officeDocument/2006/relationships/slideLayout" Target="../slideLayouts/slideLayout507.xml"/><Relationship Id="rId10" Type="http://schemas.openxmlformats.org/officeDocument/2006/relationships/slideLayout" Target="../slideLayouts/slideLayout512.xml"/><Relationship Id="rId4" Type="http://schemas.openxmlformats.org/officeDocument/2006/relationships/slideLayout" Target="../slideLayouts/slideLayout506.xml"/><Relationship Id="rId9" Type="http://schemas.openxmlformats.org/officeDocument/2006/relationships/slideLayout" Target="../slideLayouts/slideLayout511.xml"/></Relationships>
</file>

<file path=ppt/slideMasters/_rels/slideMaster46.xml.rels><?xml version="1.0" encoding="UTF-8" standalone="yes"?>
<Relationships xmlns="http://schemas.openxmlformats.org/package/2006/relationships"><Relationship Id="rId8" Type="http://schemas.openxmlformats.org/officeDocument/2006/relationships/slideLayout" Target="../slideLayouts/slideLayout521.xml"/><Relationship Id="rId13" Type="http://schemas.openxmlformats.org/officeDocument/2006/relationships/image" Target="../media/image9.jpeg"/><Relationship Id="rId3" Type="http://schemas.openxmlformats.org/officeDocument/2006/relationships/slideLayout" Target="../slideLayouts/slideLayout516.xml"/><Relationship Id="rId7" Type="http://schemas.openxmlformats.org/officeDocument/2006/relationships/slideLayout" Target="../slideLayouts/slideLayout520.xml"/><Relationship Id="rId12" Type="http://schemas.openxmlformats.org/officeDocument/2006/relationships/theme" Target="../theme/theme46.xml"/><Relationship Id="rId2" Type="http://schemas.openxmlformats.org/officeDocument/2006/relationships/slideLayout" Target="../slideLayouts/slideLayout515.xml"/><Relationship Id="rId1" Type="http://schemas.openxmlformats.org/officeDocument/2006/relationships/slideLayout" Target="../slideLayouts/slideLayout514.xml"/><Relationship Id="rId6" Type="http://schemas.openxmlformats.org/officeDocument/2006/relationships/slideLayout" Target="../slideLayouts/slideLayout519.xml"/><Relationship Id="rId11" Type="http://schemas.openxmlformats.org/officeDocument/2006/relationships/slideLayout" Target="../slideLayouts/slideLayout524.xml"/><Relationship Id="rId5" Type="http://schemas.openxmlformats.org/officeDocument/2006/relationships/slideLayout" Target="../slideLayouts/slideLayout518.xml"/><Relationship Id="rId10" Type="http://schemas.openxmlformats.org/officeDocument/2006/relationships/slideLayout" Target="../slideLayouts/slideLayout523.xml"/><Relationship Id="rId4" Type="http://schemas.openxmlformats.org/officeDocument/2006/relationships/slideLayout" Target="../slideLayouts/slideLayout517.xml"/><Relationship Id="rId9" Type="http://schemas.openxmlformats.org/officeDocument/2006/relationships/slideLayout" Target="../slideLayouts/slideLayout522.xml"/></Relationships>
</file>

<file path=ppt/slideMasters/_rels/slideMaster47.xml.rels><?xml version="1.0" encoding="UTF-8" standalone="yes"?>
<Relationships xmlns="http://schemas.openxmlformats.org/package/2006/relationships"><Relationship Id="rId8" Type="http://schemas.openxmlformats.org/officeDocument/2006/relationships/slideLayout" Target="../slideLayouts/slideLayout532.xml"/><Relationship Id="rId13" Type="http://schemas.openxmlformats.org/officeDocument/2006/relationships/slideLayout" Target="../slideLayouts/slideLayout537.xml"/><Relationship Id="rId3" Type="http://schemas.openxmlformats.org/officeDocument/2006/relationships/slideLayout" Target="../slideLayouts/slideLayout527.xml"/><Relationship Id="rId7" Type="http://schemas.openxmlformats.org/officeDocument/2006/relationships/slideLayout" Target="../slideLayouts/slideLayout531.xml"/><Relationship Id="rId12" Type="http://schemas.openxmlformats.org/officeDocument/2006/relationships/slideLayout" Target="../slideLayouts/slideLayout536.xml"/><Relationship Id="rId2" Type="http://schemas.openxmlformats.org/officeDocument/2006/relationships/slideLayout" Target="../slideLayouts/slideLayout526.xml"/><Relationship Id="rId1" Type="http://schemas.openxmlformats.org/officeDocument/2006/relationships/slideLayout" Target="../slideLayouts/slideLayout525.xml"/><Relationship Id="rId6" Type="http://schemas.openxmlformats.org/officeDocument/2006/relationships/slideLayout" Target="../slideLayouts/slideLayout530.xml"/><Relationship Id="rId11" Type="http://schemas.openxmlformats.org/officeDocument/2006/relationships/slideLayout" Target="../slideLayouts/slideLayout535.xml"/><Relationship Id="rId5" Type="http://schemas.openxmlformats.org/officeDocument/2006/relationships/slideLayout" Target="../slideLayouts/slideLayout529.xml"/><Relationship Id="rId10" Type="http://schemas.openxmlformats.org/officeDocument/2006/relationships/slideLayout" Target="../slideLayouts/slideLayout534.xml"/><Relationship Id="rId4" Type="http://schemas.openxmlformats.org/officeDocument/2006/relationships/slideLayout" Target="../slideLayouts/slideLayout528.xml"/><Relationship Id="rId9" Type="http://schemas.openxmlformats.org/officeDocument/2006/relationships/slideLayout" Target="../slideLayouts/slideLayout533.xml"/><Relationship Id="rId14" Type="http://schemas.openxmlformats.org/officeDocument/2006/relationships/theme" Target="../theme/theme4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5.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slideLayout" Target="../slideLayouts/slideLayout70.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8.xml"/><Relationship Id="rId13" Type="http://schemas.openxmlformats.org/officeDocument/2006/relationships/slideLayout" Target="../slideLayouts/slideLayout83.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slideLayout" Target="../slideLayouts/slideLayout82.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1.xml"/><Relationship Id="rId13" Type="http://schemas.openxmlformats.org/officeDocument/2006/relationships/slideLayout" Target="../slideLayouts/slideLayout96.xml"/><Relationship Id="rId3" Type="http://schemas.openxmlformats.org/officeDocument/2006/relationships/slideLayout" Target="../slideLayouts/slideLayout86.xml"/><Relationship Id="rId7" Type="http://schemas.openxmlformats.org/officeDocument/2006/relationships/slideLayout" Target="../slideLayouts/slideLayout90.xml"/><Relationship Id="rId12" Type="http://schemas.openxmlformats.org/officeDocument/2006/relationships/slideLayout" Target="../slideLayouts/slideLayout95.xml"/><Relationship Id="rId2" Type="http://schemas.openxmlformats.org/officeDocument/2006/relationships/slideLayout" Target="../slideLayouts/slideLayout85.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5" Type="http://schemas.openxmlformats.org/officeDocument/2006/relationships/slideLayout" Target="../slideLayouts/slideLayout88.xml"/><Relationship Id="rId10" Type="http://schemas.openxmlformats.org/officeDocument/2006/relationships/slideLayout" Target="../slideLayouts/slideLayout93.xml"/><Relationship Id="rId4" Type="http://schemas.openxmlformats.org/officeDocument/2006/relationships/slideLayout" Target="../slideLayouts/slideLayout87.xml"/><Relationship Id="rId9" Type="http://schemas.openxmlformats.org/officeDocument/2006/relationships/slideLayout" Target="../slideLayouts/slideLayout92.xml"/><Relationship Id="rId1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4.xml"/><Relationship Id="rId13" Type="http://schemas.openxmlformats.org/officeDocument/2006/relationships/slideLayout" Target="../slideLayouts/slideLayout109.xml"/><Relationship Id="rId3" Type="http://schemas.openxmlformats.org/officeDocument/2006/relationships/slideLayout" Target="../slideLayouts/slideLayout99.xml"/><Relationship Id="rId7" Type="http://schemas.openxmlformats.org/officeDocument/2006/relationships/slideLayout" Target="../slideLayouts/slideLayout103.xml"/><Relationship Id="rId12" Type="http://schemas.openxmlformats.org/officeDocument/2006/relationships/slideLayout" Target="../slideLayouts/slideLayout108.xml"/><Relationship Id="rId2" Type="http://schemas.openxmlformats.org/officeDocument/2006/relationships/slideLayout" Target="../slideLayouts/slideLayout98.xml"/><Relationship Id="rId1" Type="http://schemas.openxmlformats.org/officeDocument/2006/relationships/slideLayout" Target="../slideLayouts/slideLayout97.xml"/><Relationship Id="rId6" Type="http://schemas.openxmlformats.org/officeDocument/2006/relationships/slideLayout" Target="../slideLayouts/slideLayout102.xml"/><Relationship Id="rId11" Type="http://schemas.openxmlformats.org/officeDocument/2006/relationships/slideLayout" Target="../slideLayouts/slideLayout107.xml"/><Relationship Id="rId5" Type="http://schemas.openxmlformats.org/officeDocument/2006/relationships/slideLayout" Target="../slideLayouts/slideLayout101.xml"/><Relationship Id="rId10" Type="http://schemas.openxmlformats.org/officeDocument/2006/relationships/slideLayout" Target="../slideLayouts/slideLayout106.xml"/><Relationship Id="rId4" Type="http://schemas.openxmlformats.org/officeDocument/2006/relationships/slideLayout" Target="../slideLayouts/slideLayout100.xml"/><Relationship Id="rId9" Type="http://schemas.openxmlformats.org/officeDocument/2006/relationships/slideLayout" Target="../slideLayouts/slideLayout105.xml"/><Relationship Id="rId1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a:solidFill>
                  <a:srgbClr val="000000"/>
                </a:solidFill>
                <a:latin typeface="Times" charset="0"/>
              </a:defRPr>
            </a:lvl1pPr>
          </a:lstStyle>
          <a:p>
            <a:pPr eaLnBrk="0" fontAlgn="base" hangingPunct="0">
              <a:spcBef>
                <a:spcPct val="0"/>
              </a:spcBef>
              <a:spcAft>
                <a:spcPct val="0"/>
              </a:spcAft>
            </a:pPr>
            <a:endParaRPr lang="en-US" alt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charset="0"/>
              </a:defRPr>
            </a:lvl1pPr>
          </a:lstStyle>
          <a:p>
            <a:pPr eaLnBrk="0" fontAlgn="base" hangingPunct="0">
              <a:spcBef>
                <a:spcPct val="0"/>
              </a:spcBef>
              <a:spcAft>
                <a:spcPct val="0"/>
              </a:spcAft>
            </a:pPr>
            <a:endParaRPr lang="en-US" alt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charset="0"/>
              </a:defRPr>
            </a:lvl1pPr>
          </a:lstStyle>
          <a:p>
            <a:pPr eaLnBrk="0" fontAlgn="base" hangingPunct="0">
              <a:spcBef>
                <a:spcPct val="0"/>
              </a:spcBef>
              <a:spcAft>
                <a:spcPct val="0"/>
              </a:spcAft>
            </a:pPr>
            <a:fld id="{48F4CF22-45A1-4AC9-8C1C-23D6858A6E9B}" type="slidenum">
              <a:rPr lang="en-US" altLang="en-US"/>
              <a:pPr eaLnBrk="0" fontAlgn="base" hangingPunct="0">
                <a:spcBef>
                  <a:spcPct val="0"/>
                </a:spcBef>
                <a:spcAft>
                  <a:spcPct val="0"/>
                </a:spcAft>
              </a:pPr>
              <a:t>‹#›</a:t>
            </a:fld>
            <a:endParaRPr lang="en-US" altLang="en-US"/>
          </a:p>
        </p:txBody>
      </p:sp>
    </p:spTree>
    <p:extLst>
      <p:ext uri="{BB962C8B-B14F-4D97-AF65-F5344CB8AC3E}">
        <p14:creationId xmlns:p14="http://schemas.microsoft.com/office/powerpoint/2010/main" val="312537807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charset="0"/>
          <a:ea typeface="ＭＳ Ｐゴシック" charset="0"/>
        </a:defRPr>
      </a:lvl6pPr>
      <a:lvl7pPr marL="914400" algn="ctr" rtl="0" fontAlgn="base">
        <a:spcBef>
          <a:spcPct val="0"/>
        </a:spcBef>
        <a:spcAft>
          <a:spcPct val="0"/>
        </a:spcAft>
        <a:defRPr sz="4400">
          <a:solidFill>
            <a:schemeClr val="tx2"/>
          </a:solidFill>
          <a:latin typeface="Times" charset="0"/>
          <a:ea typeface="ＭＳ Ｐゴシック" charset="0"/>
        </a:defRPr>
      </a:lvl7pPr>
      <a:lvl8pPr marL="1371600" algn="ctr" rtl="0" fontAlgn="base">
        <a:spcBef>
          <a:spcPct val="0"/>
        </a:spcBef>
        <a:spcAft>
          <a:spcPct val="0"/>
        </a:spcAft>
        <a:defRPr sz="4400">
          <a:solidFill>
            <a:schemeClr val="tx2"/>
          </a:solidFill>
          <a:latin typeface="Times" charset="0"/>
          <a:ea typeface="ＭＳ Ｐゴシック" charset="0"/>
        </a:defRPr>
      </a:lvl8pPr>
      <a:lvl9pPr marL="1828800" algn="ctr" rtl="0" fontAlgn="base">
        <a:spcBef>
          <a:spcPct val="0"/>
        </a:spcBef>
        <a:spcAft>
          <a:spcPct val="0"/>
        </a:spcAft>
        <a:defRPr sz="4400">
          <a:solidFill>
            <a:schemeClr val="tx2"/>
          </a:solidFill>
          <a:latin typeface="Times"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8" tIns="45704" rIns="91408" bIns="45704"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8" tIns="45704" rIns="91408" bIns="457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lgn="l" eaLnBrk="0" hangingPunct="0">
              <a:defRPr sz="1400" b="0">
                <a:latin typeface="Arial" charset="0"/>
                <a:ea typeface="+mn-ea"/>
                <a:cs typeface="+mn-cs"/>
              </a:defRPr>
            </a:lvl1pPr>
          </a:lstStyle>
          <a:p>
            <a:pPr fontAlgn="base">
              <a:spcBef>
                <a:spcPct val="0"/>
              </a:spcBef>
              <a:spcAft>
                <a:spcPct val="0"/>
              </a:spcAft>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eaLnBrk="0" hangingPunct="0">
              <a:defRPr sz="1400" b="0">
                <a:latin typeface="Arial" charset="0"/>
                <a:ea typeface="+mn-ea"/>
                <a:cs typeface="+mn-cs"/>
              </a:defRPr>
            </a:lvl1pPr>
          </a:lstStyle>
          <a:p>
            <a:pPr algn="ctr" fontAlgn="base">
              <a:spcBef>
                <a:spcPct val="0"/>
              </a:spcBef>
              <a:spcAft>
                <a:spcPct val="0"/>
              </a:spcAft>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lgn="r" eaLnBrk="0" hangingPunct="0">
              <a:defRPr sz="1400" b="0">
                <a:ea typeface="Osaka" charset="0"/>
                <a:cs typeface="Osaka" charset="0"/>
              </a:defRPr>
            </a:lvl1pPr>
          </a:lstStyle>
          <a:p>
            <a:pPr fontAlgn="base">
              <a:spcBef>
                <a:spcPct val="0"/>
              </a:spcBef>
              <a:spcAft>
                <a:spcPct val="0"/>
              </a:spcAft>
            </a:pPr>
            <a:fld id="{B9D20AD3-D622-EC41-AF78-52EA093B16AC}" type="slidenum">
              <a:rPr lang="en-US">
                <a:solidFill>
                  <a:srgbClr val="000000"/>
                </a:solidFill>
              </a:rPr>
              <a:pPr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1719001868"/>
      </p:ext>
    </p:extLst>
  </p:cSld>
  <p:clrMap bg1="lt1" tx1="dk1" bg2="lt2" tx2="dk2" accent1="accent1" accent2="accent2" accent3="accent3" accent4="accent4" accent5="accent5" accent6="accent6" hlink="hlink" folHlink="folHlink"/>
  <p:sldLayoutIdLst>
    <p:sldLayoutId id="2147483859" r:id="rId1"/>
    <p:sldLayoutId id="2147483860" r:id="rId2"/>
    <p:sldLayoutId id="2147483861" r:id="rId3"/>
    <p:sldLayoutId id="2147483862" r:id="rId4"/>
    <p:sldLayoutId id="2147483863" r:id="rId5"/>
    <p:sldLayoutId id="2147483864" r:id="rId6"/>
    <p:sldLayoutId id="2147483865" r:id="rId7"/>
    <p:sldLayoutId id="2147483866" r:id="rId8"/>
    <p:sldLayoutId id="2147483867" r:id="rId9"/>
    <p:sldLayoutId id="2147483868" r:id="rId10"/>
    <p:sldLayoutId id="2147483869"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042"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08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12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1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781" indent="-342781" algn="l" rtl="0" eaLnBrk="0" fontAlgn="base" hangingPunct="0">
        <a:spcBef>
          <a:spcPct val="20000"/>
        </a:spcBef>
        <a:spcAft>
          <a:spcPct val="0"/>
        </a:spcAft>
        <a:buChar char="•"/>
        <a:defRPr sz="3200">
          <a:solidFill>
            <a:schemeClr val="tx1"/>
          </a:solidFill>
          <a:latin typeface="+mn-lt"/>
          <a:ea typeface="+mn-ea"/>
          <a:cs typeface="+mn-cs"/>
        </a:defRPr>
      </a:lvl1pPr>
      <a:lvl2pPr marL="742691" indent="-285652" algn="l" rtl="0" eaLnBrk="0" fontAlgn="base" hangingPunct="0">
        <a:spcBef>
          <a:spcPct val="20000"/>
        </a:spcBef>
        <a:spcAft>
          <a:spcPct val="0"/>
        </a:spcAft>
        <a:buChar char="–"/>
        <a:defRPr sz="2800">
          <a:solidFill>
            <a:schemeClr val="tx1"/>
          </a:solidFill>
          <a:latin typeface="+mn-lt"/>
          <a:ea typeface="+mn-ea"/>
          <a:cs typeface="+mn-cs"/>
        </a:defRPr>
      </a:lvl2pPr>
      <a:lvl3pPr marL="1142602" indent="-228522" algn="l" rtl="0" eaLnBrk="0" fontAlgn="base" hangingPunct="0">
        <a:spcBef>
          <a:spcPct val="20000"/>
        </a:spcBef>
        <a:spcAft>
          <a:spcPct val="0"/>
        </a:spcAft>
        <a:buChar char="•"/>
        <a:defRPr sz="2400">
          <a:solidFill>
            <a:schemeClr val="tx1"/>
          </a:solidFill>
          <a:latin typeface="+mn-lt"/>
          <a:ea typeface="+mn-ea"/>
          <a:cs typeface="+mn-cs"/>
        </a:defRPr>
      </a:lvl3pPr>
      <a:lvl4pPr marL="1599645" indent="-228522" algn="l" rtl="0" eaLnBrk="0" fontAlgn="base" hangingPunct="0">
        <a:spcBef>
          <a:spcPct val="20000"/>
        </a:spcBef>
        <a:spcAft>
          <a:spcPct val="0"/>
        </a:spcAft>
        <a:buChar char="–"/>
        <a:defRPr sz="2000">
          <a:solidFill>
            <a:schemeClr val="tx1"/>
          </a:solidFill>
          <a:latin typeface="+mn-lt"/>
          <a:ea typeface="+mn-ea"/>
          <a:cs typeface="+mn-cs"/>
        </a:defRPr>
      </a:lvl4pPr>
      <a:lvl5pPr marL="2056686" indent="-228522" algn="l" rtl="0" eaLnBrk="0" fontAlgn="base" hangingPunct="0">
        <a:spcBef>
          <a:spcPct val="20000"/>
        </a:spcBef>
        <a:spcAft>
          <a:spcPct val="0"/>
        </a:spcAft>
        <a:buChar char="»"/>
        <a:defRPr sz="2000">
          <a:solidFill>
            <a:schemeClr val="tx1"/>
          </a:solidFill>
          <a:latin typeface="+mn-lt"/>
          <a:ea typeface="+mn-ea"/>
          <a:cs typeface="+mn-cs"/>
        </a:defRPr>
      </a:lvl5pPr>
      <a:lvl6pPr marL="2513726" indent="-228522" algn="l" rtl="0" fontAlgn="base">
        <a:spcBef>
          <a:spcPct val="20000"/>
        </a:spcBef>
        <a:spcAft>
          <a:spcPct val="0"/>
        </a:spcAft>
        <a:buChar char="»"/>
        <a:defRPr sz="2000">
          <a:solidFill>
            <a:schemeClr val="tx1"/>
          </a:solidFill>
          <a:latin typeface="+mn-lt"/>
          <a:ea typeface="+mn-ea"/>
          <a:cs typeface="+mn-cs"/>
        </a:defRPr>
      </a:lvl6pPr>
      <a:lvl7pPr marL="2970770" indent="-228522" algn="l" rtl="0" fontAlgn="base">
        <a:spcBef>
          <a:spcPct val="20000"/>
        </a:spcBef>
        <a:spcAft>
          <a:spcPct val="0"/>
        </a:spcAft>
        <a:buChar char="»"/>
        <a:defRPr sz="2000">
          <a:solidFill>
            <a:schemeClr val="tx1"/>
          </a:solidFill>
          <a:latin typeface="+mn-lt"/>
          <a:ea typeface="+mn-ea"/>
          <a:cs typeface="+mn-cs"/>
        </a:defRPr>
      </a:lvl7pPr>
      <a:lvl8pPr marL="3427810" indent="-228522" algn="l" rtl="0" fontAlgn="base">
        <a:spcBef>
          <a:spcPct val="20000"/>
        </a:spcBef>
        <a:spcAft>
          <a:spcPct val="0"/>
        </a:spcAft>
        <a:buChar char="»"/>
        <a:defRPr sz="2000">
          <a:solidFill>
            <a:schemeClr val="tx1"/>
          </a:solidFill>
          <a:latin typeface="+mn-lt"/>
          <a:ea typeface="+mn-ea"/>
          <a:cs typeface="+mn-cs"/>
        </a:defRPr>
      </a:lvl8pPr>
      <a:lvl9pPr marL="3884852" indent="-228522"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042" rtl="0" eaLnBrk="1" latinLnBrk="0" hangingPunct="1">
        <a:defRPr sz="1800" kern="1200">
          <a:solidFill>
            <a:schemeClr val="tx1"/>
          </a:solidFill>
          <a:latin typeface="+mn-lt"/>
          <a:ea typeface="+mn-ea"/>
          <a:cs typeface="+mn-cs"/>
        </a:defRPr>
      </a:lvl1pPr>
      <a:lvl2pPr marL="457042" algn="l" defTabSz="457042" rtl="0" eaLnBrk="1" latinLnBrk="0" hangingPunct="1">
        <a:defRPr sz="1800" kern="1200">
          <a:solidFill>
            <a:schemeClr val="tx1"/>
          </a:solidFill>
          <a:latin typeface="+mn-lt"/>
          <a:ea typeface="+mn-ea"/>
          <a:cs typeface="+mn-cs"/>
        </a:defRPr>
      </a:lvl2pPr>
      <a:lvl3pPr marL="914085" algn="l" defTabSz="457042" rtl="0" eaLnBrk="1" latinLnBrk="0" hangingPunct="1">
        <a:defRPr sz="1800" kern="1200">
          <a:solidFill>
            <a:schemeClr val="tx1"/>
          </a:solidFill>
          <a:latin typeface="+mn-lt"/>
          <a:ea typeface="+mn-ea"/>
          <a:cs typeface="+mn-cs"/>
        </a:defRPr>
      </a:lvl3pPr>
      <a:lvl4pPr marL="1371124" algn="l" defTabSz="457042" rtl="0" eaLnBrk="1" latinLnBrk="0" hangingPunct="1">
        <a:defRPr sz="1800" kern="1200">
          <a:solidFill>
            <a:schemeClr val="tx1"/>
          </a:solidFill>
          <a:latin typeface="+mn-lt"/>
          <a:ea typeface="+mn-ea"/>
          <a:cs typeface="+mn-cs"/>
        </a:defRPr>
      </a:lvl4pPr>
      <a:lvl5pPr marL="1828170" algn="l" defTabSz="457042" rtl="0" eaLnBrk="1" latinLnBrk="0" hangingPunct="1">
        <a:defRPr sz="1800" kern="1200">
          <a:solidFill>
            <a:schemeClr val="tx1"/>
          </a:solidFill>
          <a:latin typeface="+mn-lt"/>
          <a:ea typeface="+mn-ea"/>
          <a:cs typeface="+mn-cs"/>
        </a:defRPr>
      </a:lvl5pPr>
      <a:lvl6pPr marL="2285205" algn="l" defTabSz="457042" rtl="0" eaLnBrk="1" latinLnBrk="0" hangingPunct="1">
        <a:defRPr sz="1800" kern="1200">
          <a:solidFill>
            <a:schemeClr val="tx1"/>
          </a:solidFill>
          <a:latin typeface="+mn-lt"/>
          <a:ea typeface="+mn-ea"/>
          <a:cs typeface="+mn-cs"/>
        </a:defRPr>
      </a:lvl6pPr>
      <a:lvl7pPr marL="2742248" algn="l" defTabSz="457042" rtl="0" eaLnBrk="1" latinLnBrk="0" hangingPunct="1">
        <a:defRPr sz="1800" kern="1200">
          <a:solidFill>
            <a:schemeClr val="tx1"/>
          </a:solidFill>
          <a:latin typeface="+mn-lt"/>
          <a:ea typeface="+mn-ea"/>
          <a:cs typeface="+mn-cs"/>
        </a:defRPr>
      </a:lvl7pPr>
      <a:lvl8pPr marL="3199289" algn="l" defTabSz="457042" rtl="0" eaLnBrk="1" latinLnBrk="0" hangingPunct="1">
        <a:defRPr sz="1800" kern="1200">
          <a:solidFill>
            <a:schemeClr val="tx1"/>
          </a:solidFill>
          <a:latin typeface="+mn-lt"/>
          <a:ea typeface="+mn-ea"/>
          <a:cs typeface="+mn-cs"/>
        </a:defRPr>
      </a:lvl8pPr>
      <a:lvl9pPr marL="3656328" algn="l" defTabSz="457042"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244738" name="Group 2"/>
          <p:cNvGrpSpPr>
            <a:grpSpLocks/>
          </p:cNvGrpSpPr>
          <p:nvPr/>
        </p:nvGrpSpPr>
        <p:grpSpPr bwMode="auto">
          <a:xfrm>
            <a:off x="0" y="7"/>
            <a:ext cx="9144000" cy="6918325"/>
            <a:chOff x="0" y="0"/>
            <a:chExt cx="5760" cy="4358"/>
          </a:xfrm>
        </p:grpSpPr>
        <p:sp>
          <p:nvSpPr>
            <p:cNvPr id="3075"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w="9525">
              <a:noFill/>
              <a:miter lim="800000"/>
              <a:headEnd/>
              <a:tailEnd/>
            </a:ln>
          </p:spPr>
          <p:txBody>
            <a:bodyPr wrap="none" anchor="ctr"/>
            <a:lstStyle/>
            <a:p>
              <a:pPr eaLnBrk="0" fontAlgn="base" hangingPunct="0">
                <a:spcBef>
                  <a:spcPct val="0"/>
                </a:spcBef>
                <a:spcAft>
                  <a:spcPct val="0"/>
                </a:spcAft>
                <a:defRPr/>
              </a:pPr>
              <a:endParaRPr lang="en-US" sz="2400">
                <a:solidFill>
                  <a:srgbClr val="FFFFCC"/>
                </a:solidFill>
                <a:latin typeface="Arial" charset="0"/>
                <a:ea typeface="ＭＳ Ｐゴシック" charset="-128"/>
                <a:cs typeface="ＭＳ Ｐゴシック" charset="-128"/>
              </a:endParaRPr>
            </a:p>
          </p:txBody>
        </p:sp>
        <p:sp>
          <p:nvSpPr>
            <p:cNvPr id="3076" name="Freeform 4"/>
            <p:cNvSpPr>
              <a:spLocks/>
            </p:cNvSpPr>
            <p:nvPr/>
          </p:nvSpPr>
          <p:spPr bwMode="invGray">
            <a:xfrm>
              <a:off x="0" y="0"/>
              <a:ext cx="5760" cy="1344"/>
            </a:xfrm>
            <a:custGeom>
              <a:avLst/>
              <a:gdLst/>
              <a:ahLst/>
              <a:cxnLst>
                <a:cxn ang="0">
                  <a:pos x="0" y="0"/>
                </a:cxn>
                <a:cxn ang="0">
                  <a:pos x="5760" y="0"/>
                </a:cxn>
                <a:cxn ang="0">
                  <a:pos x="5760" y="720"/>
                </a:cxn>
                <a:cxn ang="0">
                  <a:pos x="3600" y="624"/>
                </a:cxn>
                <a:cxn ang="0">
                  <a:pos x="0" y="1000"/>
                </a:cxn>
                <a:cxn ang="0">
                  <a:pos x="0" y="0"/>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w="9525">
              <a:noFill/>
              <a:round/>
              <a:headEnd/>
              <a:tailEnd/>
            </a:ln>
          </p:spPr>
          <p:txBody>
            <a:bodyPr wrap="none" anchor="ctr"/>
            <a:lstStyle/>
            <a:p>
              <a:pPr eaLnBrk="0" fontAlgn="base" hangingPunct="0">
                <a:spcBef>
                  <a:spcPct val="0"/>
                </a:spcBef>
                <a:spcAft>
                  <a:spcPct val="0"/>
                </a:spcAft>
                <a:defRPr/>
              </a:pPr>
              <a:endParaRPr lang="en-US" sz="2400">
                <a:solidFill>
                  <a:srgbClr val="FFFFCC"/>
                </a:solidFill>
                <a:latin typeface="Arial" charset="0"/>
                <a:ea typeface="ＭＳ Ｐゴシック" charset="-128"/>
                <a:cs typeface="ＭＳ Ｐゴシック" charset="-128"/>
              </a:endParaRPr>
            </a:p>
          </p:txBody>
        </p:sp>
        <p:sp>
          <p:nvSpPr>
            <p:cNvPr id="3077" name="Freeform 5"/>
            <p:cNvSpPr>
              <a:spLocks/>
            </p:cNvSpPr>
            <p:nvPr/>
          </p:nvSpPr>
          <p:spPr bwMode="invGray">
            <a:xfrm>
              <a:off x="0" y="733"/>
              <a:ext cx="5760" cy="3587"/>
            </a:xfrm>
            <a:custGeom>
              <a:avLst/>
              <a:gdLst/>
              <a:ahLst/>
              <a:cxnLst>
                <a:cxn ang="0">
                  <a:pos x="0" y="582"/>
                </a:cxn>
                <a:cxn ang="0">
                  <a:pos x="2640" y="267"/>
                </a:cxn>
                <a:cxn ang="0">
                  <a:pos x="3373" y="160"/>
                </a:cxn>
                <a:cxn ang="0">
                  <a:pos x="5760" y="358"/>
                </a:cxn>
                <a:cxn ang="0">
                  <a:pos x="5760" y="3587"/>
                </a:cxn>
                <a:cxn ang="0">
                  <a:pos x="0" y="3587"/>
                </a:cxn>
                <a:cxn ang="0">
                  <a:pos x="0" y="582"/>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w="9525" cap="flat">
              <a:noFill/>
              <a:prstDash val="solid"/>
              <a:round/>
              <a:headEnd type="none" w="med" len="med"/>
              <a:tailEnd type="none" w="med" len="med"/>
            </a:ln>
            <a:effectLst/>
          </p:spPr>
          <p:txBody>
            <a:bodyPr wrap="none" anchor="ctr"/>
            <a:lstStyle/>
            <a:p>
              <a:pPr eaLnBrk="0" fontAlgn="base" hangingPunct="0">
                <a:spcBef>
                  <a:spcPct val="0"/>
                </a:spcBef>
                <a:spcAft>
                  <a:spcPct val="0"/>
                </a:spcAft>
                <a:defRPr/>
              </a:pPr>
              <a:endParaRPr lang="en-US" sz="2400">
                <a:solidFill>
                  <a:srgbClr val="FFFFCC"/>
                </a:solidFill>
                <a:latin typeface="Arial" charset="0"/>
                <a:ea typeface="ＭＳ Ｐゴシック" charset="-128"/>
                <a:cs typeface="ＭＳ Ｐゴシック" charset="-128"/>
              </a:endParaRPr>
            </a:p>
          </p:txBody>
        </p:sp>
        <p:sp>
          <p:nvSpPr>
            <p:cNvPr id="3078" name="Freeform 6"/>
            <p:cNvSpPr>
              <a:spLocks/>
            </p:cNvSpPr>
            <p:nvPr/>
          </p:nvSpPr>
          <p:spPr bwMode="invGray">
            <a:xfrm>
              <a:off x="0" y="184"/>
              <a:ext cx="5760" cy="538"/>
            </a:xfrm>
            <a:custGeom>
              <a:avLst/>
              <a:gdLst/>
              <a:ahLst/>
              <a:cxnLst>
                <a:cxn ang="0">
                  <a:pos x="0" y="163"/>
                </a:cxn>
                <a:cxn ang="0">
                  <a:pos x="0" y="403"/>
                </a:cxn>
                <a:cxn ang="0">
                  <a:pos x="1773" y="443"/>
                </a:cxn>
                <a:cxn ang="0">
                  <a:pos x="4573" y="176"/>
                </a:cxn>
                <a:cxn ang="0">
                  <a:pos x="5760" y="536"/>
                </a:cxn>
                <a:cxn ang="0">
                  <a:pos x="5760" y="163"/>
                </a:cxn>
                <a:cxn ang="0">
                  <a:pos x="4560" y="29"/>
                </a:cxn>
                <a:cxn ang="0">
                  <a:pos x="1987" y="336"/>
                </a:cxn>
                <a:cxn ang="0">
                  <a:pos x="0" y="163"/>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w="9525">
              <a:noFill/>
              <a:round/>
              <a:headEnd/>
              <a:tailEnd/>
            </a:ln>
          </p:spPr>
          <p:txBody>
            <a:bodyPr wrap="none" anchor="ctr"/>
            <a:lstStyle/>
            <a:p>
              <a:pPr eaLnBrk="0" fontAlgn="base" hangingPunct="0">
                <a:spcBef>
                  <a:spcPct val="0"/>
                </a:spcBef>
                <a:spcAft>
                  <a:spcPct val="0"/>
                </a:spcAft>
                <a:defRPr/>
              </a:pPr>
              <a:endParaRPr lang="en-US" sz="2400">
                <a:solidFill>
                  <a:srgbClr val="FFFFCC"/>
                </a:solidFill>
                <a:latin typeface="Arial" charset="0"/>
                <a:ea typeface="ＭＳ Ｐゴシック" charset="-128"/>
                <a:cs typeface="ＭＳ Ｐゴシック" charset="-128"/>
              </a:endParaRPr>
            </a:p>
          </p:txBody>
        </p:sp>
        <p:sp>
          <p:nvSpPr>
            <p:cNvPr id="3079" name="Freeform 7"/>
            <p:cNvSpPr>
              <a:spLocks/>
            </p:cNvSpPr>
            <p:nvPr/>
          </p:nvSpPr>
          <p:spPr bwMode="invGray">
            <a:xfrm>
              <a:off x="0" y="1515"/>
              <a:ext cx="5760" cy="674"/>
            </a:xfrm>
            <a:custGeom>
              <a:avLst/>
              <a:gdLst/>
              <a:ahLst/>
              <a:cxnLst>
                <a:cxn ang="0">
                  <a:pos x="0" y="246"/>
                </a:cxn>
                <a:cxn ang="0">
                  <a:pos x="0" y="406"/>
                </a:cxn>
                <a:cxn ang="0">
                  <a:pos x="1280" y="645"/>
                </a:cxn>
                <a:cxn ang="0">
                  <a:pos x="1627" y="580"/>
                </a:cxn>
                <a:cxn ang="0">
                  <a:pos x="4493" y="113"/>
                </a:cxn>
                <a:cxn ang="0">
                  <a:pos x="5760" y="606"/>
                </a:cxn>
                <a:cxn ang="0">
                  <a:pos x="5760" y="233"/>
                </a:cxn>
                <a:cxn ang="0">
                  <a:pos x="4040" y="33"/>
                </a:cxn>
                <a:cxn ang="0">
                  <a:pos x="1093" y="433"/>
                </a:cxn>
                <a:cxn ang="0">
                  <a:pos x="0" y="246"/>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eaLnBrk="0" fontAlgn="base" hangingPunct="0">
                <a:spcBef>
                  <a:spcPct val="0"/>
                </a:spcBef>
                <a:spcAft>
                  <a:spcPct val="0"/>
                </a:spcAft>
                <a:defRPr/>
              </a:pPr>
              <a:endParaRPr lang="en-US" sz="2400">
                <a:solidFill>
                  <a:srgbClr val="FFFFCC"/>
                </a:solidFill>
                <a:latin typeface="Arial" charset="0"/>
                <a:ea typeface="ＭＳ Ｐゴシック" charset="-128"/>
                <a:cs typeface="ＭＳ Ｐゴシック" charset="-128"/>
              </a:endParaRPr>
            </a:p>
          </p:txBody>
        </p:sp>
        <p:sp>
          <p:nvSpPr>
            <p:cNvPr id="3080" name="Freeform 8"/>
            <p:cNvSpPr>
              <a:spLocks/>
            </p:cNvSpPr>
            <p:nvPr/>
          </p:nvSpPr>
          <p:spPr bwMode="invGray">
            <a:xfrm>
              <a:off x="1560" y="959"/>
              <a:ext cx="4200" cy="3361"/>
            </a:xfrm>
            <a:custGeom>
              <a:avLst/>
              <a:gdLst/>
              <a:ahLst/>
              <a:cxnLst>
                <a:cxn ang="0">
                  <a:pos x="0" y="3361"/>
                </a:cxn>
                <a:cxn ang="0">
                  <a:pos x="1054" y="295"/>
                </a:cxn>
                <a:cxn ang="0">
                  <a:pos x="4200" y="1588"/>
                </a:cxn>
                <a:cxn ang="0">
                  <a:pos x="4200" y="2028"/>
                </a:cxn>
                <a:cxn ang="0">
                  <a:pos x="1200" y="442"/>
                </a:cxn>
                <a:cxn ang="0">
                  <a:pos x="347" y="3361"/>
                </a:cxn>
                <a:cxn ang="0">
                  <a:pos x="0" y="3361"/>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w="9525">
              <a:noFill/>
              <a:round/>
              <a:headEnd/>
              <a:tailEnd/>
            </a:ln>
          </p:spPr>
          <p:txBody>
            <a:bodyPr wrap="none" anchor="ctr"/>
            <a:lstStyle/>
            <a:p>
              <a:pPr eaLnBrk="0" fontAlgn="base" hangingPunct="0">
                <a:spcBef>
                  <a:spcPct val="0"/>
                </a:spcBef>
                <a:spcAft>
                  <a:spcPct val="0"/>
                </a:spcAft>
                <a:defRPr/>
              </a:pPr>
              <a:endParaRPr lang="en-US" sz="2400">
                <a:solidFill>
                  <a:srgbClr val="FFFFCC"/>
                </a:solidFill>
                <a:latin typeface="Arial" charset="0"/>
                <a:ea typeface="ＭＳ Ｐゴシック" charset="-128"/>
                <a:cs typeface="ＭＳ Ｐゴシック" charset="-128"/>
              </a:endParaRPr>
            </a:p>
          </p:txBody>
        </p:sp>
        <p:sp>
          <p:nvSpPr>
            <p:cNvPr id="3081" name="Freeform 9"/>
            <p:cNvSpPr>
              <a:spLocks/>
            </p:cNvSpPr>
            <p:nvPr/>
          </p:nvSpPr>
          <p:spPr bwMode="invGray">
            <a:xfrm>
              <a:off x="0" y="2169"/>
              <a:ext cx="5760" cy="1925"/>
            </a:xfrm>
            <a:custGeom>
              <a:avLst/>
              <a:gdLst/>
              <a:ahLst/>
              <a:cxnLst>
                <a:cxn ang="0">
                  <a:pos x="0" y="804"/>
                </a:cxn>
                <a:cxn ang="0">
                  <a:pos x="0" y="991"/>
                </a:cxn>
                <a:cxn ang="0">
                  <a:pos x="1547" y="1818"/>
                </a:cxn>
                <a:cxn ang="0">
                  <a:pos x="3253" y="351"/>
                </a:cxn>
                <a:cxn ang="0">
                  <a:pos x="5760" y="1537"/>
                </a:cxn>
                <a:cxn ang="0">
                  <a:pos x="5760" y="1151"/>
                </a:cxn>
                <a:cxn ang="0">
                  <a:pos x="3240" y="84"/>
                </a:cxn>
                <a:cxn ang="0">
                  <a:pos x="1573" y="1671"/>
                </a:cxn>
                <a:cxn ang="0">
                  <a:pos x="0" y="804"/>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eaLnBrk="0" fontAlgn="base" hangingPunct="0">
                <a:spcBef>
                  <a:spcPct val="0"/>
                </a:spcBef>
                <a:spcAft>
                  <a:spcPct val="0"/>
                </a:spcAft>
                <a:defRPr/>
              </a:pPr>
              <a:endParaRPr lang="en-US" sz="2400">
                <a:solidFill>
                  <a:srgbClr val="FFFFCC"/>
                </a:solidFill>
                <a:latin typeface="Arial" charset="0"/>
                <a:ea typeface="ＭＳ Ｐゴシック" charset="-128"/>
                <a:cs typeface="ＭＳ Ｐゴシック" charset="-128"/>
              </a:endParaRPr>
            </a:p>
          </p:txBody>
        </p:sp>
        <p:sp>
          <p:nvSpPr>
            <p:cNvPr id="3082" name="Freeform 10"/>
            <p:cNvSpPr>
              <a:spLocks/>
            </p:cNvSpPr>
            <p:nvPr/>
          </p:nvSpPr>
          <p:spPr bwMode="invGray">
            <a:xfrm>
              <a:off x="0" y="2238"/>
              <a:ext cx="3929" cy="2120"/>
            </a:xfrm>
            <a:custGeom>
              <a:avLst/>
              <a:gdLst/>
              <a:ahLst/>
              <a:cxnLst>
                <a:cxn ang="0">
                  <a:pos x="0" y="415"/>
                </a:cxn>
                <a:cxn ang="0">
                  <a:pos x="0" y="508"/>
                </a:cxn>
                <a:cxn ang="0">
                  <a:pos x="1933" y="229"/>
                </a:cxn>
                <a:cxn ang="0">
                  <a:pos x="3920" y="1055"/>
                </a:cxn>
                <a:cxn ang="0">
                  <a:pos x="3587" y="2082"/>
                </a:cxn>
                <a:cxn ang="0">
                  <a:pos x="3947" y="829"/>
                </a:cxn>
                <a:cxn ang="0">
                  <a:pos x="2253" y="69"/>
                </a:cxn>
                <a:cxn ang="0">
                  <a:pos x="0" y="4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w="9525" cap="flat">
              <a:noFill/>
              <a:prstDash val="solid"/>
              <a:round/>
              <a:headEnd type="none" w="med" len="med"/>
              <a:tailEnd type="none" w="med" len="med"/>
            </a:ln>
            <a:effectLst/>
          </p:spPr>
          <p:txBody>
            <a:bodyPr wrap="none" anchor="ctr"/>
            <a:lstStyle/>
            <a:p>
              <a:pPr eaLnBrk="0" fontAlgn="base" hangingPunct="0">
                <a:spcBef>
                  <a:spcPct val="0"/>
                </a:spcBef>
                <a:spcAft>
                  <a:spcPct val="0"/>
                </a:spcAft>
                <a:defRPr/>
              </a:pPr>
              <a:endParaRPr lang="en-US" sz="2400">
                <a:solidFill>
                  <a:srgbClr val="FFFFCC"/>
                </a:solidFill>
                <a:latin typeface="Arial" charset="0"/>
                <a:ea typeface="ＭＳ Ｐゴシック" charset="-128"/>
                <a:cs typeface="ＭＳ Ｐゴシック" charset="-128"/>
              </a:endParaRPr>
            </a:p>
          </p:txBody>
        </p:sp>
      </p:grpSp>
      <p:sp>
        <p:nvSpPr>
          <p:cNvPr id="244739" name="Rectangle 11"/>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8" tIns="45704" rIns="91408" bIns="45704" numCol="1" anchor="ctr" anchorCtr="0" compatLnSpc="1">
            <a:prstTxWarp prst="textNoShape">
              <a:avLst/>
            </a:prstTxWarp>
          </a:bodyPr>
          <a:lstStyle/>
          <a:p>
            <a:pPr lvl="0"/>
            <a:r>
              <a:rPr lang="en-US"/>
              <a:t>Click to edit Master title style</a:t>
            </a:r>
          </a:p>
        </p:txBody>
      </p:sp>
      <p:sp>
        <p:nvSpPr>
          <p:cNvPr id="3084" name="Rectangle 12"/>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08" tIns="45704" rIns="91408" bIns="45704" numCol="1" anchor="b" anchorCtr="0" compatLnSpc="1">
            <a:prstTxWarp prst="textNoShape">
              <a:avLst/>
            </a:prstTxWarp>
          </a:bodyPr>
          <a:lstStyle>
            <a:lvl1pPr eaLnBrk="1" hangingPunct="1">
              <a:spcBef>
                <a:spcPct val="50000"/>
              </a:spcBef>
              <a:defRPr sz="1400">
                <a:solidFill>
                  <a:srgbClr val="FFFFCC"/>
                </a:solidFill>
                <a:latin typeface="Times New Roman"/>
                <a:ea typeface="ＭＳ Ｐゴシック" charset="-128"/>
                <a:cs typeface="ＭＳ Ｐゴシック" charset="-128"/>
              </a:defRPr>
            </a:lvl1pPr>
          </a:lstStyle>
          <a:p>
            <a:pPr fontAlgn="base">
              <a:spcAft>
                <a:spcPct val="0"/>
              </a:spcAft>
              <a:defRPr/>
            </a:pPr>
            <a:endParaRPr lang="en-US"/>
          </a:p>
        </p:txBody>
      </p:sp>
      <p:sp>
        <p:nvSpPr>
          <p:cNvPr id="3085"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08" tIns="45704" rIns="91408" bIns="45704" numCol="1" anchor="b" anchorCtr="0" compatLnSpc="1">
            <a:prstTxWarp prst="textNoShape">
              <a:avLst/>
            </a:prstTxWarp>
          </a:bodyPr>
          <a:lstStyle>
            <a:lvl1pPr algn="ctr" eaLnBrk="1" hangingPunct="1">
              <a:spcBef>
                <a:spcPct val="50000"/>
              </a:spcBef>
              <a:defRPr sz="1400">
                <a:solidFill>
                  <a:srgbClr val="FFFFCC"/>
                </a:solidFill>
                <a:latin typeface="Times New Roman"/>
                <a:ea typeface="ＭＳ Ｐゴシック" charset="-128"/>
                <a:cs typeface="ＭＳ Ｐゴシック" charset="-128"/>
              </a:defRPr>
            </a:lvl1pPr>
          </a:lstStyle>
          <a:p>
            <a:pPr fontAlgn="base">
              <a:spcAft>
                <a:spcPct val="0"/>
              </a:spcAft>
              <a:defRPr/>
            </a:pPr>
            <a:endParaRPr lang="en-US"/>
          </a:p>
        </p:txBody>
      </p:sp>
      <p:sp>
        <p:nvSpPr>
          <p:cNvPr id="3086" name="Rectangle 14"/>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08" tIns="45704" rIns="91408" bIns="45704" numCol="1" anchor="b" anchorCtr="0" compatLnSpc="1">
            <a:prstTxWarp prst="textNoShape">
              <a:avLst/>
            </a:prstTxWarp>
          </a:bodyPr>
          <a:lstStyle>
            <a:lvl1pPr algn="r" eaLnBrk="1" hangingPunct="1">
              <a:spcBef>
                <a:spcPct val="50000"/>
              </a:spcBef>
              <a:defRPr sz="1400">
                <a:solidFill>
                  <a:srgbClr val="FFFFCC"/>
                </a:solidFill>
                <a:latin typeface="Times New Roman" charset="0"/>
              </a:defRPr>
            </a:lvl1pPr>
          </a:lstStyle>
          <a:p>
            <a:pPr fontAlgn="base">
              <a:spcAft>
                <a:spcPct val="0"/>
              </a:spcAft>
              <a:defRPr/>
            </a:pPr>
            <a:fld id="{CDC9B090-16BE-4649-AC7E-B38F38408FF0}" type="slidenum">
              <a:rPr lang="en-US">
                <a:ea typeface="ＭＳ Ｐゴシック" charset="0"/>
              </a:rPr>
              <a:pPr fontAlgn="base">
                <a:spcAft>
                  <a:spcPct val="0"/>
                </a:spcAft>
                <a:defRPr/>
              </a:pPr>
              <a:t>‹#›</a:t>
            </a:fld>
            <a:endParaRPr lang="en-US">
              <a:ea typeface="ＭＳ Ｐゴシック" charset="0"/>
            </a:endParaRPr>
          </a:p>
        </p:txBody>
      </p:sp>
      <p:sp>
        <p:nvSpPr>
          <p:cNvPr id="244743" name="Rectangle 15"/>
          <p:cNvSpPr>
            <a:spLocks noGrp="1" noChangeArrowheads="1"/>
          </p:cNvSpPr>
          <p:nvPr>
            <p:ph type="body" idx="1"/>
          </p:nvPr>
        </p:nvSpPr>
        <p:spPr bwMode="auto">
          <a:xfrm>
            <a:off x="0" y="1981200"/>
            <a:ext cx="9144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8" tIns="45704" rIns="91408" bIns="457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89569619"/>
      </p:ext>
    </p:extLst>
  </p:cSld>
  <p:clrMap bg1="dk2" tx1="lt1" bg2="dk1" tx2="lt2" accent1="accent1" accent2="accent2" accent3="accent3" accent4="accent4" accent5="accent5" accent6="accent6" hlink="hlink" folHlink="folHlink"/>
  <p:sldLayoutIdLst>
    <p:sldLayoutId id="2147483883" r:id="rId1"/>
    <p:sldLayoutId id="2147483884" r:id="rId2"/>
    <p:sldLayoutId id="2147483885" r:id="rId3"/>
    <p:sldLayoutId id="2147483886" r:id="rId4"/>
    <p:sldLayoutId id="2147483887" r:id="rId5"/>
    <p:sldLayoutId id="2147483888" r:id="rId6"/>
    <p:sldLayoutId id="2147483889" r:id="rId7"/>
    <p:sldLayoutId id="2147483890" r:id="rId8"/>
    <p:sldLayoutId id="2147483891" r:id="rId9"/>
    <p:sldLayoutId id="2147483892" r:id="rId10"/>
    <p:sldLayoutId id="2147483893" r:id="rId11"/>
    <p:sldLayoutId id="2147483894" r:id="rId12"/>
    <p:sldLayoutId id="2147483895" r:id="rId13"/>
  </p:sldLayoutIdLst>
  <p:txStyles>
    <p:titleStyle>
      <a:lvl1pPr algn="ctr" rtl="0" eaLnBrk="0" fontAlgn="base" hangingPunct="0">
        <a:spcBef>
          <a:spcPct val="0"/>
        </a:spcBef>
        <a:spcAft>
          <a:spcPct val="0"/>
        </a:spcAft>
        <a:defRPr sz="4400">
          <a:solidFill>
            <a:srgbClr val="FFFFFF"/>
          </a:solidFill>
          <a:latin typeface="Arial"/>
          <a:ea typeface="ＭＳ Ｐゴシック" charset="0"/>
          <a:cs typeface="Arial"/>
        </a:defRPr>
      </a:lvl1pPr>
      <a:lvl2pPr algn="ctr" rtl="0" eaLnBrk="0" fontAlgn="base" hangingPunct="0">
        <a:spcBef>
          <a:spcPct val="0"/>
        </a:spcBef>
        <a:spcAft>
          <a:spcPct val="0"/>
        </a:spcAft>
        <a:defRPr sz="4400">
          <a:solidFill>
            <a:srgbClr val="FFFFFF"/>
          </a:solidFill>
          <a:latin typeface="Arial" charset="0"/>
          <a:ea typeface="ＭＳ Ｐゴシック" charset="0"/>
          <a:cs typeface="Arial" pitchFamily="34" charset="0"/>
        </a:defRPr>
      </a:lvl2pPr>
      <a:lvl3pPr algn="ctr" rtl="0" eaLnBrk="0" fontAlgn="base" hangingPunct="0">
        <a:spcBef>
          <a:spcPct val="0"/>
        </a:spcBef>
        <a:spcAft>
          <a:spcPct val="0"/>
        </a:spcAft>
        <a:defRPr sz="4400">
          <a:solidFill>
            <a:srgbClr val="FFFFFF"/>
          </a:solidFill>
          <a:latin typeface="Arial" charset="0"/>
          <a:ea typeface="ＭＳ Ｐゴシック" charset="0"/>
          <a:cs typeface="Arial" pitchFamily="34" charset="0"/>
        </a:defRPr>
      </a:lvl3pPr>
      <a:lvl4pPr algn="ctr" rtl="0" eaLnBrk="0" fontAlgn="base" hangingPunct="0">
        <a:spcBef>
          <a:spcPct val="0"/>
        </a:spcBef>
        <a:spcAft>
          <a:spcPct val="0"/>
        </a:spcAft>
        <a:defRPr sz="4400">
          <a:solidFill>
            <a:srgbClr val="FFFFFF"/>
          </a:solidFill>
          <a:latin typeface="Arial" charset="0"/>
          <a:ea typeface="ＭＳ Ｐゴシック" charset="0"/>
          <a:cs typeface="Arial" pitchFamily="34" charset="0"/>
        </a:defRPr>
      </a:lvl4pPr>
      <a:lvl5pPr algn="ctr" rtl="0" eaLnBrk="0" fontAlgn="base" hangingPunct="0">
        <a:spcBef>
          <a:spcPct val="0"/>
        </a:spcBef>
        <a:spcAft>
          <a:spcPct val="0"/>
        </a:spcAft>
        <a:defRPr sz="4400">
          <a:solidFill>
            <a:srgbClr val="FFFFFF"/>
          </a:solidFill>
          <a:latin typeface="Arial" charset="0"/>
          <a:ea typeface="ＭＳ Ｐゴシック" charset="0"/>
          <a:cs typeface="Arial" pitchFamily="34" charset="0"/>
        </a:defRPr>
      </a:lvl5pPr>
      <a:lvl6pPr marL="457042" algn="ctr" rtl="0" fontAlgn="base">
        <a:spcBef>
          <a:spcPct val="0"/>
        </a:spcBef>
        <a:spcAft>
          <a:spcPct val="0"/>
        </a:spcAft>
        <a:defRPr sz="4400">
          <a:solidFill>
            <a:schemeClr val="tx2"/>
          </a:solidFill>
          <a:latin typeface="Times New Roman" charset="0"/>
        </a:defRPr>
      </a:lvl6pPr>
      <a:lvl7pPr marL="914085" algn="ctr" rtl="0" fontAlgn="base">
        <a:spcBef>
          <a:spcPct val="0"/>
        </a:spcBef>
        <a:spcAft>
          <a:spcPct val="0"/>
        </a:spcAft>
        <a:defRPr sz="4400">
          <a:solidFill>
            <a:schemeClr val="tx2"/>
          </a:solidFill>
          <a:latin typeface="Times New Roman" charset="0"/>
        </a:defRPr>
      </a:lvl7pPr>
      <a:lvl8pPr marL="1371124" algn="ctr" rtl="0" fontAlgn="base">
        <a:spcBef>
          <a:spcPct val="0"/>
        </a:spcBef>
        <a:spcAft>
          <a:spcPct val="0"/>
        </a:spcAft>
        <a:defRPr sz="4400">
          <a:solidFill>
            <a:schemeClr val="tx2"/>
          </a:solidFill>
          <a:latin typeface="Times New Roman" charset="0"/>
        </a:defRPr>
      </a:lvl8pPr>
      <a:lvl9pPr marL="1828170" algn="ctr" rtl="0" fontAlgn="base">
        <a:spcBef>
          <a:spcPct val="0"/>
        </a:spcBef>
        <a:spcAft>
          <a:spcPct val="0"/>
        </a:spcAft>
        <a:defRPr sz="4400">
          <a:solidFill>
            <a:schemeClr val="tx2"/>
          </a:solidFill>
          <a:latin typeface="Times New Roman" charset="0"/>
        </a:defRPr>
      </a:lvl9pPr>
    </p:titleStyle>
    <p:bodyStyle>
      <a:lvl1pPr marL="342781" indent="-342781" algn="l" rtl="0" eaLnBrk="0" fontAlgn="base" hangingPunct="0">
        <a:spcBef>
          <a:spcPct val="20000"/>
        </a:spcBef>
        <a:spcAft>
          <a:spcPct val="0"/>
        </a:spcAft>
        <a:buChar char="•"/>
        <a:defRPr sz="3200">
          <a:solidFill>
            <a:srgbClr val="FFFFFF"/>
          </a:solidFill>
          <a:latin typeface="Arial"/>
          <a:ea typeface="ＭＳ Ｐゴシック" charset="0"/>
          <a:cs typeface="Arial"/>
        </a:defRPr>
      </a:lvl1pPr>
      <a:lvl2pPr marL="742691" indent="-285652" algn="l" rtl="0" eaLnBrk="0" fontAlgn="base" hangingPunct="0">
        <a:spcBef>
          <a:spcPct val="20000"/>
        </a:spcBef>
        <a:spcAft>
          <a:spcPct val="0"/>
        </a:spcAft>
        <a:buChar char="–"/>
        <a:defRPr sz="2800">
          <a:solidFill>
            <a:srgbClr val="FFFFFF"/>
          </a:solidFill>
          <a:latin typeface="Arial"/>
          <a:ea typeface="ＭＳ Ｐゴシック" charset="-128"/>
          <a:cs typeface="Arial"/>
        </a:defRPr>
      </a:lvl2pPr>
      <a:lvl3pPr marL="1142602" indent="-228522" algn="l" rtl="0" eaLnBrk="0" fontAlgn="base" hangingPunct="0">
        <a:spcBef>
          <a:spcPct val="20000"/>
        </a:spcBef>
        <a:spcAft>
          <a:spcPct val="0"/>
        </a:spcAft>
        <a:buChar char="•"/>
        <a:defRPr sz="2400">
          <a:solidFill>
            <a:srgbClr val="FFFFFF"/>
          </a:solidFill>
          <a:latin typeface="Arial"/>
          <a:ea typeface="ＭＳ Ｐゴシック" charset="-128"/>
          <a:cs typeface="Arial"/>
        </a:defRPr>
      </a:lvl3pPr>
      <a:lvl4pPr marL="1599645" indent="-228522" algn="l" rtl="0" eaLnBrk="0" fontAlgn="base" hangingPunct="0">
        <a:spcBef>
          <a:spcPct val="20000"/>
        </a:spcBef>
        <a:spcAft>
          <a:spcPct val="0"/>
        </a:spcAft>
        <a:buChar char="–"/>
        <a:defRPr sz="2000">
          <a:solidFill>
            <a:srgbClr val="FFFFFF"/>
          </a:solidFill>
          <a:latin typeface="Arial"/>
          <a:ea typeface="ＭＳ Ｐゴシック" charset="-128"/>
          <a:cs typeface="Arial"/>
        </a:defRPr>
      </a:lvl4pPr>
      <a:lvl5pPr marL="2056686" indent="-228522" algn="l" rtl="0" eaLnBrk="0" fontAlgn="base" hangingPunct="0">
        <a:spcBef>
          <a:spcPct val="20000"/>
        </a:spcBef>
        <a:spcAft>
          <a:spcPct val="0"/>
        </a:spcAft>
        <a:buChar char="»"/>
        <a:defRPr sz="2000">
          <a:solidFill>
            <a:srgbClr val="FFFFFF"/>
          </a:solidFill>
          <a:latin typeface="Arial"/>
          <a:ea typeface="ＭＳ Ｐゴシック" charset="-128"/>
          <a:cs typeface="Arial"/>
        </a:defRPr>
      </a:lvl5pPr>
      <a:lvl6pPr marL="2513726" indent="-228522" algn="l" rtl="0" fontAlgn="base">
        <a:spcBef>
          <a:spcPct val="20000"/>
        </a:spcBef>
        <a:spcAft>
          <a:spcPct val="0"/>
        </a:spcAft>
        <a:buChar char="»"/>
        <a:defRPr sz="2000">
          <a:solidFill>
            <a:schemeClr val="tx1"/>
          </a:solidFill>
          <a:latin typeface="+mn-lt"/>
          <a:ea typeface="ＭＳ Ｐゴシック" charset="-128"/>
        </a:defRPr>
      </a:lvl6pPr>
      <a:lvl7pPr marL="2970770" indent="-228522" algn="l" rtl="0" fontAlgn="base">
        <a:spcBef>
          <a:spcPct val="20000"/>
        </a:spcBef>
        <a:spcAft>
          <a:spcPct val="0"/>
        </a:spcAft>
        <a:buChar char="»"/>
        <a:defRPr sz="2000">
          <a:solidFill>
            <a:schemeClr val="tx1"/>
          </a:solidFill>
          <a:latin typeface="+mn-lt"/>
          <a:ea typeface="ＭＳ Ｐゴシック" charset="-128"/>
        </a:defRPr>
      </a:lvl7pPr>
      <a:lvl8pPr marL="3427810" indent="-228522" algn="l" rtl="0" fontAlgn="base">
        <a:spcBef>
          <a:spcPct val="20000"/>
        </a:spcBef>
        <a:spcAft>
          <a:spcPct val="0"/>
        </a:spcAft>
        <a:buChar char="»"/>
        <a:defRPr sz="2000">
          <a:solidFill>
            <a:schemeClr val="tx1"/>
          </a:solidFill>
          <a:latin typeface="+mn-lt"/>
          <a:ea typeface="ＭＳ Ｐゴシック" charset="-128"/>
        </a:defRPr>
      </a:lvl8pPr>
      <a:lvl9pPr marL="3884852" indent="-228522"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042" rtl="0" eaLnBrk="1" latinLnBrk="0" hangingPunct="1">
        <a:defRPr sz="1800" kern="1200">
          <a:solidFill>
            <a:schemeClr val="tx1"/>
          </a:solidFill>
          <a:latin typeface="+mn-lt"/>
          <a:ea typeface="+mn-ea"/>
          <a:cs typeface="+mn-cs"/>
        </a:defRPr>
      </a:lvl1pPr>
      <a:lvl2pPr marL="457042" algn="l" defTabSz="457042" rtl="0" eaLnBrk="1" latinLnBrk="0" hangingPunct="1">
        <a:defRPr sz="1800" kern="1200">
          <a:solidFill>
            <a:schemeClr val="tx1"/>
          </a:solidFill>
          <a:latin typeface="+mn-lt"/>
          <a:ea typeface="+mn-ea"/>
          <a:cs typeface="+mn-cs"/>
        </a:defRPr>
      </a:lvl2pPr>
      <a:lvl3pPr marL="914085" algn="l" defTabSz="457042" rtl="0" eaLnBrk="1" latinLnBrk="0" hangingPunct="1">
        <a:defRPr sz="1800" kern="1200">
          <a:solidFill>
            <a:schemeClr val="tx1"/>
          </a:solidFill>
          <a:latin typeface="+mn-lt"/>
          <a:ea typeface="+mn-ea"/>
          <a:cs typeface="+mn-cs"/>
        </a:defRPr>
      </a:lvl3pPr>
      <a:lvl4pPr marL="1371124" algn="l" defTabSz="457042" rtl="0" eaLnBrk="1" latinLnBrk="0" hangingPunct="1">
        <a:defRPr sz="1800" kern="1200">
          <a:solidFill>
            <a:schemeClr val="tx1"/>
          </a:solidFill>
          <a:latin typeface="+mn-lt"/>
          <a:ea typeface="+mn-ea"/>
          <a:cs typeface="+mn-cs"/>
        </a:defRPr>
      </a:lvl4pPr>
      <a:lvl5pPr marL="1828170" algn="l" defTabSz="457042" rtl="0" eaLnBrk="1" latinLnBrk="0" hangingPunct="1">
        <a:defRPr sz="1800" kern="1200">
          <a:solidFill>
            <a:schemeClr val="tx1"/>
          </a:solidFill>
          <a:latin typeface="+mn-lt"/>
          <a:ea typeface="+mn-ea"/>
          <a:cs typeface="+mn-cs"/>
        </a:defRPr>
      </a:lvl5pPr>
      <a:lvl6pPr marL="2285205" algn="l" defTabSz="457042" rtl="0" eaLnBrk="1" latinLnBrk="0" hangingPunct="1">
        <a:defRPr sz="1800" kern="1200">
          <a:solidFill>
            <a:schemeClr val="tx1"/>
          </a:solidFill>
          <a:latin typeface="+mn-lt"/>
          <a:ea typeface="+mn-ea"/>
          <a:cs typeface="+mn-cs"/>
        </a:defRPr>
      </a:lvl6pPr>
      <a:lvl7pPr marL="2742248" algn="l" defTabSz="457042" rtl="0" eaLnBrk="1" latinLnBrk="0" hangingPunct="1">
        <a:defRPr sz="1800" kern="1200">
          <a:solidFill>
            <a:schemeClr val="tx1"/>
          </a:solidFill>
          <a:latin typeface="+mn-lt"/>
          <a:ea typeface="+mn-ea"/>
          <a:cs typeface="+mn-cs"/>
        </a:defRPr>
      </a:lvl7pPr>
      <a:lvl8pPr marL="3199289" algn="l" defTabSz="457042" rtl="0" eaLnBrk="1" latinLnBrk="0" hangingPunct="1">
        <a:defRPr sz="1800" kern="1200">
          <a:solidFill>
            <a:schemeClr val="tx1"/>
          </a:solidFill>
          <a:latin typeface="+mn-lt"/>
          <a:ea typeface="+mn-ea"/>
          <a:cs typeface="+mn-cs"/>
        </a:defRPr>
      </a:lvl8pPr>
      <a:lvl9pPr marL="3656328" algn="l" defTabSz="457042"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95586" name="Rectangle 2"/>
          <p:cNvSpPr>
            <a:spLocks noGrp="1" noChangeArrowheads="1"/>
          </p:cNvSpPr>
          <p:nvPr>
            <p:ph type="title"/>
          </p:nvPr>
        </p:nvSpPr>
        <p:spPr bwMode="auto">
          <a:xfrm>
            <a:off x="38101"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8" tIns="45704" rIns="91408" bIns="45704" numCol="1" anchor="ctr" anchorCtr="0" compatLnSpc="1">
            <a:prstTxWarp prst="textNoShape">
              <a:avLst/>
            </a:prstTxWarp>
          </a:bodyPr>
          <a:lstStyle/>
          <a:p>
            <a:pPr lvl="0"/>
            <a:r>
              <a:rPr lang="en-US"/>
              <a:t>Click to edit Master title style</a:t>
            </a:r>
          </a:p>
        </p:txBody>
      </p:sp>
      <p:sp>
        <p:nvSpPr>
          <p:cNvPr id="19558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8" tIns="45704" rIns="91408" bIns="457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lgn="l" eaLnBrk="0" hangingPunct="0">
              <a:defRPr sz="1400">
                <a:solidFill>
                  <a:srgbClr val="000000"/>
                </a:solidFill>
                <a:latin typeface="Times New Roman" pitchFamily="-111" charset="0"/>
                <a:ea typeface="+mn-ea"/>
                <a:cs typeface="+mn-cs"/>
              </a:defRPr>
            </a:lvl1pPr>
          </a:lstStyle>
          <a:p>
            <a:pPr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lgn="r" eaLnBrk="0" hangingPunct="0">
              <a:defRPr sz="1400">
                <a:solidFill>
                  <a:srgbClr val="000000"/>
                </a:solidFill>
                <a:latin typeface="Times New Roman" charset="0"/>
              </a:defRPr>
            </a:lvl1pPr>
          </a:lstStyle>
          <a:p>
            <a:pPr fontAlgn="base">
              <a:spcBef>
                <a:spcPct val="0"/>
              </a:spcBef>
              <a:spcAft>
                <a:spcPct val="0"/>
              </a:spcAft>
              <a:defRPr/>
            </a:pPr>
            <a:fld id="{18D94F5A-BBA2-0548-A8CE-8022E4E9B81A}" type="slidenum">
              <a:rPr lang="en-US">
                <a:ea typeface="ＭＳ Ｐゴシック" charset="0"/>
              </a:rPr>
              <a:pPr fontAlgn="base">
                <a:spcBef>
                  <a:spcPct val="0"/>
                </a:spcBef>
                <a:spcAft>
                  <a:spcPct val="0"/>
                </a:spcAft>
                <a:defRPr/>
              </a:pPr>
              <a:t>‹#›</a:t>
            </a:fld>
            <a:endParaRPr lang="en-US">
              <a:ea typeface="ＭＳ Ｐゴシック" charset="0"/>
            </a:endParaRPr>
          </a:p>
        </p:txBody>
      </p:sp>
    </p:spTree>
    <p:extLst>
      <p:ext uri="{BB962C8B-B14F-4D97-AF65-F5344CB8AC3E}">
        <p14:creationId xmlns:p14="http://schemas.microsoft.com/office/powerpoint/2010/main" val="1545725775"/>
      </p:ext>
    </p:extLst>
  </p:cSld>
  <p:clrMap bg1="lt1" tx1="dk1" bg2="lt2" tx2="dk2" accent1="accent1" accent2="accent2" accent3="accent3" accent4="accent4" accent5="accent5" accent6="accent6" hlink="hlink" folHlink="folHlink"/>
  <p:sldLayoutIdLst>
    <p:sldLayoutId id="2147483921" r:id="rId1"/>
    <p:sldLayoutId id="2147483922" r:id="rId2"/>
    <p:sldLayoutId id="2147483923" r:id="rId3"/>
    <p:sldLayoutId id="2147483924" r:id="rId4"/>
    <p:sldLayoutId id="2147483925" r:id="rId5"/>
    <p:sldLayoutId id="2147483926" r:id="rId6"/>
    <p:sldLayoutId id="2147483927" r:id="rId7"/>
    <p:sldLayoutId id="2147483928" r:id="rId8"/>
    <p:sldLayoutId id="2147483929" r:id="rId9"/>
    <p:sldLayoutId id="2147483930" r:id="rId10"/>
    <p:sldLayoutId id="2147483931" r:id="rId11"/>
    <p:sldLayoutId id="2147483932" r:id="rId12"/>
    <p:sldLayoutId id="2147483933"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042" algn="ctr" rtl="0" eaLnBrk="0" fontAlgn="base" hangingPunct="0">
        <a:spcBef>
          <a:spcPct val="0"/>
        </a:spcBef>
        <a:spcAft>
          <a:spcPct val="0"/>
        </a:spcAft>
        <a:defRPr sz="4400">
          <a:solidFill>
            <a:schemeClr val="tx2"/>
          </a:solidFill>
          <a:latin typeface="Times New Roman" pitchFamily="-112" charset="0"/>
        </a:defRPr>
      </a:lvl6pPr>
      <a:lvl7pPr marL="914085" algn="ctr" rtl="0" eaLnBrk="0" fontAlgn="base" hangingPunct="0">
        <a:spcBef>
          <a:spcPct val="0"/>
        </a:spcBef>
        <a:spcAft>
          <a:spcPct val="0"/>
        </a:spcAft>
        <a:defRPr sz="4400">
          <a:solidFill>
            <a:schemeClr val="tx2"/>
          </a:solidFill>
          <a:latin typeface="Times New Roman" pitchFamily="-112" charset="0"/>
        </a:defRPr>
      </a:lvl7pPr>
      <a:lvl8pPr marL="1371124" algn="ctr" rtl="0" eaLnBrk="0" fontAlgn="base" hangingPunct="0">
        <a:spcBef>
          <a:spcPct val="0"/>
        </a:spcBef>
        <a:spcAft>
          <a:spcPct val="0"/>
        </a:spcAft>
        <a:defRPr sz="4400">
          <a:solidFill>
            <a:schemeClr val="tx2"/>
          </a:solidFill>
          <a:latin typeface="Times New Roman" pitchFamily="-112" charset="0"/>
        </a:defRPr>
      </a:lvl8pPr>
      <a:lvl9pPr marL="1828170" algn="ctr" rtl="0" eaLnBrk="0" fontAlgn="base" hangingPunct="0">
        <a:spcBef>
          <a:spcPct val="0"/>
        </a:spcBef>
        <a:spcAft>
          <a:spcPct val="0"/>
        </a:spcAft>
        <a:defRPr sz="4400">
          <a:solidFill>
            <a:schemeClr val="tx2"/>
          </a:solidFill>
          <a:latin typeface="Times New Roman" pitchFamily="-112" charset="0"/>
        </a:defRPr>
      </a:lvl9pPr>
    </p:titleStyle>
    <p:bodyStyle>
      <a:lvl1pPr marL="342781" indent="-342781"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691" indent="-285652"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2602" indent="-228522"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599645" indent="-228522"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6686" indent="-228522"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3726" indent="-228522"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0770" indent="-228522"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7810" indent="-228522"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4852" indent="-228522"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042" rtl="0" eaLnBrk="1" latinLnBrk="0" hangingPunct="1">
        <a:defRPr sz="1800" kern="1200">
          <a:solidFill>
            <a:schemeClr val="tx1"/>
          </a:solidFill>
          <a:latin typeface="+mn-lt"/>
          <a:ea typeface="+mn-ea"/>
          <a:cs typeface="+mn-cs"/>
        </a:defRPr>
      </a:lvl1pPr>
      <a:lvl2pPr marL="457042" algn="l" defTabSz="457042" rtl="0" eaLnBrk="1" latinLnBrk="0" hangingPunct="1">
        <a:defRPr sz="1800" kern="1200">
          <a:solidFill>
            <a:schemeClr val="tx1"/>
          </a:solidFill>
          <a:latin typeface="+mn-lt"/>
          <a:ea typeface="+mn-ea"/>
          <a:cs typeface="+mn-cs"/>
        </a:defRPr>
      </a:lvl2pPr>
      <a:lvl3pPr marL="914085" algn="l" defTabSz="457042" rtl="0" eaLnBrk="1" latinLnBrk="0" hangingPunct="1">
        <a:defRPr sz="1800" kern="1200">
          <a:solidFill>
            <a:schemeClr val="tx1"/>
          </a:solidFill>
          <a:latin typeface="+mn-lt"/>
          <a:ea typeface="+mn-ea"/>
          <a:cs typeface="+mn-cs"/>
        </a:defRPr>
      </a:lvl3pPr>
      <a:lvl4pPr marL="1371124" algn="l" defTabSz="457042" rtl="0" eaLnBrk="1" latinLnBrk="0" hangingPunct="1">
        <a:defRPr sz="1800" kern="1200">
          <a:solidFill>
            <a:schemeClr val="tx1"/>
          </a:solidFill>
          <a:latin typeface="+mn-lt"/>
          <a:ea typeface="+mn-ea"/>
          <a:cs typeface="+mn-cs"/>
        </a:defRPr>
      </a:lvl4pPr>
      <a:lvl5pPr marL="1828170" algn="l" defTabSz="457042" rtl="0" eaLnBrk="1" latinLnBrk="0" hangingPunct="1">
        <a:defRPr sz="1800" kern="1200">
          <a:solidFill>
            <a:schemeClr val="tx1"/>
          </a:solidFill>
          <a:latin typeface="+mn-lt"/>
          <a:ea typeface="+mn-ea"/>
          <a:cs typeface="+mn-cs"/>
        </a:defRPr>
      </a:lvl5pPr>
      <a:lvl6pPr marL="2285205" algn="l" defTabSz="457042" rtl="0" eaLnBrk="1" latinLnBrk="0" hangingPunct="1">
        <a:defRPr sz="1800" kern="1200">
          <a:solidFill>
            <a:schemeClr val="tx1"/>
          </a:solidFill>
          <a:latin typeface="+mn-lt"/>
          <a:ea typeface="+mn-ea"/>
          <a:cs typeface="+mn-cs"/>
        </a:defRPr>
      </a:lvl6pPr>
      <a:lvl7pPr marL="2742248" algn="l" defTabSz="457042" rtl="0" eaLnBrk="1" latinLnBrk="0" hangingPunct="1">
        <a:defRPr sz="1800" kern="1200">
          <a:solidFill>
            <a:schemeClr val="tx1"/>
          </a:solidFill>
          <a:latin typeface="+mn-lt"/>
          <a:ea typeface="+mn-ea"/>
          <a:cs typeface="+mn-cs"/>
        </a:defRPr>
      </a:lvl7pPr>
      <a:lvl8pPr marL="3199289" algn="l" defTabSz="457042" rtl="0" eaLnBrk="1" latinLnBrk="0" hangingPunct="1">
        <a:defRPr sz="1800" kern="1200">
          <a:solidFill>
            <a:schemeClr val="tx1"/>
          </a:solidFill>
          <a:latin typeface="+mn-lt"/>
          <a:ea typeface="+mn-ea"/>
          <a:cs typeface="+mn-cs"/>
        </a:defRPr>
      </a:lvl8pPr>
      <a:lvl9pPr marL="3656328" algn="l" defTabSz="457042"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08" tIns="45704" rIns="91408" bIns="45704" rtlCol="0" anchor="ctr">
            <a:normAutofit/>
          </a:bodyPr>
          <a:lstStyle/>
          <a:p>
            <a:r>
              <a:rPr lang="en-US"/>
              <a:t>Click to edit Master title style</a:t>
            </a:r>
          </a:p>
        </p:txBody>
      </p:sp>
      <p:sp>
        <p:nvSpPr>
          <p:cNvPr id="4" name="Date Placeholder 3"/>
          <p:cNvSpPr>
            <a:spLocks noGrp="1"/>
          </p:cNvSpPr>
          <p:nvPr>
            <p:ph type="dt" sz="half" idx="2"/>
          </p:nvPr>
        </p:nvSpPr>
        <p:spPr>
          <a:xfrm>
            <a:off x="457201" y="6356350"/>
            <a:ext cx="2133600" cy="365125"/>
          </a:xfrm>
          <a:prstGeom prst="rect">
            <a:avLst/>
          </a:prstGeom>
        </p:spPr>
        <p:txBody>
          <a:bodyPr vert="horz" lIns="91408" tIns="45704" rIns="91408" bIns="45704" rtlCol="0" anchor="ctr"/>
          <a:lstStyle>
            <a:lvl1pPr algn="l">
              <a:defRPr sz="1200">
                <a:solidFill>
                  <a:schemeClr val="tx1">
                    <a:tint val="75000"/>
                  </a:schemeClr>
                </a:solidFill>
              </a:defRPr>
            </a:lvl1pPr>
          </a:lstStyle>
          <a:p>
            <a:pPr defTabSz="457042"/>
            <a:fld id="{F0921CE0-09F0-C844-9567-91EE901B4A6D}" type="datetimeFigureOut">
              <a:rPr lang="en-US" smtClean="0">
                <a:solidFill>
                  <a:prstClr val="black">
                    <a:tint val="75000"/>
                  </a:prstClr>
                </a:solidFill>
                <a:ea typeface="ＭＳ Ｐゴシック" charset="0"/>
              </a:rPr>
              <a:pPr defTabSz="457042"/>
              <a:t>9/14/18</a:t>
            </a:fld>
            <a:endParaRPr lang="en-US">
              <a:solidFill>
                <a:prstClr val="black">
                  <a:tint val="75000"/>
                </a:prstClr>
              </a:solidFill>
              <a:ea typeface="ＭＳ Ｐゴシック"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08" tIns="45704" rIns="91408" bIns="45704" rtlCol="0" anchor="ctr"/>
          <a:lstStyle>
            <a:lvl1pPr algn="ctr">
              <a:defRPr sz="1200">
                <a:solidFill>
                  <a:schemeClr val="tx1">
                    <a:tint val="75000"/>
                  </a:schemeClr>
                </a:solidFill>
              </a:defRPr>
            </a:lvl1pPr>
          </a:lstStyle>
          <a:p>
            <a:pPr defTabSz="457042"/>
            <a:endParaRPr lang="en-US">
              <a:solidFill>
                <a:prstClr val="black">
                  <a:tint val="75000"/>
                </a:prstClr>
              </a:solidFill>
              <a:ea typeface="ＭＳ Ｐゴシック"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08" tIns="45704" rIns="91408" bIns="45704" rtlCol="0" anchor="ctr"/>
          <a:lstStyle>
            <a:lvl1pPr algn="r">
              <a:defRPr sz="1200">
                <a:solidFill>
                  <a:schemeClr val="tx1">
                    <a:tint val="75000"/>
                  </a:schemeClr>
                </a:solidFill>
              </a:defRPr>
            </a:lvl1pPr>
          </a:lstStyle>
          <a:p>
            <a:pPr defTabSz="457042"/>
            <a:fld id="{EB521DE6-3A55-8940-8CE2-E7FB3B1EADE7}" type="slidenum">
              <a:rPr lang="en-US" smtClean="0">
                <a:solidFill>
                  <a:prstClr val="black">
                    <a:tint val="75000"/>
                  </a:prstClr>
                </a:solidFill>
                <a:ea typeface="ＭＳ Ｐゴシック" charset="0"/>
              </a:rPr>
              <a:pPr defTabSz="457042"/>
              <a:t>‹#›</a:t>
            </a:fld>
            <a:endParaRPr lang="en-US">
              <a:solidFill>
                <a:prstClr val="black">
                  <a:tint val="75000"/>
                </a:prstClr>
              </a:solidFill>
              <a:ea typeface="ＭＳ Ｐゴシック" charset="0"/>
            </a:endParaRPr>
          </a:p>
        </p:txBody>
      </p:sp>
    </p:spTree>
    <p:extLst>
      <p:ext uri="{BB962C8B-B14F-4D97-AF65-F5344CB8AC3E}">
        <p14:creationId xmlns:p14="http://schemas.microsoft.com/office/powerpoint/2010/main" val="1172528390"/>
      </p:ext>
    </p:extLst>
  </p:cSld>
  <p:clrMap bg1="lt1" tx1="dk1" bg2="lt2" tx2="dk2" accent1="accent1" accent2="accent2" accent3="accent3" accent4="accent4" accent5="accent5" accent6="accent6" hlink="hlink" folHlink="folHlink"/>
  <p:sldLayoutIdLst>
    <p:sldLayoutId id="2147483935" r:id="rId1"/>
    <p:sldLayoutId id="2147483936" r:id="rId2"/>
    <p:sldLayoutId id="2147483937" r:id="rId3"/>
    <p:sldLayoutId id="2147483938" r:id="rId4"/>
    <p:sldLayoutId id="2147483939" r:id="rId5"/>
    <p:sldLayoutId id="2147483940" r:id="rId6"/>
    <p:sldLayoutId id="2147483941" r:id="rId7"/>
    <p:sldLayoutId id="2147483942" r:id="rId8"/>
    <p:sldLayoutId id="2147483943" r:id="rId9"/>
    <p:sldLayoutId id="2147483944" r:id="rId10"/>
    <p:sldLayoutId id="2147483945" r:id="rId11"/>
    <p:sldLayoutId id="2147483946" r:id="rId12"/>
  </p:sldLayoutIdLst>
  <p:txStyles>
    <p:titleStyle>
      <a:lvl1pPr algn="ctr" defTabSz="457042" rtl="0" eaLnBrk="1" latinLnBrk="0" hangingPunct="1">
        <a:spcBef>
          <a:spcPct val="0"/>
        </a:spcBef>
        <a:buNone/>
        <a:defRPr sz="3600" b="1" kern="1200">
          <a:solidFill>
            <a:schemeClr val="bg1"/>
          </a:solidFill>
          <a:effectLst>
            <a:glow rad="190500">
              <a:schemeClr val="tx1">
                <a:alpha val="75000"/>
              </a:schemeClr>
            </a:glow>
            <a:outerShdw blurRad="50800" dist="38100" dir="2700000" algn="tl" rotWithShape="0">
              <a:srgbClr val="000000">
                <a:alpha val="43000"/>
              </a:srgbClr>
            </a:outerShdw>
          </a:effectLst>
          <a:latin typeface="+mj-lt"/>
          <a:ea typeface="+mj-ea"/>
          <a:cs typeface="+mj-cs"/>
        </a:defRPr>
      </a:lvl1pPr>
    </p:titleStyle>
    <p:bodyStyle>
      <a:lvl1pPr marL="342781" indent="-342781" algn="l" defTabSz="457042" rtl="0" eaLnBrk="1" latinLnBrk="0" hangingPunct="1">
        <a:spcBef>
          <a:spcPct val="20000"/>
        </a:spcBef>
        <a:buFont typeface="Arial"/>
        <a:buChar char="•"/>
        <a:defRPr sz="3200" kern="1200">
          <a:solidFill>
            <a:schemeClr val="tx1"/>
          </a:solidFill>
          <a:latin typeface="+mn-lt"/>
          <a:ea typeface="+mn-ea"/>
          <a:cs typeface="+mn-cs"/>
        </a:defRPr>
      </a:lvl1pPr>
      <a:lvl2pPr marL="742691" indent="-285652" algn="l" defTabSz="457042" rtl="0" eaLnBrk="1" latinLnBrk="0" hangingPunct="1">
        <a:spcBef>
          <a:spcPct val="20000"/>
        </a:spcBef>
        <a:buFont typeface="Arial"/>
        <a:buChar char="–"/>
        <a:defRPr sz="2800" kern="1200">
          <a:solidFill>
            <a:schemeClr val="tx1"/>
          </a:solidFill>
          <a:latin typeface="+mn-lt"/>
          <a:ea typeface="+mn-ea"/>
          <a:cs typeface="+mn-cs"/>
        </a:defRPr>
      </a:lvl2pPr>
      <a:lvl3pPr marL="1142602" indent="-228522" algn="l" defTabSz="457042" rtl="0" eaLnBrk="1" latinLnBrk="0" hangingPunct="1">
        <a:spcBef>
          <a:spcPct val="20000"/>
        </a:spcBef>
        <a:buFont typeface="Arial"/>
        <a:buChar char="•"/>
        <a:defRPr sz="2400" kern="1200">
          <a:solidFill>
            <a:schemeClr val="tx1"/>
          </a:solidFill>
          <a:latin typeface="+mn-lt"/>
          <a:ea typeface="+mn-ea"/>
          <a:cs typeface="+mn-cs"/>
        </a:defRPr>
      </a:lvl3pPr>
      <a:lvl4pPr marL="1599645" indent="-228522" algn="l" defTabSz="457042" rtl="0" eaLnBrk="1" latinLnBrk="0" hangingPunct="1">
        <a:spcBef>
          <a:spcPct val="20000"/>
        </a:spcBef>
        <a:buFont typeface="Arial"/>
        <a:buChar char="–"/>
        <a:defRPr sz="2000" kern="1200">
          <a:solidFill>
            <a:schemeClr val="tx1"/>
          </a:solidFill>
          <a:latin typeface="+mn-lt"/>
          <a:ea typeface="+mn-ea"/>
          <a:cs typeface="+mn-cs"/>
        </a:defRPr>
      </a:lvl4pPr>
      <a:lvl5pPr marL="2056686" indent="-228522" algn="l" defTabSz="457042" rtl="0" eaLnBrk="1" latinLnBrk="0" hangingPunct="1">
        <a:spcBef>
          <a:spcPct val="20000"/>
        </a:spcBef>
        <a:buFont typeface="Arial"/>
        <a:buChar char="»"/>
        <a:defRPr sz="2000" kern="1200">
          <a:solidFill>
            <a:schemeClr val="tx1"/>
          </a:solidFill>
          <a:latin typeface="+mn-lt"/>
          <a:ea typeface="+mn-ea"/>
          <a:cs typeface="+mn-cs"/>
        </a:defRPr>
      </a:lvl5pPr>
      <a:lvl6pPr marL="2513726" indent="-228522" algn="l" defTabSz="457042" rtl="0" eaLnBrk="1" latinLnBrk="0" hangingPunct="1">
        <a:spcBef>
          <a:spcPct val="20000"/>
        </a:spcBef>
        <a:buFont typeface="Arial"/>
        <a:buChar char="•"/>
        <a:defRPr sz="2000" kern="1200">
          <a:solidFill>
            <a:schemeClr val="tx1"/>
          </a:solidFill>
          <a:latin typeface="+mn-lt"/>
          <a:ea typeface="+mn-ea"/>
          <a:cs typeface="+mn-cs"/>
        </a:defRPr>
      </a:lvl6pPr>
      <a:lvl7pPr marL="2970770" indent="-228522" algn="l" defTabSz="457042" rtl="0" eaLnBrk="1" latinLnBrk="0" hangingPunct="1">
        <a:spcBef>
          <a:spcPct val="20000"/>
        </a:spcBef>
        <a:buFont typeface="Arial"/>
        <a:buChar char="•"/>
        <a:defRPr sz="2000" kern="1200">
          <a:solidFill>
            <a:schemeClr val="tx1"/>
          </a:solidFill>
          <a:latin typeface="+mn-lt"/>
          <a:ea typeface="+mn-ea"/>
          <a:cs typeface="+mn-cs"/>
        </a:defRPr>
      </a:lvl7pPr>
      <a:lvl8pPr marL="3427810" indent="-228522" algn="l" defTabSz="457042" rtl="0" eaLnBrk="1" latinLnBrk="0" hangingPunct="1">
        <a:spcBef>
          <a:spcPct val="20000"/>
        </a:spcBef>
        <a:buFont typeface="Arial"/>
        <a:buChar char="•"/>
        <a:defRPr sz="2000" kern="1200">
          <a:solidFill>
            <a:schemeClr val="tx1"/>
          </a:solidFill>
          <a:latin typeface="+mn-lt"/>
          <a:ea typeface="+mn-ea"/>
          <a:cs typeface="+mn-cs"/>
        </a:defRPr>
      </a:lvl8pPr>
      <a:lvl9pPr marL="3884852" indent="-228522" algn="l" defTabSz="457042"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042" rtl="0" eaLnBrk="1" latinLnBrk="0" hangingPunct="1">
        <a:defRPr sz="1800" kern="1200">
          <a:solidFill>
            <a:schemeClr val="tx1"/>
          </a:solidFill>
          <a:latin typeface="+mn-lt"/>
          <a:ea typeface="+mn-ea"/>
          <a:cs typeface="+mn-cs"/>
        </a:defRPr>
      </a:lvl1pPr>
      <a:lvl2pPr marL="457042" algn="l" defTabSz="457042" rtl="0" eaLnBrk="1" latinLnBrk="0" hangingPunct="1">
        <a:defRPr sz="1800" kern="1200">
          <a:solidFill>
            <a:schemeClr val="tx1"/>
          </a:solidFill>
          <a:latin typeface="+mn-lt"/>
          <a:ea typeface="+mn-ea"/>
          <a:cs typeface="+mn-cs"/>
        </a:defRPr>
      </a:lvl2pPr>
      <a:lvl3pPr marL="914085" algn="l" defTabSz="457042" rtl="0" eaLnBrk="1" latinLnBrk="0" hangingPunct="1">
        <a:defRPr sz="1800" kern="1200">
          <a:solidFill>
            <a:schemeClr val="tx1"/>
          </a:solidFill>
          <a:latin typeface="+mn-lt"/>
          <a:ea typeface="+mn-ea"/>
          <a:cs typeface="+mn-cs"/>
        </a:defRPr>
      </a:lvl3pPr>
      <a:lvl4pPr marL="1371124" algn="l" defTabSz="457042" rtl="0" eaLnBrk="1" latinLnBrk="0" hangingPunct="1">
        <a:defRPr sz="1800" kern="1200">
          <a:solidFill>
            <a:schemeClr val="tx1"/>
          </a:solidFill>
          <a:latin typeface="+mn-lt"/>
          <a:ea typeface="+mn-ea"/>
          <a:cs typeface="+mn-cs"/>
        </a:defRPr>
      </a:lvl4pPr>
      <a:lvl5pPr marL="1828170" algn="l" defTabSz="457042" rtl="0" eaLnBrk="1" latinLnBrk="0" hangingPunct="1">
        <a:defRPr sz="1800" kern="1200">
          <a:solidFill>
            <a:schemeClr val="tx1"/>
          </a:solidFill>
          <a:latin typeface="+mn-lt"/>
          <a:ea typeface="+mn-ea"/>
          <a:cs typeface="+mn-cs"/>
        </a:defRPr>
      </a:lvl5pPr>
      <a:lvl6pPr marL="2285205" algn="l" defTabSz="457042" rtl="0" eaLnBrk="1" latinLnBrk="0" hangingPunct="1">
        <a:defRPr sz="1800" kern="1200">
          <a:solidFill>
            <a:schemeClr val="tx1"/>
          </a:solidFill>
          <a:latin typeface="+mn-lt"/>
          <a:ea typeface="+mn-ea"/>
          <a:cs typeface="+mn-cs"/>
        </a:defRPr>
      </a:lvl6pPr>
      <a:lvl7pPr marL="2742248" algn="l" defTabSz="457042" rtl="0" eaLnBrk="1" latinLnBrk="0" hangingPunct="1">
        <a:defRPr sz="1800" kern="1200">
          <a:solidFill>
            <a:schemeClr val="tx1"/>
          </a:solidFill>
          <a:latin typeface="+mn-lt"/>
          <a:ea typeface="+mn-ea"/>
          <a:cs typeface="+mn-cs"/>
        </a:defRPr>
      </a:lvl7pPr>
      <a:lvl8pPr marL="3199289" algn="l" defTabSz="457042" rtl="0" eaLnBrk="1" latinLnBrk="0" hangingPunct="1">
        <a:defRPr sz="1800" kern="1200">
          <a:solidFill>
            <a:schemeClr val="tx1"/>
          </a:solidFill>
          <a:latin typeface="+mn-lt"/>
          <a:ea typeface="+mn-ea"/>
          <a:cs typeface="+mn-cs"/>
        </a:defRPr>
      </a:lvl8pPr>
      <a:lvl9pPr marL="3656328" algn="l" defTabSz="457042"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8" tIns="45704" rIns="91408" bIns="45704"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8" tIns="45704" rIns="91408" bIns="457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08" tIns="45704" rIns="91408" bIns="45704" numCol="1" anchor="t" anchorCtr="0" compatLnSpc="1">
            <a:prstTxWarp prst="textNoShape">
              <a:avLst/>
            </a:prstTxWarp>
          </a:bodyPr>
          <a:lstStyle>
            <a:lvl1pPr>
              <a:defRPr sz="1400">
                <a:latin typeface="Arial" pitchFamily="-107" charset="0"/>
                <a:ea typeface="ヒラギノ角ゴ Pro W3" pitchFamily="-107" charset="-128"/>
                <a:cs typeface="ヒラギノ角ゴ Pro W3" pitchFamily="-107" charset="-128"/>
              </a:defRPr>
            </a:lvl1pPr>
          </a:lstStyle>
          <a:p>
            <a:pPr eaLnBrk="0" fontAlgn="base" hangingPunct="0">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08" tIns="45704" rIns="91408" bIns="45704" numCol="1" anchor="t" anchorCtr="0" compatLnSpc="1">
            <a:prstTxWarp prst="textNoShape">
              <a:avLst/>
            </a:prstTxWarp>
          </a:bodyPr>
          <a:lstStyle>
            <a:lvl1pPr algn="ctr">
              <a:defRPr sz="1400">
                <a:latin typeface="Arial" pitchFamily="-107" charset="0"/>
                <a:ea typeface="ヒラギノ角ゴ Pro W3" pitchFamily="-107" charset="-128"/>
                <a:cs typeface="ヒラギノ角ゴ Pro W3" pitchFamily="-107" charset="-128"/>
              </a:defRPr>
            </a:lvl1pPr>
          </a:lstStyle>
          <a:p>
            <a:pPr eaLnBrk="0" fontAlgn="base" hangingPunct="0">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08" tIns="45704" rIns="91408" bIns="45704" numCol="1" anchor="t" anchorCtr="0" compatLnSpc="1">
            <a:prstTxWarp prst="textNoShape">
              <a:avLst/>
            </a:prstTxWarp>
          </a:bodyPr>
          <a:lstStyle>
            <a:lvl1pPr algn="r">
              <a:defRPr sz="1400"/>
            </a:lvl1pPr>
          </a:lstStyle>
          <a:p>
            <a:pPr eaLnBrk="0" fontAlgn="base" hangingPunct="0">
              <a:spcBef>
                <a:spcPct val="0"/>
              </a:spcBef>
              <a:spcAft>
                <a:spcPct val="0"/>
              </a:spcAft>
            </a:pPr>
            <a:fld id="{DC6483FD-CCEA-0641-B7D3-DE33DF9F8679}" type="slidenum">
              <a:rPr lang="en-US" smtClean="0">
                <a:solidFill>
                  <a:srgbClr val="000000"/>
                </a:solidFill>
              </a:rPr>
              <a:pPr eaLnBrk="0" fontAlgn="base" hangingPunct="0">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2804700306"/>
      </p:ext>
    </p:extLst>
  </p:cSld>
  <p:clrMap bg1="lt1" tx1="dk1" bg2="lt2" tx2="dk2" accent1="accent1" accent2="accent2" accent3="accent3" accent4="accent4" accent5="accent5" accent6="accent6" hlink="hlink" folHlink="folHlink"/>
  <p:sldLayoutIdLst>
    <p:sldLayoutId id="2147483948" r:id="rId1"/>
    <p:sldLayoutId id="2147483949" r:id="rId2"/>
    <p:sldLayoutId id="2147483950" r:id="rId3"/>
    <p:sldLayoutId id="2147483951" r:id="rId4"/>
    <p:sldLayoutId id="2147483952" r:id="rId5"/>
    <p:sldLayoutId id="2147483953" r:id="rId6"/>
    <p:sldLayoutId id="2147483954" r:id="rId7"/>
    <p:sldLayoutId id="2147483955" r:id="rId8"/>
    <p:sldLayoutId id="2147483956" r:id="rId9"/>
    <p:sldLayoutId id="2147483957" r:id="rId10"/>
    <p:sldLayoutId id="2147483958"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7" charset="0"/>
          <a:ea typeface="ヒラギノ角ゴ Pro W3" pitchFamily="-107" charset="-128"/>
          <a:cs typeface="ヒラギノ角ゴ Pro W3" pitchFamily="-107" charset="-128"/>
        </a:defRPr>
      </a:lvl2pPr>
      <a:lvl3pPr algn="ctr" rtl="0" eaLnBrk="0" fontAlgn="base" hangingPunct="0">
        <a:spcBef>
          <a:spcPct val="0"/>
        </a:spcBef>
        <a:spcAft>
          <a:spcPct val="0"/>
        </a:spcAft>
        <a:defRPr sz="4400">
          <a:solidFill>
            <a:schemeClr val="tx2"/>
          </a:solidFill>
          <a:latin typeface="Arial" pitchFamily="-107" charset="0"/>
          <a:ea typeface="ヒラギノ角ゴ Pro W3" pitchFamily="-107" charset="-128"/>
          <a:cs typeface="ヒラギノ角ゴ Pro W3" pitchFamily="-107" charset="-128"/>
        </a:defRPr>
      </a:lvl3pPr>
      <a:lvl4pPr algn="ctr" rtl="0" eaLnBrk="0" fontAlgn="base" hangingPunct="0">
        <a:spcBef>
          <a:spcPct val="0"/>
        </a:spcBef>
        <a:spcAft>
          <a:spcPct val="0"/>
        </a:spcAft>
        <a:defRPr sz="4400">
          <a:solidFill>
            <a:schemeClr val="tx2"/>
          </a:solidFill>
          <a:latin typeface="Arial" pitchFamily="-107" charset="0"/>
          <a:ea typeface="ヒラギノ角ゴ Pro W3" pitchFamily="-107" charset="-128"/>
          <a:cs typeface="ヒラギノ角ゴ Pro W3" pitchFamily="-107" charset="-128"/>
        </a:defRPr>
      </a:lvl4pPr>
      <a:lvl5pPr algn="ctr" rtl="0" eaLnBrk="0" fontAlgn="base" hangingPunct="0">
        <a:spcBef>
          <a:spcPct val="0"/>
        </a:spcBef>
        <a:spcAft>
          <a:spcPct val="0"/>
        </a:spcAft>
        <a:defRPr sz="4400">
          <a:solidFill>
            <a:schemeClr val="tx2"/>
          </a:solidFill>
          <a:latin typeface="Arial" pitchFamily="-107" charset="0"/>
          <a:ea typeface="ヒラギノ角ゴ Pro W3" pitchFamily="-107" charset="-128"/>
          <a:cs typeface="ヒラギノ角ゴ Pro W3" pitchFamily="-107" charset="-128"/>
        </a:defRPr>
      </a:lvl5pPr>
      <a:lvl6pPr marL="457042" algn="ctr" rtl="0" fontAlgn="base">
        <a:spcBef>
          <a:spcPct val="0"/>
        </a:spcBef>
        <a:spcAft>
          <a:spcPct val="0"/>
        </a:spcAft>
        <a:defRPr sz="4400">
          <a:solidFill>
            <a:schemeClr val="tx2"/>
          </a:solidFill>
          <a:latin typeface="Arial" pitchFamily="-107" charset="0"/>
          <a:ea typeface="ヒラギノ角ゴ Pro W3" pitchFamily="-107" charset="-128"/>
          <a:cs typeface="ヒラギノ角ゴ Pro W3" pitchFamily="-107" charset="-128"/>
        </a:defRPr>
      </a:lvl6pPr>
      <a:lvl7pPr marL="914085" algn="ctr" rtl="0" fontAlgn="base">
        <a:spcBef>
          <a:spcPct val="0"/>
        </a:spcBef>
        <a:spcAft>
          <a:spcPct val="0"/>
        </a:spcAft>
        <a:defRPr sz="4400">
          <a:solidFill>
            <a:schemeClr val="tx2"/>
          </a:solidFill>
          <a:latin typeface="Arial" pitchFamily="-107" charset="0"/>
          <a:ea typeface="ヒラギノ角ゴ Pro W3" pitchFamily="-107" charset="-128"/>
          <a:cs typeface="ヒラギノ角ゴ Pro W3" pitchFamily="-107" charset="-128"/>
        </a:defRPr>
      </a:lvl7pPr>
      <a:lvl8pPr marL="1371124" algn="ctr" rtl="0" fontAlgn="base">
        <a:spcBef>
          <a:spcPct val="0"/>
        </a:spcBef>
        <a:spcAft>
          <a:spcPct val="0"/>
        </a:spcAft>
        <a:defRPr sz="4400">
          <a:solidFill>
            <a:schemeClr val="tx2"/>
          </a:solidFill>
          <a:latin typeface="Arial" pitchFamily="-107" charset="0"/>
          <a:ea typeface="ヒラギノ角ゴ Pro W3" pitchFamily="-107" charset="-128"/>
          <a:cs typeface="ヒラギノ角ゴ Pro W3" pitchFamily="-107" charset="-128"/>
        </a:defRPr>
      </a:lvl8pPr>
      <a:lvl9pPr marL="1828170" algn="ctr" rtl="0" fontAlgn="base">
        <a:spcBef>
          <a:spcPct val="0"/>
        </a:spcBef>
        <a:spcAft>
          <a:spcPct val="0"/>
        </a:spcAft>
        <a:defRPr sz="4400">
          <a:solidFill>
            <a:schemeClr val="tx2"/>
          </a:solidFill>
          <a:latin typeface="Arial" pitchFamily="-107" charset="0"/>
          <a:ea typeface="ヒラギノ角ゴ Pro W3" pitchFamily="-107" charset="-128"/>
          <a:cs typeface="ヒラギノ角ゴ Pro W3" pitchFamily="-107" charset="-128"/>
        </a:defRPr>
      </a:lvl9pPr>
    </p:titleStyle>
    <p:bodyStyle>
      <a:lvl1pPr marL="342781" indent="-342781" algn="l" rtl="0" eaLnBrk="0" fontAlgn="base" hangingPunct="0">
        <a:spcBef>
          <a:spcPct val="20000"/>
        </a:spcBef>
        <a:spcAft>
          <a:spcPct val="0"/>
        </a:spcAft>
        <a:buChar char="•"/>
        <a:defRPr sz="3200">
          <a:solidFill>
            <a:schemeClr val="tx1"/>
          </a:solidFill>
          <a:latin typeface="+mn-lt"/>
          <a:ea typeface="+mn-ea"/>
          <a:cs typeface="+mn-cs"/>
        </a:defRPr>
      </a:lvl1pPr>
      <a:lvl2pPr marL="742691" indent="-285652" algn="l" rtl="0" eaLnBrk="0" fontAlgn="base" hangingPunct="0">
        <a:spcBef>
          <a:spcPct val="20000"/>
        </a:spcBef>
        <a:spcAft>
          <a:spcPct val="0"/>
        </a:spcAft>
        <a:buChar char="–"/>
        <a:defRPr sz="2800">
          <a:solidFill>
            <a:schemeClr val="tx1"/>
          </a:solidFill>
          <a:latin typeface="+mn-lt"/>
          <a:ea typeface="+mn-ea"/>
          <a:cs typeface="+mn-cs"/>
        </a:defRPr>
      </a:lvl2pPr>
      <a:lvl3pPr marL="1142602" indent="-228522" algn="l" rtl="0" eaLnBrk="0" fontAlgn="base" hangingPunct="0">
        <a:spcBef>
          <a:spcPct val="20000"/>
        </a:spcBef>
        <a:spcAft>
          <a:spcPct val="0"/>
        </a:spcAft>
        <a:buChar char="•"/>
        <a:defRPr sz="2400">
          <a:solidFill>
            <a:schemeClr val="tx1"/>
          </a:solidFill>
          <a:latin typeface="+mn-lt"/>
          <a:ea typeface="+mn-ea"/>
          <a:cs typeface="+mn-cs"/>
        </a:defRPr>
      </a:lvl3pPr>
      <a:lvl4pPr marL="1599645" indent="-228522" algn="l" rtl="0" eaLnBrk="0" fontAlgn="base" hangingPunct="0">
        <a:spcBef>
          <a:spcPct val="20000"/>
        </a:spcBef>
        <a:spcAft>
          <a:spcPct val="0"/>
        </a:spcAft>
        <a:buChar char="–"/>
        <a:defRPr sz="2000">
          <a:solidFill>
            <a:schemeClr val="tx1"/>
          </a:solidFill>
          <a:latin typeface="+mn-lt"/>
          <a:ea typeface="+mn-ea"/>
          <a:cs typeface="+mn-cs"/>
        </a:defRPr>
      </a:lvl4pPr>
      <a:lvl5pPr marL="2056686" indent="-228522" algn="l" rtl="0" eaLnBrk="0" fontAlgn="base" hangingPunct="0">
        <a:spcBef>
          <a:spcPct val="20000"/>
        </a:spcBef>
        <a:spcAft>
          <a:spcPct val="0"/>
        </a:spcAft>
        <a:buChar char="»"/>
        <a:defRPr sz="2000">
          <a:solidFill>
            <a:schemeClr val="tx1"/>
          </a:solidFill>
          <a:latin typeface="+mn-lt"/>
          <a:ea typeface="+mn-ea"/>
          <a:cs typeface="+mn-cs"/>
        </a:defRPr>
      </a:lvl5pPr>
      <a:lvl6pPr marL="2513726" indent="-228522" algn="l" rtl="0" fontAlgn="base">
        <a:spcBef>
          <a:spcPct val="20000"/>
        </a:spcBef>
        <a:spcAft>
          <a:spcPct val="0"/>
        </a:spcAft>
        <a:buChar char="»"/>
        <a:defRPr sz="2000">
          <a:solidFill>
            <a:schemeClr val="tx1"/>
          </a:solidFill>
          <a:latin typeface="+mn-lt"/>
          <a:ea typeface="+mn-ea"/>
          <a:cs typeface="+mn-cs"/>
        </a:defRPr>
      </a:lvl6pPr>
      <a:lvl7pPr marL="2970770" indent="-228522" algn="l" rtl="0" fontAlgn="base">
        <a:spcBef>
          <a:spcPct val="20000"/>
        </a:spcBef>
        <a:spcAft>
          <a:spcPct val="0"/>
        </a:spcAft>
        <a:buChar char="»"/>
        <a:defRPr sz="2000">
          <a:solidFill>
            <a:schemeClr val="tx1"/>
          </a:solidFill>
          <a:latin typeface="+mn-lt"/>
          <a:ea typeface="+mn-ea"/>
          <a:cs typeface="+mn-cs"/>
        </a:defRPr>
      </a:lvl7pPr>
      <a:lvl8pPr marL="3427810" indent="-228522" algn="l" rtl="0" fontAlgn="base">
        <a:spcBef>
          <a:spcPct val="20000"/>
        </a:spcBef>
        <a:spcAft>
          <a:spcPct val="0"/>
        </a:spcAft>
        <a:buChar char="»"/>
        <a:defRPr sz="2000">
          <a:solidFill>
            <a:schemeClr val="tx1"/>
          </a:solidFill>
          <a:latin typeface="+mn-lt"/>
          <a:ea typeface="+mn-ea"/>
          <a:cs typeface="+mn-cs"/>
        </a:defRPr>
      </a:lvl8pPr>
      <a:lvl9pPr marL="3884852" indent="-228522"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042" rtl="0" eaLnBrk="1" latinLnBrk="0" hangingPunct="1">
        <a:defRPr sz="1800" kern="1200">
          <a:solidFill>
            <a:schemeClr val="tx1"/>
          </a:solidFill>
          <a:latin typeface="+mn-lt"/>
          <a:ea typeface="+mn-ea"/>
          <a:cs typeface="+mn-cs"/>
        </a:defRPr>
      </a:lvl1pPr>
      <a:lvl2pPr marL="457042" algn="l" defTabSz="457042" rtl="0" eaLnBrk="1" latinLnBrk="0" hangingPunct="1">
        <a:defRPr sz="1800" kern="1200">
          <a:solidFill>
            <a:schemeClr val="tx1"/>
          </a:solidFill>
          <a:latin typeface="+mn-lt"/>
          <a:ea typeface="+mn-ea"/>
          <a:cs typeface="+mn-cs"/>
        </a:defRPr>
      </a:lvl2pPr>
      <a:lvl3pPr marL="914085" algn="l" defTabSz="457042" rtl="0" eaLnBrk="1" latinLnBrk="0" hangingPunct="1">
        <a:defRPr sz="1800" kern="1200">
          <a:solidFill>
            <a:schemeClr val="tx1"/>
          </a:solidFill>
          <a:latin typeface="+mn-lt"/>
          <a:ea typeface="+mn-ea"/>
          <a:cs typeface="+mn-cs"/>
        </a:defRPr>
      </a:lvl3pPr>
      <a:lvl4pPr marL="1371124" algn="l" defTabSz="457042" rtl="0" eaLnBrk="1" latinLnBrk="0" hangingPunct="1">
        <a:defRPr sz="1800" kern="1200">
          <a:solidFill>
            <a:schemeClr val="tx1"/>
          </a:solidFill>
          <a:latin typeface="+mn-lt"/>
          <a:ea typeface="+mn-ea"/>
          <a:cs typeface="+mn-cs"/>
        </a:defRPr>
      </a:lvl4pPr>
      <a:lvl5pPr marL="1828170" algn="l" defTabSz="457042" rtl="0" eaLnBrk="1" latinLnBrk="0" hangingPunct="1">
        <a:defRPr sz="1800" kern="1200">
          <a:solidFill>
            <a:schemeClr val="tx1"/>
          </a:solidFill>
          <a:latin typeface="+mn-lt"/>
          <a:ea typeface="+mn-ea"/>
          <a:cs typeface="+mn-cs"/>
        </a:defRPr>
      </a:lvl5pPr>
      <a:lvl6pPr marL="2285205" algn="l" defTabSz="457042" rtl="0" eaLnBrk="1" latinLnBrk="0" hangingPunct="1">
        <a:defRPr sz="1800" kern="1200">
          <a:solidFill>
            <a:schemeClr val="tx1"/>
          </a:solidFill>
          <a:latin typeface="+mn-lt"/>
          <a:ea typeface="+mn-ea"/>
          <a:cs typeface="+mn-cs"/>
        </a:defRPr>
      </a:lvl6pPr>
      <a:lvl7pPr marL="2742248" algn="l" defTabSz="457042" rtl="0" eaLnBrk="1" latinLnBrk="0" hangingPunct="1">
        <a:defRPr sz="1800" kern="1200">
          <a:solidFill>
            <a:schemeClr val="tx1"/>
          </a:solidFill>
          <a:latin typeface="+mn-lt"/>
          <a:ea typeface="+mn-ea"/>
          <a:cs typeface="+mn-cs"/>
        </a:defRPr>
      </a:lvl7pPr>
      <a:lvl8pPr marL="3199289" algn="l" defTabSz="457042" rtl="0" eaLnBrk="1" latinLnBrk="0" hangingPunct="1">
        <a:defRPr sz="1800" kern="1200">
          <a:solidFill>
            <a:schemeClr val="tx1"/>
          </a:solidFill>
          <a:latin typeface="+mn-lt"/>
          <a:ea typeface="+mn-ea"/>
          <a:cs typeface="+mn-cs"/>
        </a:defRPr>
      </a:lvl8pPr>
      <a:lvl9pPr marL="3656328" algn="l" defTabSz="457042"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tile tx="0" ty="0" sx="100000" sy="100000" flip="none" algn="tl"/>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8" tIns="45704" rIns="91408" bIns="45704"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8" tIns="45704" rIns="91408" bIns="457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1" y="6245226"/>
            <a:ext cx="2133600" cy="47625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lgn="l">
              <a:defRPr sz="1400">
                <a:latin typeface="Arial" pitchFamily="-112" charset="0"/>
                <a:ea typeface="+mn-ea"/>
                <a:cs typeface="+mn-cs"/>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6"/>
            <a:ext cx="2895600" cy="47625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defRPr sz="1400">
                <a:latin typeface="Arial" pitchFamily="-112" charset="0"/>
                <a:ea typeface="+mn-ea"/>
                <a:cs typeface="+mn-cs"/>
              </a:defRPr>
            </a:lvl1pPr>
          </a:lstStyle>
          <a:p>
            <a:pPr algn="ct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6"/>
            <a:ext cx="2133600" cy="47625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lgn="r">
              <a:defRPr sz="1400"/>
            </a:lvl1pPr>
          </a:lstStyle>
          <a:p>
            <a:pPr fontAlgn="base">
              <a:spcBef>
                <a:spcPct val="0"/>
              </a:spcBef>
              <a:spcAft>
                <a:spcPct val="0"/>
              </a:spcAft>
              <a:defRPr/>
            </a:pPr>
            <a:fld id="{8B7CBFBD-A24F-E149-AACB-2AD93A87433A}" type="slidenum">
              <a:rPr lang="en-US">
                <a:solidFill>
                  <a:srgbClr val="000000"/>
                </a:solidFill>
                <a:ea typeface="ＭＳ Ｐゴシック" charset="0"/>
              </a:rPr>
              <a:pPr fontAlgn="base">
                <a:spcBef>
                  <a:spcPct val="0"/>
                </a:spcBef>
                <a:spcAft>
                  <a:spcPct val="0"/>
                </a:spcAft>
                <a:defRPr/>
              </a:pPr>
              <a:t>‹#›</a:t>
            </a:fld>
            <a:endParaRPr lang="en-US">
              <a:solidFill>
                <a:srgbClr val="000000"/>
              </a:solidFill>
              <a:ea typeface="ＭＳ Ｐゴシック" charset="0"/>
            </a:endParaRPr>
          </a:p>
        </p:txBody>
      </p:sp>
    </p:spTree>
    <p:extLst>
      <p:ext uri="{BB962C8B-B14F-4D97-AF65-F5344CB8AC3E}">
        <p14:creationId xmlns:p14="http://schemas.microsoft.com/office/powerpoint/2010/main" val="1103954331"/>
      </p:ext>
    </p:extLst>
  </p:cSld>
  <p:clrMap bg1="lt1" tx1="dk1" bg2="lt2" tx2="dk2" accent1="accent1" accent2="accent2" accent3="accent3" accent4="accent4" accent5="accent5" accent6="accent6" hlink="hlink" folHlink="folHlink"/>
  <p:sldLayoutIdLst>
    <p:sldLayoutId id="2147483960" r:id="rId1"/>
    <p:sldLayoutId id="2147483961" r:id="rId2"/>
    <p:sldLayoutId id="2147483962" r:id="rId3"/>
    <p:sldLayoutId id="2147483963" r:id="rId4"/>
    <p:sldLayoutId id="2147483964" r:id="rId5"/>
    <p:sldLayoutId id="2147483965" r:id="rId6"/>
    <p:sldLayoutId id="2147483966" r:id="rId7"/>
    <p:sldLayoutId id="2147483967" r:id="rId8"/>
    <p:sldLayoutId id="2147483968" r:id="rId9"/>
    <p:sldLayoutId id="2147483969" r:id="rId10"/>
    <p:sldLayoutId id="2147483970" r:id="rId11"/>
    <p:sldLayoutId id="2147483971" r:id="rId12"/>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5pPr>
      <a:lvl6pPr marL="457042" algn="ctr" rtl="0" fontAlgn="base">
        <a:spcBef>
          <a:spcPct val="0"/>
        </a:spcBef>
        <a:spcAft>
          <a:spcPct val="0"/>
        </a:spcAft>
        <a:defRPr sz="4400">
          <a:solidFill>
            <a:schemeClr val="tx2"/>
          </a:solidFill>
          <a:latin typeface="Arial" pitchFamily="-111" charset="0"/>
        </a:defRPr>
      </a:lvl6pPr>
      <a:lvl7pPr marL="914085" algn="ctr" rtl="0" fontAlgn="base">
        <a:spcBef>
          <a:spcPct val="0"/>
        </a:spcBef>
        <a:spcAft>
          <a:spcPct val="0"/>
        </a:spcAft>
        <a:defRPr sz="4400">
          <a:solidFill>
            <a:schemeClr val="tx2"/>
          </a:solidFill>
          <a:latin typeface="Arial" pitchFamily="-111" charset="0"/>
        </a:defRPr>
      </a:lvl7pPr>
      <a:lvl8pPr marL="1371124" algn="ctr" rtl="0" fontAlgn="base">
        <a:spcBef>
          <a:spcPct val="0"/>
        </a:spcBef>
        <a:spcAft>
          <a:spcPct val="0"/>
        </a:spcAft>
        <a:defRPr sz="4400">
          <a:solidFill>
            <a:schemeClr val="tx2"/>
          </a:solidFill>
          <a:latin typeface="Arial" pitchFamily="-111" charset="0"/>
        </a:defRPr>
      </a:lvl8pPr>
      <a:lvl9pPr marL="1828170" algn="ctr" rtl="0" fontAlgn="base">
        <a:spcBef>
          <a:spcPct val="0"/>
        </a:spcBef>
        <a:spcAft>
          <a:spcPct val="0"/>
        </a:spcAft>
        <a:defRPr sz="4400">
          <a:solidFill>
            <a:schemeClr val="tx2"/>
          </a:solidFill>
          <a:latin typeface="Arial" pitchFamily="-111" charset="0"/>
        </a:defRPr>
      </a:lvl9pPr>
    </p:titleStyle>
    <p:bodyStyle>
      <a:lvl1pPr marL="342781" indent="-342781"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691" indent="-285652"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2602" indent="-228522"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599645" indent="-228522"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6686" indent="-228522"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3726" indent="-228522" algn="l" rtl="0" fontAlgn="base">
        <a:spcBef>
          <a:spcPct val="20000"/>
        </a:spcBef>
        <a:spcAft>
          <a:spcPct val="0"/>
        </a:spcAft>
        <a:buChar char="»"/>
        <a:defRPr sz="2000">
          <a:solidFill>
            <a:schemeClr val="tx1"/>
          </a:solidFill>
          <a:latin typeface="+mn-lt"/>
          <a:ea typeface="ＭＳ Ｐゴシック" pitchFamily="-111" charset="-128"/>
        </a:defRPr>
      </a:lvl6pPr>
      <a:lvl7pPr marL="2970770" indent="-228522" algn="l" rtl="0" fontAlgn="base">
        <a:spcBef>
          <a:spcPct val="20000"/>
        </a:spcBef>
        <a:spcAft>
          <a:spcPct val="0"/>
        </a:spcAft>
        <a:buChar char="»"/>
        <a:defRPr sz="2000">
          <a:solidFill>
            <a:schemeClr val="tx1"/>
          </a:solidFill>
          <a:latin typeface="+mn-lt"/>
          <a:ea typeface="ＭＳ Ｐゴシック" pitchFamily="-111" charset="-128"/>
        </a:defRPr>
      </a:lvl7pPr>
      <a:lvl8pPr marL="3427810" indent="-228522" algn="l" rtl="0" fontAlgn="base">
        <a:spcBef>
          <a:spcPct val="20000"/>
        </a:spcBef>
        <a:spcAft>
          <a:spcPct val="0"/>
        </a:spcAft>
        <a:buChar char="»"/>
        <a:defRPr sz="2000">
          <a:solidFill>
            <a:schemeClr val="tx1"/>
          </a:solidFill>
          <a:latin typeface="+mn-lt"/>
          <a:ea typeface="ＭＳ Ｐゴシック" pitchFamily="-111" charset="-128"/>
        </a:defRPr>
      </a:lvl8pPr>
      <a:lvl9pPr marL="3884852" indent="-228522"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042" rtl="0" eaLnBrk="1" latinLnBrk="0" hangingPunct="1">
        <a:defRPr sz="1800" kern="1200">
          <a:solidFill>
            <a:schemeClr val="tx1"/>
          </a:solidFill>
          <a:latin typeface="+mn-lt"/>
          <a:ea typeface="+mn-ea"/>
          <a:cs typeface="+mn-cs"/>
        </a:defRPr>
      </a:lvl1pPr>
      <a:lvl2pPr marL="457042" algn="l" defTabSz="457042" rtl="0" eaLnBrk="1" latinLnBrk="0" hangingPunct="1">
        <a:defRPr sz="1800" kern="1200">
          <a:solidFill>
            <a:schemeClr val="tx1"/>
          </a:solidFill>
          <a:latin typeface="+mn-lt"/>
          <a:ea typeface="+mn-ea"/>
          <a:cs typeface="+mn-cs"/>
        </a:defRPr>
      </a:lvl2pPr>
      <a:lvl3pPr marL="914085" algn="l" defTabSz="457042" rtl="0" eaLnBrk="1" latinLnBrk="0" hangingPunct="1">
        <a:defRPr sz="1800" kern="1200">
          <a:solidFill>
            <a:schemeClr val="tx1"/>
          </a:solidFill>
          <a:latin typeface="+mn-lt"/>
          <a:ea typeface="+mn-ea"/>
          <a:cs typeface="+mn-cs"/>
        </a:defRPr>
      </a:lvl3pPr>
      <a:lvl4pPr marL="1371124" algn="l" defTabSz="457042" rtl="0" eaLnBrk="1" latinLnBrk="0" hangingPunct="1">
        <a:defRPr sz="1800" kern="1200">
          <a:solidFill>
            <a:schemeClr val="tx1"/>
          </a:solidFill>
          <a:latin typeface="+mn-lt"/>
          <a:ea typeface="+mn-ea"/>
          <a:cs typeface="+mn-cs"/>
        </a:defRPr>
      </a:lvl4pPr>
      <a:lvl5pPr marL="1828170" algn="l" defTabSz="457042" rtl="0" eaLnBrk="1" latinLnBrk="0" hangingPunct="1">
        <a:defRPr sz="1800" kern="1200">
          <a:solidFill>
            <a:schemeClr val="tx1"/>
          </a:solidFill>
          <a:latin typeface="+mn-lt"/>
          <a:ea typeface="+mn-ea"/>
          <a:cs typeface="+mn-cs"/>
        </a:defRPr>
      </a:lvl5pPr>
      <a:lvl6pPr marL="2285205" algn="l" defTabSz="457042" rtl="0" eaLnBrk="1" latinLnBrk="0" hangingPunct="1">
        <a:defRPr sz="1800" kern="1200">
          <a:solidFill>
            <a:schemeClr val="tx1"/>
          </a:solidFill>
          <a:latin typeface="+mn-lt"/>
          <a:ea typeface="+mn-ea"/>
          <a:cs typeface="+mn-cs"/>
        </a:defRPr>
      </a:lvl6pPr>
      <a:lvl7pPr marL="2742248" algn="l" defTabSz="457042" rtl="0" eaLnBrk="1" latinLnBrk="0" hangingPunct="1">
        <a:defRPr sz="1800" kern="1200">
          <a:solidFill>
            <a:schemeClr val="tx1"/>
          </a:solidFill>
          <a:latin typeface="+mn-lt"/>
          <a:ea typeface="+mn-ea"/>
          <a:cs typeface="+mn-cs"/>
        </a:defRPr>
      </a:lvl7pPr>
      <a:lvl8pPr marL="3199289" algn="l" defTabSz="457042" rtl="0" eaLnBrk="1" latinLnBrk="0" hangingPunct="1">
        <a:defRPr sz="1800" kern="1200">
          <a:solidFill>
            <a:schemeClr val="tx1"/>
          </a:solidFill>
          <a:latin typeface="+mn-lt"/>
          <a:ea typeface="+mn-ea"/>
          <a:cs typeface="+mn-cs"/>
        </a:defRPr>
      </a:lvl8pPr>
      <a:lvl9pPr marL="3656328" algn="l" defTabSz="457042"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102402" name="Group 2"/>
          <p:cNvGrpSpPr>
            <a:grpSpLocks/>
          </p:cNvGrpSpPr>
          <p:nvPr/>
        </p:nvGrpSpPr>
        <p:grpSpPr bwMode="auto">
          <a:xfrm>
            <a:off x="0" y="1588"/>
            <a:ext cx="9132888" cy="6845300"/>
            <a:chOff x="0" y="1"/>
            <a:chExt cx="5753" cy="4312"/>
          </a:xfrm>
        </p:grpSpPr>
        <p:sp>
          <p:nvSpPr>
            <p:cNvPr id="6147"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fontAlgn="base">
                <a:spcBef>
                  <a:spcPct val="0"/>
                </a:spcBef>
                <a:spcAft>
                  <a:spcPct val="0"/>
                </a:spcAft>
                <a:defRPr/>
              </a:pPr>
              <a:endParaRPr lang="en-US" sz="2400">
                <a:solidFill>
                  <a:srgbClr val="FFFFFF"/>
                </a:solidFill>
                <a:ea typeface="ＭＳ Ｐゴシック" charset="-128"/>
                <a:cs typeface="ＭＳ Ｐゴシック" charset="-128"/>
              </a:endParaRPr>
            </a:p>
          </p:txBody>
        </p:sp>
        <p:sp>
          <p:nvSpPr>
            <p:cNvPr id="102409" name="Arc 4"/>
            <p:cNvSpPr>
              <a:spLocks/>
            </p:cNvSpPr>
            <p:nvPr/>
          </p:nvSpPr>
          <p:spPr bwMode="auto">
            <a:xfrm>
              <a:off x="0" y="1"/>
              <a:ext cx="5298" cy="43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en-US" sz="2400">
                <a:solidFill>
                  <a:srgbClr val="FFFFFF"/>
                </a:solidFill>
                <a:latin typeface="Arial" charset="0"/>
                <a:ea typeface="ＭＳ Ｐゴシック" charset="0"/>
              </a:endParaRPr>
            </a:p>
          </p:txBody>
        </p:sp>
      </p:grpSp>
      <p:sp>
        <p:nvSpPr>
          <p:cNvPr id="6149" name="Rectangle 5"/>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2043" tIns="46022" rIns="92043" bIns="46022" numCol="1" anchor="ctr" anchorCtr="0" compatLnSpc="1">
            <a:prstTxWarp prst="textNoShape">
              <a:avLst/>
            </a:prstTxWarp>
          </a:bodyPr>
          <a:lstStyle/>
          <a:p>
            <a:pPr lvl="0"/>
            <a:r>
              <a:rPr lang="en-US" dirty="0"/>
              <a:t>Click to edit Master title style</a:t>
            </a:r>
          </a:p>
        </p:txBody>
      </p:sp>
      <p:sp>
        <p:nvSpPr>
          <p:cNvPr id="6150" name="Rectangle 6"/>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2043" tIns="46022" rIns="92043" bIns="46022" numCol="1" anchor="ctr" anchorCtr="0" compatLnSpc="1">
            <a:prstTxWarp prst="textNoShape">
              <a:avLst/>
            </a:prstTxWarp>
          </a:bodyPr>
          <a:lstStyle>
            <a:lvl1pPr eaLnBrk="1" hangingPunct="1">
              <a:defRPr sz="1400">
                <a:solidFill>
                  <a:srgbClr val="FFFFFF"/>
                </a:solidFill>
                <a:latin typeface="Times New Roman" charset="0"/>
                <a:ea typeface="ＭＳ Ｐゴシック" charset="-128"/>
                <a:cs typeface="ＭＳ Ｐゴシック" charset="-128"/>
              </a:defRPr>
            </a:lvl1pPr>
          </a:lstStyle>
          <a:p>
            <a:pPr fontAlgn="base">
              <a:spcBef>
                <a:spcPct val="0"/>
              </a:spcBef>
              <a:spcAft>
                <a:spcPct val="0"/>
              </a:spcAft>
              <a:defRPr/>
            </a:pPr>
            <a:endParaRPr lang="en-US"/>
          </a:p>
        </p:txBody>
      </p:sp>
      <p:sp>
        <p:nvSpPr>
          <p:cNvPr id="6151" name="Rectangle 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2043" tIns="46022" rIns="92043" bIns="46022" numCol="1" anchor="ctr" anchorCtr="0" compatLnSpc="1">
            <a:prstTxWarp prst="textNoShape">
              <a:avLst/>
            </a:prstTxWarp>
          </a:bodyPr>
          <a:lstStyle>
            <a:lvl1pPr algn="ctr" eaLnBrk="1" hangingPunct="1">
              <a:defRPr sz="1400">
                <a:solidFill>
                  <a:srgbClr val="FFFFFF"/>
                </a:solidFill>
                <a:latin typeface="Times New Roman" charset="0"/>
                <a:ea typeface="ＭＳ Ｐゴシック" charset="-128"/>
                <a:cs typeface="ＭＳ Ｐゴシック" charset="-128"/>
              </a:defRPr>
            </a:lvl1pPr>
          </a:lstStyle>
          <a:p>
            <a:pPr fontAlgn="base">
              <a:spcBef>
                <a:spcPct val="0"/>
              </a:spcBef>
              <a:spcAft>
                <a:spcPct val="0"/>
              </a:spcAft>
              <a:defRPr/>
            </a:pPr>
            <a:endParaRPr lang="en-US"/>
          </a:p>
        </p:txBody>
      </p:sp>
      <p:sp>
        <p:nvSpPr>
          <p:cNvPr id="6152" name="Rectangle 8"/>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2043" tIns="46022" rIns="92043" bIns="46022" numCol="1" anchor="ctr" anchorCtr="0" compatLnSpc="1">
            <a:prstTxWarp prst="textNoShape">
              <a:avLst/>
            </a:prstTxWarp>
          </a:bodyPr>
          <a:lstStyle>
            <a:lvl1pPr algn="r" eaLnBrk="1" hangingPunct="1">
              <a:defRPr sz="1400">
                <a:solidFill>
                  <a:srgbClr val="FFFFFF"/>
                </a:solidFill>
                <a:latin typeface="Times New Roman" charset="0"/>
              </a:defRPr>
            </a:lvl1pPr>
          </a:lstStyle>
          <a:p>
            <a:pPr fontAlgn="base">
              <a:spcBef>
                <a:spcPct val="0"/>
              </a:spcBef>
              <a:spcAft>
                <a:spcPct val="0"/>
              </a:spcAft>
              <a:defRPr/>
            </a:pPr>
            <a:fld id="{E6A1BD09-D8B1-0649-ADFB-F8FE5DE36C7F}" type="slidenum">
              <a:rPr lang="en-US">
                <a:ea typeface="ＭＳ Ｐゴシック" charset="0"/>
              </a:rPr>
              <a:pPr fontAlgn="base">
                <a:spcBef>
                  <a:spcPct val="0"/>
                </a:spcBef>
                <a:spcAft>
                  <a:spcPct val="0"/>
                </a:spcAft>
                <a:defRPr/>
              </a:pPr>
              <a:t>‹#›</a:t>
            </a:fld>
            <a:endParaRPr lang="en-US">
              <a:ea typeface="ＭＳ Ｐゴシック" charset="0"/>
            </a:endParaRPr>
          </a:p>
        </p:txBody>
      </p:sp>
      <p:sp>
        <p:nvSpPr>
          <p:cNvPr id="102407" name="Rectangle 9"/>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8" tIns="45704" rIns="91408" bIns="457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32802671"/>
      </p:ext>
    </p:extLst>
  </p:cSld>
  <p:clrMap bg1="dk2" tx1="lt1" bg2="dk1" tx2="lt2" accent1="accent1" accent2="accent2" accent3="accent3" accent4="accent4" accent5="accent5" accent6="accent6" hlink="hlink" folHlink="folHlink"/>
  <p:sldLayoutIdLst>
    <p:sldLayoutId id="2147483973" r:id="rId1"/>
    <p:sldLayoutId id="2147483974" r:id="rId2"/>
    <p:sldLayoutId id="2147483975" r:id="rId3"/>
    <p:sldLayoutId id="2147483976" r:id="rId4"/>
    <p:sldLayoutId id="2147483977" r:id="rId5"/>
    <p:sldLayoutId id="2147483978" r:id="rId6"/>
    <p:sldLayoutId id="2147483979" r:id="rId7"/>
    <p:sldLayoutId id="2147483980" r:id="rId8"/>
    <p:sldLayoutId id="2147483981" r:id="rId9"/>
    <p:sldLayoutId id="2147483982" r:id="rId10"/>
    <p:sldLayoutId id="2147483983" r:id="rId11"/>
    <p:sldLayoutId id="2147483984"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5pPr>
      <a:lvl6pPr marL="457042"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6pPr>
      <a:lvl7pPr marL="914085"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7pPr>
      <a:lvl8pPr marL="1371124"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8pPr>
      <a:lvl9pPr marL="182817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9pPr>
    </p:titleStyle>
    <p:bodyStyle>
      <a:lvl1pPr marL="342781" indent="-342781" algn="l" rtl="0" eaLnBrk="0" fontAlgn="base" hangingPunct="0">
        <a:spcBef>
          <a:spcPct val="20000"/>
        </a:spcBef>
        <a:spcAft>
          <a:spcPct val="0"/>
        </a:spcAft>
        <a:buClr>
          <a:schemeClr val="accent2"/>
        </a:buClr>
        <a:buSzPct val="80000"/>
        <a:buFont typeface="Wingdings" charset="0"/>
        <a:buChar char="l"/>
        <a:defRPr sz="3200">
          <a:solidFill>
            <a:schemeClr val="tx1"/>
          </a:solidFill>
          <a:latin typeface="Arial"/>
          <a:ea typeface="ＭＳ Ｐゴシック" pitchFamily="-108" charset="-128"/>
          <a:cs typeface="Arial"/>
        </a:defRPr>
      </a:lvl1pPr>
      <a:lvl2pPr marL="742691" indent="-285652" algn="l" rtl="0" eaLnBrk="0" fontAlgn="base" hangingPunct="0">
        <a:spcBef>
          <a:spcPct val="20000"/>
        </a:spcBef>
        <a:spcAft>
          <a:spcPct val="0"/>
        </a:spcAft>
        <a:buClr>
          <a:schemeClr val="tx1"/>
        </a:buClr>
        <a:buSzPct val="90000"/>
        <a:buChar char="–"/>
        <a:defRPr sz="2800">
          <a:solidFill>
            <a:schemeClr val="tx1"/>
          </a:solidFill>
          <a:latin typeface="Arial"/>
          <a:ea typeface="ＭＳ Ｐゴシック" pitchFamily="-108" charset="-128"/>
          <a:cs typeface="Arial"/>
        </a:defRPr>
      </a:lvl2pPr>
      <a:lvl3pPr marL="1142602" indent="-228522" algn="l" rtl="0" eaLnBrk="0" fontAlgn="base" hangingPunct="0">
        <a:spcBef>
          <a:spcPct val="20000"/>
        </a:spcBef>
        <a:spcAft>
          <a:spcPct val="0"/>
        </a:spcAft>
        <a:buClr>
          <a:schemeClr val="accent1"/>
        </a:buClr>
        <a:buSzPct val="60000"/>
        <a:buFont typeface="Wingdings" charset="0"/>
        <a:buChar char="l"/>
        <a:defRPr sz="2400">
          <a:solidFill>
            <a:schemeClr val="tx1"/>
          </a:solidFill>
          <a:latin typeface="Arial"/>
          <a:ea typeface="ＭＳ Ｐゴシック" pitchFamily="-108" charset="-128"/>
          <a:cs typeface="Arial"/>
        </a:defRPr>
      </a:lvl3pPr>
      <a:lvl4pPr marL="1599645" indent="-228522" algn="l" rtl="0" eaLnBrk="0" fontAlgn="base" hangingPunct="0">
        <a:spcBef>
          <a:spcPct val="20000"/>
        </a:spcBef>
        <a:spcAft>
          <a:spcPct val="0"/>
        </a:spcAft>
        <a:buClr>
          <a:schemeClr val="tx1"/>
        </a:buClr>
        <a:buChar char="–"/>
        <a:defRPr sz="2000">
          <a:solidFill>
            <a:schemeClr val="tx1"/>
          </a:solidFill>
          <a:latin typeface="Arial"/>
          <a:ea typeface="ＭＳ Ｐゴシック" pitchFamily="-108" charset="-128"/>
          <a:cs typeface="Arial"/>
        </a:defRPr>
      </a:lvl4pPr>
      <a:lvl5pPr marL="2056686" indent="-228522" algn="l" rtl="0" eaLnBrk="0" fontAlgn="base" hangingPunct="0">
        <a:spcBef>
          <a:spcPct val="20000"/>
        </a:spcBef>
        <a:spcAft>
          <a:spcPct val="0"/>
        </a:spcAft>
        <a:buClr>
          <a:schemeClr val="accent1"/>
        </a:buClr>
        <a:buChar char="•"/>
        <a:defRPr sz="2000">
          <a:solidFill>
            <a:schemeClr val="tx1"/>
          </a:solidFill>
          <a:latin typeface="Arial"/>
          <a:ea typeface="ＭＳ Ｐゴシック" pitchFamily="-108" charset="-128"/>
          <a:cs typeface="Arial"/>
        </a:defRPr>
      </a:lvl5pPr>
      <a:lvl6pPr marL="2513726" indent="-228522"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6pPr>
      <a:lvl7pPr marL="2970770" indent="-228522"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7pPr>
      <a:lvl8pPr marL="3427810" indent="-228522"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8pPr>
      <a:lvl9pPr marL="3884852" indent="-228522"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9pPr>
    </p:bodyStyle>
    <p:otherStyle>
      <a:defPPr>
        <a:defRPr lang="en-US"/>
      </a:defPPr>
      <a:lvl1pPr marL="0" algn="l" defTabSz="457042" rtl="0" eaLnBrk="1" latinLnBrk="0" hangingPunct="1">
        <a:defRPr sz="1800" kern="1200">
          <a:solidFill>
            <a:schemeClr val="tx1"/>
          </a:solidFill>
          <a:latin typeface="+mn-lt"/>
          <a:ea typeface="+mn-ea"/>
          <a:cs typeface="+mn-cs"/>
        </a:defRPr>
      </a:lvl1pPr>
      <a:lvl2pPr marL="457042" algn="l" defTabSz="457042" rtl="0" eaLnBrk="1" latinLnBrk="0" hangingPunct="1">
        <a:defRPr sz="1800" kern="1200">
          <a:solidFill>
            <a:schemeClr val="tx1"/>
          </a:solidFill>
          <a:latin typeface="+mn-lt"/>
          <a:ea typeface="+mn-ea"/>
          <a:cs typeface="+mn-cs"/>
        </a:defRPr>
      </a:lvl2pPr>
      <a:lvl3pPr marL="914085" algn="l" defTabSz="457042" rtl="0" eaLnBrk="1" latinLnBrk="0" hangingPunct="1">
        <a:defRPr sz="1800" kern="1200">
          <a:solidFill>
            <a:schemeClr val="tx1"/>
          </a:solidFill>
          <a:latin typeface="+mn-lt"/>
          <a:ea typeface="+mn-ea"/>
          <a:cs typeface="+mn-cs"/>
        </a:defRPr>
      </a:lvl3pPr>
      <a:lvl4pPr marL="1371124" algn="l" defTabSz="457042" rtl="0" eaLnBrk="1" latinLnBrk="0" hangingPunct="1">
        <a:defRPr sz="1800" kern="1200">
          <a:solidFill>
            <a:schemeClr val="tx1"/>
          </a:solidFill>
          <a:latin typeface="+mn-lt"/>
          <a:ea typeface="+mn-ea"/>
          <a:cs typeface="+mn-cs"/>
        </a:defRPr>
      </a:lvl4pPr>
      <a:lvl5pPr marL="1828170" algn="l" defTabSz="457042" rtl="0" eaLnBrk="1" latinLnBrk="0" hangingPunct="1">
        <a:defRPr sz="1800" kern="1200">
          <a:solidFill>
            <a:schemeClr val="tx1"/>
          </a:solidFill>
          <a:latin typeface="+mn-lt"/>
          <a:ea typeface="+mn-ea"/>
          <a:cs typeface="+mn-cs"/>
        </a:defRPr>
      </a:lvl5pPr>
      <a:lvl6pPr marL="2285205" algn="l" defTabSz="457042" rtl="0" eaLnBrk="1" latinLnBrk="0" hangingPunct="1">
        <a:defRPr sz="1800" kern="1200">
          <a:solidFill>
            <a:schemeClr val="tx1"/>
          </a:solidFill>
          <a:latin typeface="+mn-lt"/>
          <a:ea typeface="+mn-ea"/>
          <a:cs typeface="+mn-cs"/>
        </a:defRPr>
      </a:lvl6pPr>
      <a:lvl7pPr marL="2742248" algn="l" defTabSz="457042" rtl="0" eaLnBrk="1" latinLnBrk="0" hangingPunct="1">
        <a:defRPr sz="1800" kern="1200">
          <a:solidFill>
            <a:schemeClr val="tx1"/>
          </a:solidFill>
          <a:latin typeface="+mn-lt"/>
          <a:ea typeface="+mn-ea"/>
          <a:cs typeface="+mn-cs"/>
        </a:defRPr>
      </a:lvl7pPr>
      <a:lvl8pPr marL="3199289" algn="l" defTabSz="457042" rtl="0" eaLnBrk="1" latinLnBrk="0" hangingPunct="1">
        <a:defRPr sz="1800" kern="1200">
          <a:solidFill>
            <a:schemeClr val="tx1"/>
          </a:solidFill>
          <a:latin typeface="+mn-lt"/>
          <a:ea typeface="+mn-ea"/>
          <a:cs typeface="+mn-cs"/>
        </a:defRPr>
      </a:lvl8pPr>
      <a:lvl9pPr marL="3656328" algn="l" defTabSz="457042"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8" tIns="45704" rIns="91408" bIns="45704"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8" tIns="45704" rIns="91408" bIns="457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lgn="l" eaLnBrk="0" hangingPunct="0">
              <a:defRPr sz="1400" b="0">
                <a:latin typeface="Arial" charset="0"/>
                <a:ea typeface="+mn-ea"/>
                <a:cs typeface="+mn-cs"/>
              </a:defRPr>
            </a:lvl1pPr>
          </a:lstStyle>
          <a:p>
            <a:pPr fontAlgn="base">
              <a:spcBef>
                <a:spcPct val="0"/>
              </a:spcBef>
              <a:spcAft>
                <a:spcPct val="0"/>
              </a:spcAft>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eaLnBrk="0" hangingPunct="0">
              <a:defRPr sz="1400" b="0">
                <a:latin typeface="Arial" charset="0"/>
                <a:ea typeface="+mn-ea"/>
                <a:cs typeface="+mn-cs"/>
              </a:defRPr>
            </a:lvl1pPr>
          </a:lstStyle>
          <a:p>
            <a:pPr algn="ctr" fontAlgn="base">
              <a:spcBef>
                <a:spcPct val="0"/>
              </a:spcBef>
              <a:spcAft>
                <a:spcPct val="0"/>
              </a:spcAft>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lgn="r" eaLnBrk="0" hangingPunct="0">
              <a:defRPr sz="1400" b="0">
                <a:ea typeface="Osaka" charset="0"/>
                <a:cs typeface="Osaka" charset="0"/>
              </a:defRPr>
            </a:lvl1pPr>
          </a:lstStyle>
          <a:p>
            <a:pPr fontAlgn="base">
              <a:spcBef>
                <a:spcPct val="0"/>
              </a:spcBef>
              <a:spcAft>
                <a:spcPct val="0"/>
              </a:spcAft>
            </a:pPr>
            <a:fld id="{B9D20AD3-D622-EC41-AF78-52EA093B16AC}" type="slidenum">
              <a:rPr lang="en-US">
                <a:solidFill>
                  <a:srgbClr val="000000"/>
                </a:solidFill>
              </a:rPr>
              <a:pPr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2287404605"/>
      </p:ext>
    </p:extLst>
  </p:cSld>
  <p:clrMap bg1="lt1" tx1="dk1" bg2="lt2" tx2="dk2" accent1="accent1" accent2="accent2" accent3="accent3" accent4="accent4" accent5="accent5" accent6="accent6" hlink="hlink" folHlink="folHlink"/>
  <p:sldLayoutIdLst>
    <p:sldLayoutId id="2147484010" r:id="rId1"/>
    <p:sldLayoutId id="2147484011" r:id="rId2"/>
    <p:sldLayoutId id="2147484012" r:id="rId3"/>
    <p:sldLayoutId id="2147484013" r:id="rId4"/>
    <p:sldLayoutId id="2147484014" r:id="rId5"/>
    <p:sldLayoutId id="2147484015" r:id="rId6"/>
    <p:sldLayoutId id="2147484016" r:id="rId7"/>
    <p:sldLayoutId id="2147484017" r:id="rId8"/>
    <p:sldLayoutId id="2147484018" r:id="rId9"/>
    <p:sldLayoutId id="2147484019" r:id="rId10"/>
    <p:sldLayoutId id="2147484020"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042"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08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12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1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781" indent="-342781" algn="l" rtl="0" eaLnBrk="0" fontAlgn="base" hangingPunct="0">
        <a:spcBef>
          <a:spcPct val="20000"/>
        </a:spcBef>
        <a:spcAft>
          <a:spcPct val="0"/>
        </a:spcAft>
        <a:buChar char="•"/>
        <a:defRPr sz="3200">
          <a:solidFill>
            <a:schemeClr val="tx1"/>
          </a:solidFill>
          <a:latin typeface="+mn-lt"/>
          <a:ea typeface="+mn-ea"/>
          <a:cs typeface="+mn-cs"/>
        </a:defRPr>
      </a:lvl1pPr>
      <a:lvl2pPr marL="742691" indent="-285652" algn="l" rtl="0" eaLnBrk="0" fontAlgn="base" hangingPunct="0">
        <a:spcBef>
          <a:spcPct val="20000"/>
        </a:spcBef>
        <a:spcAft>
          <a:spcPct val="0"/>
        </a:spcAft>
        <a:buChar char="–"/>
        <a:defRPr sz="2800">
          <a:solidFill>
            <a:schemeClr val="tx1"/>
          </a:solidFill>
          <a:latin typeface="+mn-lt"/>
          <a:ea typeface="+mn-ea"/>
          <a:cs typeface="+mn-cs"/>
        </a:defRPr>
      </a:lvl2pPr>
      <a:lvl3pPr marL="1142602" indent="-228522" algn="l" rtl="0" eaLnBrk="0" fontAlgn="base" hangingPunct="0">
        <a:spcBef>
          <a:spcPct val="20000"/>
        </a:spcBef>
        <a:spcAft>
          <a:spcPct val="0"/>
        </a:spcAft>
        <a:buChar char="•"/>
        <a:defRPr sz="2400">
          <a:solidFill>
            <a:schemeClr val="tx1"/>
          </a:solidFill>
          <a:latin typeface="+mn-lt"/>
          <a:ea typeface="+mn-ea"/>
          <a:cs typeface="+mn-cs"/>
        </a:defRPr>
      </a:lvl3pPr>
      <a:lvl4pPr marL="1599645" indent="-228522" algn="l" rtl="0" eaLnBrk="0" fontAlgn="base" hangingPunct="0">
        <a:spcBef>
          <a:spcPct val="20000"/>
        </a:spcBef>
        <a:spcAft>
          <a:spcPct val="0"/>
        </a:spcAft>
        <a:buChar char="–"/>
        <a:defRPr sz="2000">
          <a:solidFill>
            <a:schemeClr val="tx1"/>
          </a:solidFill>
          <a:latin typeface="+mn-lt"/>
          <a:ea typeface="+mn-ea"/>
          <a:cs typeface="+mn-cs"/>
        </a:defRPr>
      </a:lvl4pPr>
      <a:lvl5pPr marL="2056686" indent="-228522" algn="l" rtl="0" eaLnBrk="0" fontAlgn="base" hangingPunct="0">
        <a:spcBef>
          <a:spcPct val="20000"/>
        </a:spcBef>
        <a:spcAft>
          <a:spcPct val="0"/>
        </a:spcAft>
        <a:buChar char="»"/>
        <a:defRPr sz="2000">
          <a:solidFill>
            <a:schemeClr val="tx1"/>
          </a:solidFill>
          <a:latin typeface="+mn-lt"/>
          <a:ea typeface="+mn-ea"/>
          <a:cs typeface="+mn-cs"/>
        </a:defRPr>
      </a:lvl5pPr>
      <a:lvl6pPr marL="2513726" indent="-228522" algn="l" rtl="0" fontAlgn="base">
        <a:spcBef>
          <a:spcPct val="20000"/>
        </a:spcBef>
        <a:spcAft>
          <a:spcPct val="0"/>
        </a:spcAft>
        <a:buChar char="»"/>
        <a:defRPr sz="2000">
          <a:solidFill>
            <a:schemeClr val="tx1"/>
          </a:solidFill>
          <a:latin typeface="+mn-lt"/>
          <a:ea typeface="+mn-ea"/>
          <a:cs typeface="+mn-cs"/>
        </a:defRPr>
      </a:lvl6pPr>
      <a:lvl7pPr marL="2970770" indent="-228522" algn="l" rtl="0" fontAlgn="base">
        <a:spcBef>
          <a:spcPct val="20000"/>
        </a:spcBef>
        <a:spcAft>
          <a:spcPct val="0"/>
        </a:spcAft>
        <a:buChar char="»"/>
        <a:defRPr sz="2000">
          <a:solidFill>
            <a:schemeClr val="tx1"/>
          </a:solidFill>
          <a:latin typeface="+mn-lt"/>
          <a:ea typeface="+mn-ea"/>
          <a:cs typeface="+mn-cs"/>
        </a:defRPr>
      </a:lvl7pPr>
      <a:lvl8pPr marL="3427810" indent="-228522" algn="l" rtl="0" fontAlgn="base">
        <a:spcBef>
          <a:spcPct val="20000"/>
        </a:spcBef>
        <a:spcAft>
          <a:spcPct val="0"/>
        </a:spcAft>
        <a:buChar char="»"/>
        <a:defRPr sz="2000">
          <a:solidFill>
            <a:schemeClr val="tx1"/>
          </a:solidFill>
          <a:latin typeface="+mn-lt"/>
          <a:ea typeface="+mn-ea"/>
          <a:cs typeface="+mn-cs"/>
        </a:defRPr>
      </a:lvl8pPr>
      <a:lvl9pPr marL="3884852" indent="-228522"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042" rtl="0" eaLnBrk="1" latinLnBrk="0" hangingPunct="1">
        <a:defRPr sz="1800" kern="1200">
          <a:solidFill>
            <a:schemeClr val="tx1"/>
          </a:solidFill>
          <a:latin typeface="+mn-lt"/>
          <a:ea typeface="+mn-ea"/>
          <a:cs typeface="+mn-cs"/>
        </a:defRPr>
      </a:lvl1pPr>
      <a:lvl2pPr marL="457042" algn="l" defTabSz="457042" rtl="0" eaLnBrk="1" latinLnBrk="0" hangingPunct="1">
        <a:defRPr sz="1800" kern="1200">
          <a:solidFill>
            <a:schemeClr val="tx1"/>
          </a:solidFill>
          <a:latin typeface="+mn-lt"/>
          <a:ea typeface="+mn-ea"/>
          <a:cs typeface="+mn-cs"/>
        </a:defRPr>
      </a:lvl2pPr>
      <a:lvl3pPr marL="914085" algn="l" defTabSz="457042" rtl="0" eaLnBrk="1" latinLnBrk="0" hangingPunct="1">
        <a:defRPr sz="1800" kern="1200">
          <a:solidFill>
            <a:schemeClr val="tx1"/>
          </a:solidFill>
          <a:latin typeface="+mn-lt"/>
          <a:ea typeface="+mn-ea"/>
          <a:cs typeface="+mn-cs"/>
        </a:defRPr>
      </a:lvl3pPr>
      <a:lvl4pPr marL="1371124" algn="l" defTabSz="457042" rtl="0" eaLnBrk="1" latinLnBrk="0" hangingPunct="1">
        <a:defRPr sz="1800" kern="1200">
          <a:solidFill>
            <a:schemeClr val="tx1"/>
          </a:solidFill>
          <a:latin typeface="+mn-lt"/>
          <a:ea typeface="+mn-ea"/>
          <a:cs typeface="+mn-cs"/>
        </a:defRPr>
      </a:lvl4pPr>
      <a:lvl5pPr marL="1828170" algn="l" defTabSz="457042" rtl="0" eaLnBrk="1" latinLnBrk="0" hangingPunct="1">
        <a:defRPr sz="1800" kern="1200">
          <a:solidFill>
            <a:schemeClr val="tx1"/>
          </a:solidFill>
          <a:latin typeface="+mn-lt"/>
          <a:ea typeface="+mn-ea"/>
          <a:cs typeface="+mn-cs"/>
        </a:defRPr>
      </a:lvl5pPr>
      <a:lvl6pPr marL="2285205" algn="l" defTabSz="457042" rtl="0" eaLnBrk="1" latinLnBrk="0" hangingPunct="1">
        <a:defRPr sz="1800" kern="1200">
          <a:solidFill>
            <a:schemeClr val="tx1"/>
          </a:solidFill>
          <a:latin typeface="+mn-lt"/>
          <a:ea typeface="+mn-ea"/>
          <a:cs typeface="+mn-cs"/>
        </a:defRPr>
      </a:lvl6pPr>
      <a:lvl7pPr marL="2742248" algn="l" defTabSz="457042" rtl="0" eaLnBrk="1" latinLnBrk="0" hangingPunct="1">
        <a:defRPr sz="1800" kern="1200">
          <a:solidFill>
            <a:schemeClr val="tx1"/>
          </a:solidFill>
          <a:latin typeface="+mn-lt"/>
          <a:ea typeface="+mn-ea"/>
          <a:cs typeface="+mn-cs"/>
        </a:defRPr>
      </a:lvl7pPr>
      <a:lvl8pPr marL="3199289" algn="l" defTabSz="457042" rtl="0" eaLnBrk="1" latinLnBrk="0" hangingPunct="1">
        <a:defRPr sz="1800" kern="1200">
          <a:solidFill>
            <a:schemeClr val="tx1"/>
          </a:solidFill>
          <a:latin typeface="+mn-lt"/>
          <a:ea typeface="+mn-ea"/>
          <a:cs typeface="+mn-cs"/>
        </a:defRPr>
      </a:lvl8pPr>
      <a:lvl9pPr marL="3656328" algn="l" defTabSz="457042"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8" tIns="45704" rIns="91408" bIns="45704" numCol="1" anchor="ctr" anchorCtr="0" compatLnSpc="1">
            <a:prstTxWarp prst="textNoShape">
              <a:avLst/>
            </a:prstTxWarp>
          </a:bodyPr>
          <a:lstStyle/>
          <a:p>
            <a:pPr lvl="0"/>
            <a:r>
              <a:rPr lang="en-US"/>
              <a:t>Click to edit Master title style</a:t>
            </a:r>
          </a:p>
        </p:txBody>
      </p:sp>
      <p:sp>
        <p:nvSpPr>
          <p:cNvPr id="133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8" tIns="45704" rIns="91408" bIns="457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08" tIns="45704" rIns="91408" bIns="45704" numCol="1" anchor="t" anchorCtr="0" compatLnSpc="1">
            <a:prstTxWarp prst="textNoShape">
              <a:avLst/>
            </a:prstTxWarp>
          </a:bodyPr>
          <a:lstStyle>
            <a:lvl1pPr>
              <a:defRPr sz="1400">
                <a:solidFill>
                  <a:srgbClr val="000000"/>
                </a:solidFill>
                <a:latin typeface="Arial" charset="0"/>
                <a:ea typeface="ヒラギノ角ゴ Pro W3" pitchFamily="80" charset="-128"/>
                <a:cs typeface="+mn-cs"/>
              </a:defRPr>
            </a:lvl1pPr>
          </a:lstStyle>
          <a:p>
            <a:pPr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08" tIns="45704" rIns="91408" bIns="45704" numCol="1" anchor="t" anchorCtr="0" compatLnSpc="1">
            <a:prstTxWarp prst="textNoShape">
              <a:avLst/>
            </a:prstTxWarp>
          </a:bodyPr>
          <a:lstStyle>
            <a:lvl1pPr algn="ctr">
              <a:defRPr sz="1400">
                <a:solidFill>
                  <a:srgbClr val="000000"/>
                </a:solidFill>
                <a:latin typeface="Arial" charset="0"/>
                <a:ea typeface="ヒラギノ角ゴ Pro W3" pitchFamily="80" charset="-128"/>
                <a:cs typeface="+mn-cs"/>
              </a:defRPr>
            </a:lvl1pPr>
          </a:lstStyle>
          <a:p>
            <a:pPr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08" tIns="45704" rIns="91408" bIns="45704" numCol="1" anchor="t" anchorCtr="0" compatLnSpc="1">
            <a:prstTxWarp prst="textNoShape">
              <a:avLst/>
            </a:prstTxWarp>
          </a:bodyPr>
          <a:lstStyle>
            <a:lvl1pPr algn="r">
              <a:defRPr sz="1400">
                <a:solidFill>
                  <a:srgbClr val="000000"/>
                </a:solidFill>
                <a:latin typeface="Arial" charset="0"/>
                <a:ea typeface="ヒラギノ角ゴ Pro W3" charset="0"/>
                <a:cs typeface="ヒラギノ角ゴ Pro W3" charset="0"/>
              </a:defRPr>
            </a:lvl1pPr>
          </a:lstStyle>
          <a:p>
            <a:pPr eaLnBrk="0" fontAlgn="base" hangingPunct="0">
              <a:spcBef>
                <a:spcPct val="0"/>
              </a:spcBef>
              <a:spcAft>
                <a:spcPct val="0"/>
              </a:spcAft>
              <a:defRPr/>
            </a:pPr>
            <a:fld id="{091E0C72-36E8-1F42-A342-3B27655893AD}" type="slidenum">
              <a:rPr lang="en-US"/>
              <a:pPr eaLnBrk="0" fontAlgn="base" hangingPunct="0">
                <a:spcBef>
                  <a:spcPct val="0"/>
                </a:spcBef>
                <a:spcAft>
                  <a:spcPct val="0"/>
                </a:spcAft>
                <a:defRPr/>
              </a:pPr>
              <a:t>‹#›</a:t>
            </a:fld>
            <a:endParaRPr lang="en-US"/>
          </a:p>
        </p:txBody>
      </p:sp>
    </p:spTree>
    <p:extLst>
      <p:ext uri="{BB962C8B-B14F-4D97-AF65-F5344CB8AC3E}">
        <p14:creationId xmlns:p14="http://schemas.microsoft.com/office/powerpoint/2010/main" val="1179106952"/>
      </p:ext>
    </p:extLst>
  </p:cSld>
  <p:clrMap bg1="lt1" tx1="dk1" bg2="lt2" tx2="dk2" accent1="accent1" accent2="accent2" accent3="accent3" accent4="accent4" accent5="accent5" accent6="accent6" hlink="hlink" folHlink="folHlink"/>
  <p:sldLayoutIdLst>
    <p:sldLayoutId id="2147484034" r:id="rId1"/>
  </p:sldLayoutIdLst>
  <p:txStyles>
    <p:titleStyle>
      <a:lvl1pPr algn="ctr" rtl="0" eaLnBrk="0" fontAlgn="base" hangingPunct="0">
        <a:spcBef>
          <a:spcPct val="0"/>
        </a:spcBef>
        <a:spcAft>
          <a:spcPct val="0"/>
        </a:spcAft>
        <a:defRPr sz="4400">
          <a:solidFill>
            <a:schemeClr val="tx2"/>
          </a:solidFill>
          <a:latin typeface="+mj-lt"/>
          <a:ea typeface="+mj-ea"/>
          <a:cs typeface="ヒラギノ角ゴ Pro W3" charset="-128"/>
        </a:defRPr>
      </a:lvl1pPr>
      <a:lvl2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128"/>
        </a:defRPr>
      </a:lvl2pPr>
      <a:lvl3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128"/>
        </a:defRPr>
      </a:lvl3pPr>
      <a:lvl4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128"/>
        </a:defRPr>
      </a:lvl4pPr>
      <a:lvl5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128"/>
        </a:defRPr>
      </a:lvl5pPr>
      <a:lvl6pPr marL="457042" algn="ctr" rtl="0" fontAlgn="base">
        <a:spcBef>
          <a:spcPct val="0"/>
        </a:spcBef>
        <a:spcAft>
          <a:spcPct val="0"/>
        </a:spcAft>
        <a:defRPr sz="4400">
          <a:solidFill>
            <a:schemeClr val="tx2"/>
          </a:solidFill>
          <a:latin typeface="Arial" charset="0"/>
          <a:ea typeface="ヒラギノ角ゴ Pro W3" pitchFamily="80" charset="-128"/>
        </a:defRPr>
      </a:lvl6pPr>
      <a:lvl7pPr marL="914085" algn="ctr" rtl="0" fontAlgn="base">
        <a:spcBef>
          <a:spcPct val="0"/>
        </a:spcBef>
        <a:spcAft>
          <a:spcPct val="0"/>
        </a:spcAft>
        <a:defRPr sz="4400">
          <a:solidFill>
            <a:schemeClr val="tx2"/>
          </a:solidFill>
          <a:latin typeface="Arial" charset="0"/>
          <a:ea typeface="ヒラギノ角ゴ Pro W3" pitchFamily="80" charset="-128"/>
        </a:defRPr>
      </a:lvl7pPr>
      <a:lvl8pPr marL="1371124" algn="ctr" rtl="0" fontAlgn="base">
        <a:spcBef>
          <a:spcPct val="0"/>
        </a:spcBef>
        <a:spcAft>
          <a:spcPct val="0"/>
        </a:spcAft>
        <a:defRPr sz="4400">
          <a:solidFill>
            <a:schemeClr val="tx2"/>
          </a:solidFill>
          <a:latin typeface="Arial" charset="0"/>
          <a:ea typeface="ヒラギノ角ゴ Pro W3" pitchFamily="80" charset="-128"/>
        </a:defRPr>
      </a:lvl8pPr>
      <a:lvl9pPr marL="1828170" algn="ctr" rtl="0" fontAlgn="base">
        <a:spcBef>
          <a:spcPct val="0"/>
        </a:spcBef>
        <a:spcAft>
          <a:spcPct val="0"/>
        </a:spcAft>
        <a:defRPr sz="4400">
          <a:solidFill>
            <a:schemeClr val="tx2"/>
          </a:solidFill>
          <a:latin typeface="Arial" charset="0"/>
          <a:ea typeface="ヒラギノ角ゴ Pro W3" pitchFamily="80" charset="-128"/>
        </a:defRPr>
      </a:lvl9pPr>
    </p:titleStyle>
    <p:bodyStyle>
      <a:lvl1pPr marL="342781" indent="-342781" algn="l" rtl="0" eaLnBrk="0" fontAlgn="base" hangingPunct="0">
        <a:spcBef>
          <a:spcPct val="20000"/>
        </a:spcBef>
        <a:spcAft>
          <a:spcPct val="0"/>
        </a:spcAft>
        <a:buChar char="•"/>
        <a:defRPr sz="3200">
          <a:solidFill>
            <a:schemeClr val="tx1"/>
          </a:solidFill>
          <a:latin typeface="+mn-lt"/>
          <a:ea typeface="+mn-ea"/>
          <a:cs typeface="ヒラギノ角ゴ Pro W3" charset="-128"/>
        </a:defRPr>
      </a:lvl1pPr>
      <a:lvl2pPr marL="742691" indent="-285652" algn="l" rtl="0" eaLnBrk="0" fontAlgn="base" hangingPunct="0">
        <a:spcBef>
          <a:spcPct val="20000"/>
        </a:spcBef>
        <a:spcAft>
          <a:spcPct val="0"/>
        </a:spcAft>
        <a:buChar char="–"/>
        <a:defRPr sz="2800">
          <a:solidFill>
            <a:schemeClr val="tx1"/>
          </a:solidFill>
          <a:latin typeface="+mn-lt"/>
          <a:ea typeface="+mn-ea"/>
          <a:cs typeface="ヒラギノ角ゴ Pro W3" charset="-128"/>
        </a:defRPr>
      </a:lvl2pPr>
      <a:lvl3pPr marL="1142602" indent="-228522" algn="l" rtl="0" eaLnBrk="0" fontAlgn="base" hangingPunct="0">
        <a:spcBef>
          <a:spcPct val="20000"/>
        </a:spcBef>
        <a:spcAft>
          <a:spcPct val="0"/>
        </a:spcAft>
        <a:buChar char="•"/>
        <a:defRPr sz="2400">
          <a:solidFill>
            <a:schemeClr val="tx1"/>
          </a:solidFill>
          <a:latin typeface="+mn-lt"/>
          <a:ea typeface="+mn-ea"/>
          <a:cs typeface="ヒラギノ角ゴ Pro W3" charset="-128"/>
        </a:defRPr>
      </a:lvl3pPr>
      <a:lvl4pPr marL="1599645" indent="-228522" algn="l" rtl="0" eaLnBrk="0" fontAlgn="base" hangingPunct="0">
        <a:spcBef>
          <a:spcPct val="20000"/>
        </a:spcBef>
        <a:spcAft>
          <a:spcPct val="0"/>
        </a:spcAft>
        <a:buChar char="–"/>
        <a:defRPr sz="2000">
          <a:solidFill>
            <a:schemeClr val="tx1"/>
          </a:solidFill>
          <a:latin typeface="+mn-lt"/>
          <a:ea typeface="+mn-ea"/>
          <a:cs typeface="ヒラギノ角ゴ Pro W3" charset="-128"/>
        </a:defRPr>
      </a:lvl4pPr>
      <a:lvl5pPr marL="2056686" indent="-228522" algn="l" rtl="0" eaLnBrk="0" fontAlgn="base" hangingPunct="0">
        <a:spcBef>
          <a:spcPct val="20000"/>
        </a:spcBef>
        <a:spcAft>
          <a:spcPct val="0"/>
        </a:spcAft>
        <a:buChar char="»"/>
        <a:defRPr sz="2000">
          <a:solidFill>
            <a:schemeClr val="tx1"/>
          </a:solidFill>
          <a:latin typeface="+mn-lt"/>
          <a:ea typeface="+mn-ea"/>
          <a:cs typeface="ヒラギノ角ゴ Pro W3" charset="-128"/>
        </a:defRPr>
      </a:lvl5pPr>
      <a:lvl6pPr marL="2513726" indent="-228522" algn="l" rtl="0" fontAlgn="base">
        <a:spcBef>
          <a:spcPct val="20000"/>
        </a:spcBef>
        <a:spcAft>
          <a:spcPct val="0"/>
        </a:spcAft>
        <a:buChar char="»"/>
        <a:defRPr sz="2000">
          <a:solidFill>
            <a:schemeClr val="tx1"/>
          </a:solidFill>
          <a:latin typeface="+mn-lt"/>
          <a:ea typeface="+mn-ea"/>
        </a:defRPr>
      </a:lvl6pPr>
      <a:lvl7pPr marL="2970770" indent="-228522" algn="l" rtl="0" fontAlgn="base">
        <a:spcBef>
          <a:spcPct val="20000"/>
        </a:spcBef>
        <a:spcAft>
          <a:spcPct val="0"/>
        </a:spcAft>
        <a:buChar char="»"/>
        <a:defRPr sz="2000">
          <a:solidFill>
            <a:schemeClr val="tx1"/>
          </a:solidFill>
          <a:latin typeface="+mn-lt"/>
          <a:ea typeface="+mn-ea"/>
        </a:defRPr>
      </a:lvl7pPr>
      <a:lvl8pPr marL="3427810" indent="-228522" algn="l" rtl="0" fontAlgn="base">
        <a:spcBef>
          <a:spcPct val="20000"/>
        </a:spcBef>
        <a:spcAft>
          <a:spcPct val="0"/>
        </a:spcAft>
        <a:buChar char="»"/>
        <a:defRPr sz="2000">
          <a:solidFill>
            <a:schemeClr val="tx1"/>
          </a:solidFill>
          <a:latin typeface="+mn-lt"/>
          <a:ea typeface="+mn-ea"/>
        </a:defRPr>
      </a:lvl8pPr>
      <a:lvl9pPr marL="3884852" indent="-228522"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085" rtl="0" eaLnBrk="1" latinLnBrk="0" hangingPunct="1">
        <a:defRPr sz="1800" kern="1200">
          <a:solidFill>
            <a:schemeClr val="tx1"/>
          </a:solidFill>
          <a:latin typeface="+mn-lt"/>
          <a:ea typeface="+mn-ea"/>
          <a:cs typeface="+mn-cs"/>
        </a:defRPr>
      </a:lvl1pPr>
      <a:lvl2pPr marL="457042" algn="l" defTabSz="914085" rtl="0" eaLnBrk="1" latinLnBrk="0" hangingPunct="1">
        <a:defRPr sz="1800" kern="1200">
          <a:solidFill>
            <a:schemeClr val="tx1"/>
          </a:solidFill>
          <a:latin typeface="+mn-lt"/>
          <a:ea typeface="+mn-ea"/>
          <a:cs typeface="+mn-cs"/>
        </a:defRPr>
      </a:lvl2pPr>
      <a:lvl3pPr marL="914085" algn="l" defTabSz="914085" rtl="0" eaLnBrk="1" latinLnBrk="0" hangingPunct="1">
        <a:defRPr sz="1800" kern="1200">
          <a:solidFill>
            <a:schemeClr val="tx1"/>
          </a:solidFill>
          <a:latin typeface="+mn-lt"/>
          <a:ea typeface="+mn-ea"/>
          <a:cs typeface="+mn-cs"/>
        </a:defRPr>
      </a:lvl3pPr>
      <a:lvl4pPr marL="1371124" algn="l" defTabSz="914085" rtl="0" eaLnBrk="1" latinLnBrk="0" hangingPunct="1">
        <a:defRPr sz="1800" kern="1200">
          <a:solidFill>
            <a:schemeClr val="tx1"/>
          </a:solidFill>
          <a:latin typeface="+mn-lt"/>
          <a:ea typeface="+mn-ea"/>
          <a:cs typeface="+mn-cs"/>
        </a:defRPr>
      </a:lvl4pPr>
      <a:lvl5pPr marL="1828170" algn="l" defTabSz="914085" rtl="0" eaLnBrk="1" latinLnBrk="0" hangingPunct="1">
        <a:defRPr sz="1800" kern="1200">
          <a:solidFill>
            <a:schemeClr val="tx1"/>
          </a:solidFill>
          <a:latin typeface="+mn-lt"/>
          <a:ea typeface="+mn-ea"/>
          <a:cs typeface="+mn-cs"/>
        </a:defRPr>
      </a:lvl5pPr>
      <a:lvl6pPr marL="2285205" algn="l" defTabSz="914085" rtl="0" eaLnBrk="1" latinLnBrk="0" hangingPunct="1">
        <a:defRPr sz="1800" kern="1200">
          <a:solidFill>
            <a:schemeClr val="tx1"/>
          </a:solidFill>
          <a:latin typeface="+mn-lt"/>
          <a:ea typeface="+mn-ea"/>
          <a:cs typeface="+mn-cs"/>
        </a:defRPr>
      </a:lvl6pPr>
      <a:lvl7pPr marL="2742248" algn="l" defTabSz="914085" rtl="0" eaLnBrk="1" latinLnBrk="0" hangingPunct="1">
        <a:defRPr sz="1800" kern="1200">
          <a:solidFill>
            <a:schemeClr val="tx1"/>
          </a:solidFill>
          <a:latin typeface="+mn-lt"/>
          <a:ea typeface="+mn-ea"/>
          <a:cs typeface="+mn-cs"/>
        </a:defRPr>
      </a:lvl7pPr>
      <a:lvl8pPr marL="3199289" algn="l" defTabSz="914085" rtl="0" eaLnBrk="1" latinLnBrk="0" hangingPunct="1">
        <a:defRPr sz="1800" kern="1200">
          <a:solidFill>
            <a:schemeClr val="tx1"/>
          </a:solidFill>
          <a:latin typeface="+mn-lt"/>
          <a:ea typeface="+mn-ea"/>
          <a:cs typeface="+mn-cs"/>
        </a:defRPr>
      </a:lvl8pPr>
      <a:lvl9pPr marL="3656328" algn="l" defTabSz="914085"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5362" name="Group 1026"/>
          <p:cNvGrpSpPr>
            <a:grpSpLocks/>
          </p:cNvGrpSpPr>
          <p:nvPr/>
        </p:nvGrpSpPr>
        <p:grpSpPr bwMode="auto">
          <a:xfrm>
            <a:off x="1" y="0"/>
            <a:ext cx="9159875" cy="6870700"/>
            <a:chOff x="0" y="0"/>
            <a:chExt cx="5770" cy="4328"/>
          </a:xfrm>
        </p:grpSpPr>
        <p:sp>
          <p:nvSpPr>
            <p:cNvPr id="15368" name="Rectangle 1027"/>
            <p:cNvSpPr>
              <a:spLocks noChangeArrowheads="1"/>
            </p:cNvSpPr>
            <p:nvPr/>
          </p:nvSpPr>
          <p:spPr bwMode="hidden">
            <a:xfrm>
              <a:off x="0" y="4186"/>
              <a:ext cx="5089" cy="142"/>
            </a:xfrm>
            <a:prstGeom prst="rect">
              <a:avLst/>
            </a:prstGeom>
            <a:gradFill rotWithShape="0">
              <a:gsLst>
                <a:gs pos="0">
                  <a:schemeClr val="bg1"/>
                </a:gs>
                <a:gs pos="100000">
                  <a:schemeClr val="bg2"/>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fontAlgn="base">
                <a:spcBef>
                  <a:spcPct val="0"/>
                </a:spcBef>
                <a:spcAft>
                  <a:spcPct val="0"/>
                </a:spcAft>
              </a:pPr>
              <a:endParaRPr kumimoji="1" lang="en-US">
                <a:solidFill>
                  <a:srgbClr val="2F1311"/>
                </a:solidFill>
                <a:ea typeface="ＭＳ Ｐゴシック" charset="0"/>
              </a:endParaRPr>
            </a:p>
          </p:txBody>
        </p:sp>
        <p:sp>
          <p:nvSpPr>
            <p:cNvPr id="15369" name="Rectangle 1028"/>
            <p:cNvSpPr>
              <a:spLocks noChangeArrowheads="1"/>
            </p:cNvSpPr>
            <p:nvPr/>
          </p:nvSpPr>
          <p:spPr bwMode="hidden">
            <a:xfrm>
              <a:off x="0" y="0"/>
              <a:ext cx="5089" cy="126"/>
            </a:xfrm>
            <a:prstGeom prst="rect">
              <a:avLst/>
            </a:pr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fontAlgn="base">
                <a:spcBef>
                  <a:spcPct val="0"/>
                </a:spcBef>
                <a:spcAft>
                  <a:spcPct val="0"/>
                </a:spcAft>
              </a:pPr>
              <a:endParaRPr kumimoji="1" lang="en-US">
                <a:solidFill>
                  <a:srgbClr val="2F1311"/>
                </a:solidFill>
                <a:ea typeface="ＭＳ Ｐゴシック" charset="0"/>
              </a:endParaRPr>
            </a:p>
          </p:txBody>
        </p:sp>
        <p:sp>
          <p:nvSpPr>
            <p:cNvPr id="148485" name="Rectangle 1029"/>
            <p:cNvSpPr>
              <a:spLocks noChangeArrowheads="1"/>
            </p:cNvSpPr>
            <p:nvPr/>
          </p:nvSpPr>
          <p:spPr bwMode="auto">
            <a:xfrm>
              <a:off x="5010" y="0"/>
              <a:ext cx="758" cy="4320"/>
            </a:xfrm>
            <a:prstGeom prst="rect">
              <a:avLst/>
            </a:prstGeom>
            <a:gradFill rotWithShape="0">
              <a:gsLst>
                <a:gs pos="0">
                  <a:schemeClr val="accent1">
                    <a:gamma/>
                    <a:shade val="84706"/>
                    <a:invGamma/>
                  </a:schemeClr>
                </a:gs>
                <a:gs pos="50000">
                  <a:schemeClr val="accent1"/>
                </a:gs>
                <a:gs pos="100000">
                  <a:schemeClr val="accent1">
                    <a:gamma/>
                    <a:shade val="84706"/>
                    <a:invGamma/>
                  </a:schemeClr>
                </a:gs>
              </a:gsLst>
              <a:lin ang="5400000" scaled="1"/>
            </a:gradFill>
            <a:ln w="9525">
              <a:noFill/>
              <a:miter lim="800000"/>
              <a:headEnd/>
              <a:tailEnd/>
            </a:ln>
            <a:effectLst/>
          </p:spPr>
          <p:txBody>
            <a:bodyPr wrap="none" anchor="ctr"/>
            <a:lstStyle/>
            <a:p>
              <a:pPr algn="ctr" fontAlgn="base">
                <a:spcBef>
                  <a:spcPct val="0"/>
                </a:spcBef>
                <a:spcAft>
                  <a:spcPct val="0"/>
                </a:spcAft>
                <a:defRPr/>
              </a:pPr>
              <a:endParaRPr kumimoji="1" lang="en-US">
                <a:solidFill>
                  <a:srgbClr val="2F1311"/>
                </a:solidFill>
                <a:ea typeface="ＭＳ Ｐゴシック" charset="0"/>
              </a:endParaRPr>
            </a:p>
          </p:txBody>
        </p:sp>
        <p:grpSp>
          <p:nvGrpSpPr>
            <p:cNvPr id="15371" name="Group 1030"/>
            <p:cNvGrpSpPr>
              <a:grpSpLocks/>
            </p:cNvGrpSpPr>
            <p:nvPr/>
          </p:nvGrpSpPr>
          <p:grpSpPr bwMode="auto">
            <a:xfrm>
              <a:off x="4944" y="1"/>
              <a:ext cx="816" cy="3974"/>
              <a:chOff x="4944" y="1"/>
              <a:chExt cx="816" cy="3974"/>
            </a:xfrm>
          </p:grpSpPr>
          <p:grpSp>
            <p:nvGrpSpPr>
              <p:cNvPr id="15383" name="Group 1031"/>
              <p:cNvGrpSpPr>
                <a:grpSpLocks/>
              </p:cNvGrpSpPr>
              <p:nvPr userDrawn="1"/>
            </p:nvGrpSpPr>
            <p:grpSpPr bwMode="auto">
              <a:xfrm>
                <a:off x="5280" y="1"/>
                <a:ext cx="480" cy="1430"/>
                <a:chOff x="5280" y="1"/>
                <a:chExt cx="480" cy="1430"/>
              </a:xfrm>
            </p:grpSpPr>
            <p:grpSp>
              <p:nvGrpSpPr>
                <p:cNvPr id="15404" name="Group 1032"/>
                <p:cNvGrpSpPr>
                  <a:grpSpLocks/>
                </p:cNvGrpSpPr>
                <p:nvPr userDrawn="1"/>
              </p:nvGrpSpPr>
              <p:grpSpPr bwMode="auto">
                <a:xfrm rot="-5400000">
                  <a:off x="5484" y="0"/>
                  <a:ext cx="174" cy="176"/>
                  <a:chOff x="1657" y="323"/>
                  <a:chExt cx="1691" cy="2560"/>
                </a:xfrm>
              </p:grpSpPr>
              <p:grpSp>
                <p:nvGrpSpPr>
                  <p:cNvPr id="15413" name="Group 1033"/>
                  <p:cNvGrpSpPr>
                    <a:grpSpLocks/>
                  </p:cNvGrpSpPr>
                  <p:nvPr/>
                </p:nvGrpSpPr>
                <p:grpSpPr bwMode="auto">
                  <a:xfrm>
                    <a:off x="1657" y="323"/>
                    <a:ext cx="1691" cy="2560"/>
                    <a:chOff x="1657" y="323"/>
                    <a:chExt cx="1691" cy="2560"/>
                  </a:xfrm>
                </p:grpSpPr>
                <p:sp>
                  <p:nvSpPr>
                    <p:cNvPr id="15420" name="Freeform 1034"/>
                    <p:cNvSpPr>
                      <a:spLocks/>
                    </p:cNvSpPr>
                    <p:nvPr/>
                  </p:nvSpPr>
                  <p:spPr bwMode="auto">
                    <a:xfrm>
                      <a:off x="2405" y="323"/>
                      <a:ext cx="1234" cy="2560"/>
                    </a:xfrm>
                    <a:custGeom>
                      <a:avLst/>
                      <a:gdLst>
                        <a:gd name="T0" fmla="*/ 349 w 1231"/>
                        <a:gd name="T1" fmla="*/ 283 h 2560"/>
                        <a:gd name="T2" fmla="*/ 427 w 1231"/>
                        <a:gd name="T3" fmla="*/ 115 h 2560"/>
                        <a:gd name="T4" fmla="*/ 595 w 1231"/>
                        <a:gd name="T5" fmla="*/ 7 h 2560"/>
                        <a:gd name="T6" fmla="*/ 919 w 1231"/>
                        <a:gd name="T7" fmla="*/ 61 h 2560"/>
                        <a:gd name="T8" fmla="*/ 1087 w 1231"/>
                        <a:gd name="T9" fmla="*/ 349 h 2560"/>
                        <a:gd name="T10" fmla="*/ 1003 w 1231"/>
                        <a:gd name="T11" fmla="*/ 769 h 2560"/>
                        <a:gd name="T12" fmla="*/ 967 w 1231"/>
                        <a:gd name="T13" fmla="*/ 943 h 2560"/>
                        <a:gd name="T14" fmla="*/ 1141 w 1231"/>
                        <a:gd name="T15" fmla="*/ 1075 h 2560"/>
                        <a:gd name="T16" fmla="*/ 1267 w 1231"/>
                        <a:gd name="T17" fmla="*/ 1525 h 2560"/>
                        <a:gd name="T18" fmla="*/ 1159 w 1231"/>
                        <a:gd name="T19" fmla="*/ 1969 h 2560"/>
                        <a:gd name="T20" fmla="*/ 931 w 1231"/>
                        <a:gd name="T21" fmla="*/ 2077 h 2560"/>
                        <a:gd name="T22" fmla="*/ 745 w 1231"/>
                        <a:gd name="T23" fmla="*/ 2059 h 2560"/>
                        <a:gd name="T24" fmla="*/ 679 w 1231"/>
                        <a:gd name="T25" fmla="*/ 2251 h 2560"/>
                        <a:gd name="T26" fmla="*/ 541 w 1231"/>
                        <a:gd name="T27" fmla="*/ 2527 h 2560"/>
                        <a:gd name="T28" fmla="*/ 223 w 1231"/>
                        <a:gd name="T29" fmla="*/ 2509 h 2560"/>
                        <a:gd name="T30" fmla="*/ 31 w 1231"/>
                        <a:gd name="T31" fmla="*/ 2227 h 2560"/>
                        <a:gd name="T32" fmla="*/ 25 w 1231"/>
                        <a:gd name="T33" fmla="*/ 1969 h 2560"/>
                        <a:gd name="T34" fmla="*/ 145 w 1231"/>
                        <a:gd name="T35" fmla="*/ 1651 h 2560"/>
                        <a:gd name="T36" fmla="*/ 271 w 1231"/>
                        <a:gd name="T37" fmla="*/ 1513 h 2560"/>
                        <a:gd name="T38" fmla="*/ 229 w 1231"/>
                        <a:gd name="T39" fmla="*/ 1729 h 2560"/>
                        <a:gd name="T40" fmla="*/ 73 w 1231"/>
                        <a:gd name="T41" fmla="*/ 2023 h 2560"/>
                        <a:gd name="T42" fmla="*/ 169 w 1231"/>
                        <a:gd name="T43" fmla="*/ 2323 h 2560"/>
                        <a:gd name="T44" fmla="*/ 451 w 1231"/>
                        <a:gd name="T45" fmla="*/ 2431 h 2560"/>
                        <a:gd name="T46" fmla="*/ 607 w 1231"/>
                        <a:gd name="T47" fmla="*/ 2227 h 2560"/>
                        <a:gd name="T48" fmla="*/ 589 w 1231"/>
                        <a:gd name="T49" fmla="*/ 1807 h 2560"/>
                        <a:gd name="T50" fmla="*/ 505 w 1231"/>
                        <a:gd name="T51" fmla="*/ 1531 h 2560"/>
                        <a:gd name="T52" fmla="*/ 547 w 1231"/>
                        <a:gd name="T53" fmla="*/ 1459 h 2560"/>
                        <a:gd name="T54" fmla="*/ 649 w 1231"/>
                        <a:gd name="T55" fmla="*/ 1633 h 2560"/>
                        <a:gd name="T56" fmla="*/ 745 w 1231"/>
                        <a:gd name="T57" fmla="*/ 1933 h 2560"/>
                        <a:gd name="T58" fmla="*/ 991 w 1231"/>
                        <a:gd name="T59" fmla="*/ 1963 h 2560"/>
                        <a:gd name="T60" fmla="*/ 1171 w 1231"/>
                        <a:gd name="T61" fmla="*/ 1687 h 2560"/>
                        <a:gd name="T62" fmla="*/ 1153 w 1231"/>
                        <a:gd name="T63" fmla="*/ 1273 h 2560"/>
                        <a:gd name="T64" fmla="*/ 907 w 1231"/>
                        <a:gd name="T65" fmla="*/ 1057 h 2560"/>
                        <a:gd name="T66" fmla="*/ 703 w 1231"/>
                        <a:gd name="T67" fmla="*/ 1129 h 2560"/>
                        <a:gd name="T68" fmla="*/ 589 w 1231"/>
                        <a:gd name="T69" fmla="*/ 1117 h 2560"/>
                        <a:gd name="T70" fmla="*/ 643 w 1231"/>
                        <a:gd name="T71" fmla="*/ 1033 h 2560"/>
                        <a:gd name="T72" fmla="*/ 835 w 1231"/>
                        <a:gd name="T73" fmla="*/ 937 h 2560"/>
                        <a:gd name="T74" fmla="*/ 973 w 1231"/>
                        <a:gd name="T75" fmla="*/ 613 h 2560"/>
                        <a:gd name="T76" fmla="*/ 907 w 1231"/>
                        <a:gd name="T77" fmla="*/ 175 h 2560"/>
                        <a:gd name="T78" fmla="*/ 643 w 1231"/>
                        <a:gd name="T79" fmla="*/ 103 h 2560"/>
                        <a:gd name="T80" fmla="*/ 403 w 1231"/>
                        <a:gd name="T81" fmla="*/ 355 h 2560"/>
                        <a:gd name="T82" fmla="*/ 415 w 1231"/>
                        <a:gd name="T83" fmla="*/ 763 h 2560"/>
                        <a:gd name="T84" fmla="*/ 355 w 1231"/>
                        <a:gd name="T85" fmla="*/ 949 h 2560"/>
                        <a:gd name="T86" fmla="*/ 301 w 1231"/>
                        <a:gd name="T87" fmla="*/ 685 h 2560"/>
                        <a:gd name="T88" fmla="*/ 319 w 1231"/>
                        <a:gd name="T89" fmla="*/ 367 h 256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231" h="2560">
                          <a:moveTo>
                            <a:pt x="307" y="367"/>
                          </a:moveTo>
                          <a:cubicBezTo>
                            <a:pt x="317" y="336"/>
                            <a:pt x="326" y="303"/>
                            <a:pt x="337" y="283"/>
                          </a:cubicBezTo>
                          <a:cubicBezTo>
                            <a:pt x="348" y="263"/>
                            <a:pt x="360" y="275"/>
                            <a:pt x="373" y="247"/>
                          </a:cubicBezTo>
                          <a:cubicBezTo>
                            <a:pt x="386" y="219"/>
                            <a:pt x="400" y="147"/>
                            <a:pt x="415" y="115"/>
                          </a:cubicBezTo>
                          <a:cubicBezTo>
                            <a:pt x="430" y="83"/>
                            <a:pt x="435" y="73"/>
                            <a:pt x="463" y="55"/>
                          </a:cubicBezTo>
                          <a:cubicBezTo>
                            <a:pt x="491" y="37"/>
                            <a:pt x="536" y="14"/>
                            <a:pt x="583" y="7"/>
                          </a:cubicBezTo>
                          <a:cubicBezTo>
                            <a:pt x="630" y="0"/>
                            <a:pt x="693" y="4"/>
                            <a:pt x="745" y="13"/>
                          </a:cubicBezTo>
                          <a:cubicBezTo>
                            <a:pt x="797" y="22"/>
                            <a:pt x="852" y="34"/>
                            <a:pt x="895" y="61"/>
                          </a:cubicBezTo>
                          <a:cubicBezTo>
                            <a:pt x="938" y="88"/>
                            <a:pt x="977" y="127"/>
                            <a:pt x="1003" y="175"/>
                          </a:cubicBezTo>
                          <a:cubicBezTo>
                            <a:pt x="1029" y="223"/>
                            <a:pt x="1044" y="287"/>
                            <a:pt x="1051" y="349"/>
                          </a:cubicBezTo>
                          <a:cubicBezTo>
                            <a:pt x="1058" y="411"/>
                            <a:pt x="1057" y="477"/>
                            <a:pt x="1045" y="547"/>
                          </a:cubicBezTo>
                          <a:cubicBezTo>
                            <a:pt x="1033" y="617"/>
                            <a:pt x="995" y="712"/>
                            <a:pt x="979" y="769"/>
                          </a:cubicBezTo>
                          <a:cubicBezTo>
                            <a:pt x="963" y="826"/>
                            <a:pt x="955" y="860"/>
                            <a:pt x="949" y="889"/>
                          </a:cubicBezTo>
                          <a:cubicBezTo>
                            <a:pt x="943" y="918"/>
                            <a:pt x="936" y="925"/>
                            <a:pt x="943" y="943"/>
                          </a:cubicBezTo>
                          <a:cubicBezTo>
                            <a:pt x="950" y="961"/>
                            <a:pt x="964" y="975"/>
                            <a:pt x="991" y="997"/>
                          </a:cubicBezTo>
                          <a:cubicBezTo>
                            <a:pt x="1018" y="1019"/>
                            <a:pt x="1069" y="1033"/>
                            <a:pt x="1105" y="1075"/>
                          </a:cubicBezTo>
                          <a:cubicBezTo>
                            <a:pt x="1141" y="1117"/>
                            <a:pt x="1186" y="1174"/>
                            <a:pt x="1207" y="1249"/>
                          </a:cubicBezTo>
                          <a:cubicBezTo>
                            <a:pt x="1228" y="1324"/>
                            <a:pt x="1231" y="1441"/>
                            <a:pt x="1231" y="1525"/>
                          </a:cubicBezTo>
                          <a:cubicBezTo>
                            <a:pt x="1231" y="1609"/>
                            <a:pt x="1225" y="1679"/>
                            <a:pt x="1207" y="1753"/>
                          </a:cubicBezTo>
                          <a:cubicBezTo>
                            <a:pt x="1189" y="1827"/>
                            <a:pt x="1153" y="1917"/>
                            <a:pt x="1123" y="1969"/>
                          </a:cubicBezTo>
                          <a:cubicBezTo>
                            <a:pt x="1093" y="2021"/>
                            <a:pt x="1063" y="2047"/>
                            <a:pt x="1027" y="2065"/>
                          </a:cubicBezTo>
                          <a:cubicBezTo>
                            <a:pt x="991" y="2083"/>
                            <a:pt x="951" y="2079"/>
                            <a:pt x="907" y="2077"/>
                          </a:cubicBezTo>
                          <a:cubicBezTo>
                            <a:pt x="863" y="2075"/>
                            <a:pt x="794" y="2056"/>
                            <a:pt x="763" y="2053"/>
                          </a:cubicBezTo>
                          <a:cubicBezTo>
                            <a:pt x="732" y="2050"/>
                            <a:pt x="733" y="2050"/>
                            <a:pt x="721" y="2059"/>
                          </a:cubicBezTo>
                          <a:cubicBezTo>
                            <a:pt x="709" y="2068"/>
                            <a:pt x="702" y="2075"/>
                            <a:pt x="691" y="2107"/>
                          </a:cubicBezTo>
                          <a:cubicBezTo>
                            <a:pt x="680" y="2139"/>
                            <a:pt x="665" y="2205"/>
                            <a:pt x="655" y="2251"/>
                          </a:cubicBezTo>
                          <a:cubicBezTo>
                            <a:pt x="645" y="2297"/>
                            <a:pt x="652" y="2337"/>
                            <a:pt x="631" y="2383"/>
                          </a:cubicBezTo>
                          <a:cubicBezTo>
                            <a:pt x="610" y="2429"/>
                            <a:pt x="574" y="2498"/>
                            <a:pt x="529" y="2527"/>
                          </a:cubicBezTo>
                          <a:cubicBezTo>
                            <a:pt x="484" y="2556"/>
                            <a:pt x="414" y="2560"/>
                            <a:pt x="361" y="2557"/>
                          </a:cubicBezTo>
                          <a:cubicBezTo>
                            <a:pt x="308" y="2554"/>
                            <a:pt x="256" y="2537"/>
                            <a:pt x="211" y="2509"/>
                          </a:cubicBezTo>
                          <a:cubicBezTo>
                            <a:pt x="166" y="2481"/>
                            <a:pt x="121" y="2436"/>
                            <a:pt x="91" y="2389"/>
                          </a:cubicBezTo>
                          <a:cubicBezTo>
                            <a:pt x="61" y="2342"/>
                            <a:pt x="46" y="2275"/>
                            <a:pt x="31" y="2227"/>
                          </a:cubicBezTo>
                          <a:cubicBezTo>
                            <a:pt x="16" y="2179"/>
                            <a:pt x="2" y="2144"/>
                            <a:pt x="1" y="2101"/>
                          </a:cubicBezTo>
                          <a:cubicBezTo>
                            <a:pt x="0" y="2058"/>
                            <a:pt x="13" y="2018"/>
                            <a:pt x="25" y="1969"/>
                          </a:cubicBezTo>
                          <a:cubicBezTo>
                            <a:pt x="37" y="1920"/>
                            <a:pt x="53" y="1860"/>
                            <a:pt x="73" y="1807"/>
                          </a:cubicBezTo>
                          <a:cubicBezTo>
                            <a:pt x="93" y="1754"/>
                            <a:pt x="122" y="1698"/>
                            <a:pt x="145" y="1651"/>
                          </a:cubicBezTo>
                          <a:cubicBezTo>
                            <a:pt x="168" y="1604"/>
                            <a:pt x="192" y="1548"/>
                            <a:pt x="211" y="1525"/>
                          </a:cubicBezTo>
                          <a:cubicBezTo>
                            <a:pt x="230" y="1502"/>
                            <a:pt x="249" y="1502"/>
                            <a:pt x="259" y="1513"/>
                          </a:cubicBezTo>
                          <a:cubicBezTo>
                            <a:pt x="269" y="1524"/>
                            <a:pt x="278" y="1555"/>
                            <a:pt x="271" y="1591"/>
                          </a:cubicBezTo>
                          <a:cubicBezTo>
                            <a:pt x="264" y="1627"/>
                            <a:pt x="242" y="1682"/>
                            <a:pt x="217" y="1729"/>
                          </a:cubicBezTo>
                          <a:cubicBezTo>
                            <a:pt x="192" y="1776"/>
                            <a:pt x="145" y="1824"/>
                            <a:pt x="121" y="1873"/>
                          </a:cubicBezTo>
                          <a:cubicBezTo>
                            <a:pt x="97" y="1922"/>
                            <a:pt x="76" y="1970"/>
                            <a:pt x="73" y="2023"/>
                          </a:cubicBezTo>
                          <a:cubicBezTo>
                            <a:pt x="70" y="2076"/>
                            <a:pt x="87" y="2141"/>
                            <a:pt x="103" y="2191"/>
                          </a:cubicBezTo>
                          <a:cubicBezTo>
                            <a:pt x="119" y="2241"/>
                            <a:pt x="140" y="2285"/>
                            <a:pt x="169" y="2323"/>
                          </a:cubicBezTo>
                          <a:cubicBezTo>
                            <a:pt x="198" y="2361"/>
                            <a:pt x="232" y="2401"/>
                            <a:pt x="277" y="2419"/>
                          </a:cubicBezTo>
                          <a:cubicBezTo>
                            <a:pt x="322" y="2437"/>
                            <a:pt x="395" y="2440"/>
                            <a:pt x="439" y="2431"/>
                          </a:cubicBezTo>
                          <a:cubicBezTo>
                            <a:pt x="483" y="2422"/>
                            <a:pt x="515" y="2399"/>
                            <a:pt x="541" y="2365"/>
                          </a:cubicBezTo>
                          <a:cubicBezTo>
                            <a:pt x="567" y="2331"/>
                            <a:pt x="583" y="2280"/>
                            <a:pt x="595" y="2227"/>
                          </a:cubicBezTo>
                          <a:cubicBezTo>
                            <a:pt x="607" y="2174"/>
                            <a:pt x="616" y="2117"/>
                            <a:pt x="613" y="2047"/>
                          </a:cubicBezTo>
                          <a:cubicBezTo>
                            <a:pt x="610" y="1977"/>
                            <a:pt x="589" y="1871"/>
                            <a:pt x="577" y="1807"/>
                          </a:cubicBezTo>
                          <a:cubicBezTo>
                            <a:pt x="565" y="1743"/>
                            <a:pt x="555" y="1709"/>
                            <a:pt x="541" y="1663"/>
                          </a:cubicBezTo>
                          <a:cubicBezTo>
                            <a:pt x="527" y="1617"/>
                            <a:pt x="502" y="1561"/>
                            <a:pt x="493" y="1531"/>
                          </a:cubicBezTo>
                          <a:cubicBezTo>
                            <a:pt x="484" y="1501"/>
                            <a:pt x="480" y="1495"/>
                            <a:pt x="487" y="1483"/>
                          </a:cubicBezTo>
                          <a:cubicBezTo>
                            <a:pt x="494" y="1471"/>
                            <a:pt x="519" y="1455"/>
                            <a:pt x="535" y="1459"/>
                          </a:cubicBezTo>
                          <a:cubicBezTo>
                            <a:pt x="551" y="1463"/>
                            <a:pt x="568" y="1478"/>
                            <a:pt x="583" y="1507"/>
                          </a:cubicBezTo>
                          <a:cubicBezTo>
                            <a:pt x="598" y="1536"/>
                            <a:pt x="610" y="1583"/>
                            <a:pt x="625" y="1633"/>
                          </a:cubicBezTo>
                          <a:cubicBezTo>
                            <a:pt x="640" y="1683"/>
                            <a:pt x="657" y="1757"/>
                            <a:pt x="673" y="1807"/>
                          </a:cubicBezTo>
                          <a:cubicBezTo>
                            <a:pt x="689" y="1857"/>
                            <a:pt x="697" y="1905"/>
                            <a:pt x="721" y="1933"/>
                          </a:cubicBezTo>
                          <a:cubicBezTo>
                            <a:pt x="745" y="1961"/>
                            <a:pt x="776" y="1970"/>
                            <a:pt x="817" y="1975"/>
                          </a:cubicBezTo>
                          <a:cubicBezTo>
                            <a:pt x="858" y="1980"/>
                            <a:pt x="926" y="1980"/>
                            <a:pt x="967" y="1963"/>
                          </a:cubicBezTo>
                          <a:cubicBezTo>
                            <a:pt x="1008" y="1946"/>
                            <a:pt x="1035" y="1919"/>
                            <a:pt x="1063" y="1873"/>
                          </a:cubicBezTo>
                          <a:cubicBezTo>
                            <a:pt x="1091" y="1827"/>
                            <a:pt x="1122" y="1761"/>
                            <a:pt x="1135" y="1687"/>
                          </a:cubicBezTo>
                          <a:cubicBezTo>
                            <a:pt x="1148" y="1613"/>
                            <a:pt x="1144" y="1498"/>
                            <a:pt x="1141" y="1429"/>
                          </a:cubicBezTo>
                          <a:cubicBezTo>
                            <a:pt x="1138" y="1360"/>
                            <a:pt x="1140" y="1325"/>
                            <a:pt x="1117" y="1273"/>
                          </a:cubicBezTo>
                          <a:cubicBezTo>
                            <a:pt x="1094" y="1221"/>
                            <a:pt x="1042" y="1153"/>
                            <a:pt x="1003" y="1117"/>
                          </a:cubicBezTo>
                          <a:cubicBezTo>
                            <a:pt x="964" y="1081"/>
                            <a:pt x="919" y="1064"/>
                            <a:pt x="883" y="1057"/>
                          </a:cubicBezTo>
                          <a:cubicBezTo>
                            <a:pt x="847" y="1050"/>
                            <a:pt x="821" y="1063"/>
                            <a:pt x="787" y="1075"/>
                          </a:cubicBezTo>
                          <a:cubicBezTo>
                            <a:pt x="753" y="1087"/>
                            <a:pt x="706" y="1117"/>
                            <a:pt x="679" y="1129"/>
                          </a:cubicBezTo>
                          <a:cubicBezTo>
                            <a:pt x="652" y="1141"/>
                            <a:pt x="642" y="1149"/>
                            <a:pt x="625" y="1147"/>
                          </a:cubicBezTo>
                          <a:cubicBezTo>
                            <a:pt x="608" y="1145"/>
                            <a:pt x="584" y="1130"/>
                            <a:pt x="577" y="1117"/>
                          </a:cubicBezTo>
                          <a:cubicBezTo>
                            <a:pt x="570" y="1104"/>
                            <a:pt x="576" y="1083"/>
                            <a:pt x="583" y="1069"/>
                          </a:cubicBezTo>
                          <a:cubicBezTo>
                            <a:pt x="590" y="1055"/>
                            <a:pt x="599" y="1043"/>
                            <a:pt x="619" y="1033"/>
                          </a:cubicBezTo>
                          <a:cubicBezTo>
                            <a:pt x="639" y="1023"/>
                            <a:pt x="671" y="1025"/>
                            <a:pt x="703" y="1009"/>
                          </a:cubicBezTo>
                          <a:cubicBezTo>
                            <a:pt x="735" y="993"/>
                            <a:pt x="780" y="965"/>
                            <a:pt x="811" y="937"/>
                          </a:cubicBezTo>
                          <a:cubicBezTo>
                            <a:pt x="842" y="909"/>
                            <a:pt x="866" y="895"/>
                            <a:pt x="889" y="841"/>
                          </a:cubicBezTo>
                          <a:cubicBezTo>
                            <a:pt x="912" y="787"/>
                            <a:pt x="939" y="696"/>
                            <a:pt x="949" y="613"/>
                          </a:cubicBezTo>
                          <a:cubicBezTo>
                            <a:pt x="959" y="530"/>
                            <a:pt x="960" y="416"/>
                            <a:pt x="949" y="343"/>
                          </a:cubicBezTo>
                          <a:cubicBezTo>
                            <a:pt x="938" y="270"/>
                            <a:pt x="914" y="215"/>
                            <a:pt x="883" y="175"/>
                          </a:cubicBezTo>
                          <a:cubicBezTo>
                            <a:pt x="852" y="135"/>
                            <a:pt x="807" y="115"/>
                            <a:pt x="763" y="103"/>
                          </a:cubicBezTo>
                          <a:cubicBezTo>
                            <a:pt x="719" y="91"/>
                            <a:pt x="665" y="90"/>
                            <a:pt x="619" y="103"/>
                          </a:cubicBezTo>
                          <a:cubicBezTo>
                            <a:pt x="573" y="116"/>
                            <a:pt x="525" y="139"/>
                            <a:pt x="487" y="181"/>
                          </a:cubicBezTo>
                          <a:cubicBezTo>
                            <a:pt x="449" y="223"/>
                            <a:pt x="412" y="301"/>
                            <a:pt x="391" y="355"/>
                          </a:cubicBezTo>
                          <a:cubicBezTo>
                            <a:pt x="370" y="409"/>
                            <a:pt x="359" y="437"/>
                            <a:pt x="361" y="505"/>
                          </a:cubicBezTo>
                          <a:cubicBezTo>
                            <a:pt x="363" y="573"/>
                            <a:pt x="399" y="691"/>
                            <a:pt x="403" y="763"/>
                          </a:cubicBezTo>
                          <a:cubicBezTo>
                            <a:pt x="407" y="835"/>
                            <a:pt x="395" y="906"/>
                            <a:pt x="385" y="937"/>
                          </a:cubicBezTo>
                          <a:cubicBezTo>
                            <a:pt x="375" y="968"/>
                            <a:pt x="356" y="957"/>
                            <a:pt x="343" y="949"/>
                          </a:cubicBezTo>
                          <a:cubicBezTo>
                            <a:pt x="330" y="941"/>
                            <a:pt x="316" y="933"/>
                            <a:pt x="307" y="889"/>
                          </a:cubicBezTo>
                          <a:cubicBezTo>
                            <a:pt x="298" y="845"/>
                            <a:pt x="294" y="755"/>
                            <a:pt x="289" y="685"/>
                          </a:cubicBezTo>
                          <a:cubicBezTo>
                            <a:pt x="284" y="615"/>
                            <a:pt x="273" y="523"/>
                            <a:pt x="277" y="469"/>
                          </a:cubicBezTo>
                          <a:cubicBezTo>
                            <a:pt x="281" y="415"/>
                            <a:pt x="297" y="398"/>
                            <a:pt x="307" y="367"/>
                          </a:cubicBezTo>
                          <a:close/>
                        </a:path>
                      </a:pathLst>
                    </a:custGeom>
                    <a:solidFill>
                      <a:srgbClr val="E7D6B7"/>
                    </a:soli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eaLnBrk="0" fontAlgn="base" hangingPunct="0">
                        <a:spcBef>
                          <a:spcPct val="0"/>
                        </a:spcBef>
                        <a:spcAft>
                          <a:spcPct val="0"/>
                        </a:spcAft>
                      </a:pPr>
                      <a:endParaRPr lang="en-US">
                        <a:solidFill>
                          <a:srgbClr val="2F1311"/>
                        </a:solidFill>
                        <a:latin typeface="Tahoma" charset="0"/>
                        <a:ea typeface="ＭＳ Ｐゴシック" charset="0"/>
                      </a:endParaRPr>
                    </a:p>
                  </p:txBody>
                </p:sp>
                <p:sp>
                  <p:nvSpPr>
                    <p:cNvPr id="15421" name="Freeform 1035"/>
                    <p:cNvSpPr>
                      <a:spLocks/>
                    </p:cNvSpPr>
                    <p:nvPr/>
                  </p:nvSpPr>
                  <p:spPr bwMode="auto">
                    <a:xfrm>
                      <a:off x="1803" y="163"/>
                      <a:ext cx="865" cy="2065"/>
                    </a:xfrm>
                    <a:custGeom>
                      <a:avLst/>
                      <a:gdLst>
                        <a:gd name="T0" fmla="*/ 785 w 865"/>
                        <a:gd name="T1" fmla="*/ 511 h 2071"/>
                        <a:gd name="T2" fmla="*/ 797 w 865"/>
                        <a:gd name="T3" fmla="*/ 338 h 2071"/>
                        <a:gd name="T4" fmla="*/ 863 w 865"/>
                        <a:gd name="T5" fmla="*/ 194 h 2071"/>
                        <a:gd name="T6" fmla="*/ 809 w 865"/>
                        <a:gd name="T7" fmla="*/ 206 h 2071"/>
                        <a:gd name="T8" fmla="*/ 749 w 865"/>
                        <a:gd name="T9" fmla="*/ 206 h 2071"/>
                        <a:gd name="T10" fmla="*/ 683 w 865"/>
                        <a:gd name="T11" fmla="*/ 116 h 2071"/>
                        <a:gd name="T12" fmla="*/ 611 w 865"/>
                        <a:gd name="T13" fmla="*/ 32 h 2071"/>
                        <a:gd name="T14" fmla="*/ 509 w 865"/>
                        <a:gd name="T15" fmla="*/ 2 h 2071"/>
                        <a:gd name="T16" fmla="*/ 407 w 865"/>
                        <a:gd name="T17" fmla="*/ 20 h 2071"/>
                        <a:gd name="T18" fmla="*/ 281 w 865"/>
                        <a:gd name="T19" fmla="*/ 74 h 2071"/>
                        <a:gd name="T20" fmla="*/ 173 w 865"/>
                        <a:gd name="T21" fmla="*/ 194 h 2071"/>
                        <a:gd name="T22" fmla="*/ 119 w 865"/>
                        <a:gd name="T23" fmla="*/ 392 h 2071"/>
                        <a:gd name="T24" fmla="*/ 131 w 865"/>
                        <a:gd name="T25" fmla="*/ 566 h 2071"/>
                        <a:gd name="T26" fmla="*/ 173 w 865"/>
                        <a:gd name="T27" fmla="*/ 758 h 2071"/>
                        <a:gd name="T28" fmla="*/ 197 w 865"/>
                        <a:gd name="T29" fmla="*/ 852 h 2071"/>
                        <a:gd name="T30" fmla="*/ 167 w 865"/>
                        <a:gd name="T31" fmla="*/ 950 h 2071"/>
                        <a:gd name="T32" fmla="*/ 65 w 865"/>
                        <a:gd name="T33" fmla="*/ 1088 h 2071"/>
                        <a:gd name="T34" fmla="*/ 17 w 865"/>
                        <a:gd name="T35" fmla="*/ 1250 h 2071"/>
                        <a:gd name="T36" fmla="*/ 5 w 865"/>
                        <a:gd name="T37" fmla="*/ 1502 h 2071"/>
                        <a:gd name="T38" fmla="*/ 47 w 865"/>
                        <a:gd name="T39" fmla="*/ 1688 h 2071"/>
                        <a:gd name="T40" fmla="*/ 131 w 865"/>
                        <a:gd name="T41" fmla="*/ 1838 h 2071"/>
                        <a:gd name="T42" fmla="*/ 299 w 865"/>
                        <a:gd name="T43" fmla="*/ 1916 h 2071"/>
                        <a:gd name="T44" fmla="*/ 425 w 865"/>
                        <a:gd name="T45" fmla="*/ 1910 h 2071"/>
                        <a:gd name="T46" fmla="*/ 467 w 865"/>
                        <a:gd name="T47" fmla="*/ 1922 h 2071"/>
                        <a:gd name="T48" fmla="*/ 497 w 865"/>
                        <a:gd name="T49" fmla="*/ 1994 h 2071"/>
                        <a:gd name="T50" fmla="*/ 497 w 865"/>
                        <a:gd name="T51" fmla="*/ 1893 h 2071"/>
                        <a:gd name="T52" fmla="*/ 557 w 865"/>
                        <a:gd name="T53" fmla="*/ 1718 h 2071"/>
                        <a:gd name="T54" fmla="*/ 617 w 865"/>
                        <a:gd name="T55" fmla="*/ 1598 h 2071"/>
                        <a:gd name="T56" fmla="*/ 581 w 865"/>
                        <a:gd name="T57" fmla="*/ 1640 h 2071"/>
                        <a:gd name="T58" fmla="*/ 515 w 865"/>
                        <a:gd name="T59" fmla="*/ 1760 h 2071"/>
                        <a:gd name="T60" fmla="*/ 407 w 865"/>
                        <a:gd name="T61" fmla="*/ 1843 h 2071"/>
                        <a:gd name="T62" fmla="*/ 269 w 865"/>
                        <a:gd name="T63" fmla="*/ 1838 h 2071"/>
                        <a:gd name="T64" fmla="*/ 179 w 865"/>
                        <a:gd name="T65" fmla="*/ 1754 h 2071"/>
                        <a:gd name="T66" fmla="*/ 113 w 865"/>
                        <a:gd name="T67" fmla="*/ 1580 h 2071"/>
                        <a:gd name="T68" fmla="*/ 107 w 865"/>
                        <a:gd name="T69" fmla="*/ 1346 h 2071"/>
                        <a:gd name="T70" fmla="*/ 137 w 865"/>
                        <a:gd name="T71" fmla="*/ 1154 h 2071"/>
                        <a:gd name="T72" fmla="*/ 203 w 865"/>
                        <a:gd name="T73" fmla="*/ 1034 h 2071"/>
                        <a:gd name="T74" fmla="*/ 323 w 865"/>
                        <a:gd name="T75" fmla="*/ 986 h 2071"/>
                        <a:gd name="T76" fmla="*/ 509 w 865"/>
                        <a:gd name="T77" fmla="*/ 1040 h 2071"/>
                        <a:gd name="T78" fmla="*/ 611 w 865"/>
                        <a:gd name="T79" fmla="*/ 1088 h 2071"/>
                        <a:gd name="T80" fmla="*/ 665 w 865"/>
                        <a:gd name="T81" fmla="*/ 1064 h 2071"/>
                        <a:gd name="T82" fmla="*/ 659 w 865"/>
                        <a:gd name="T83" fmla="*/ 1010 h 2071"/>
                        <a:gd name="T84" fmla="*/ 611 w 865"/>
                        <a:gd name="T85" fmla="*/ 968 h 2071"/>
                        <a:gd name="T86" fmla="*/ 497 w 865"/>
                        <a:gd name="T87" fmla="*/ 944 h 2071"/>
                        <a:gd name="T88" fmla="*/ 323 w 865"/>
                        <a:gd name="T89" fmla="*/ 860 h 2071"/>
                        <a:gd name="T90" fmla="*/ 233 w 865"/>
                        <a:gd name="T91" fmla="*/ 656 h 2071"/>
                        <a:gd name="T92" fmla="*/ 209 w 865"/>
                        <a:gd name="T93" fmla="*/ 404 h 2071"/>
                        <a:gd name="T94" fmla="*/ 317 w 865"/>
                        <a:gd name="T95" fmla="*/ 170 h 2071"/>
                        <a:gd name="T96" fmla="*/ 485 w 865"/>
                        <a:gd name="T97" fmla="*/ 110 h 2071"/>
                        <a:gd name="T98" fmla="*/ 617 w 865"/>
                        <a:gd name="T99" fmla="*/ 164 h 2071"/>
                        <a:gd name="T100" fmla="*/ 707 w 865"/>
                        <a:gd name="T101" fmla="*/ 278 h 2071"/>
                        <a:gd name="T102" fmla="*/ 737 w 865"/>
                        <a:gd name="T103" fmla="*/ 416 h 2071"/>
                        <a:gd name="T104" fmla="*/ 773 w 865"/>
                        <a:gd name="T105" fmla="*/ 578 h 2071"/>
                        <a:gd name="T106" fmla="*/ 809 w 865"/>
                        <a:gd name="T107" fmla="*/ 560 h 2071"/>
                        <a:gd name="T108" fmla="*/ 785 w 865"/>
                        <a:gd name="T109" fmla="*/ 511 h 207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865" h="2071">
                          <a:moveTo>
                            <a:pt x="785" y="530"/>
                          </a:moveTo>
                          <a:cubicBezTo>
                            <a:pt x="783" y="491"/>
                            <a:pt x="784" y="404"/>
                            <a:pt x="797" y="350"/>
                          </a:cubicBezTo>
                          <a:cubicBezTo>
                            <a:pt x="810" y="296"/>
                            <a:pt x="861" y="228"/>
                            <a:pt x="863" y="206"/>
                          </a:cubicBezTo>
                          <a:cubicBezTo>
                            <a:pt x="865" y="184"/>
                            <a:pt x="828" y="216"/>
                            <a:pt x="809" y="218"/>
                          </a:cubicBezTo>
                          <a:cubicBezTo>
                            <a:pt x="790" y="220"/>
                            <a:pt x="770" y="235"/>
                            <a:pt x="749" y="218"/>
                          </a:cubicBezTo>
                          <a:cubicBezTo>
                            <a:pt x="728" y="201"/>
                            <a:pt x="706" y="147"/>
                            <a:pt x="683" y="116"/>
                          </a:cubicBezTo>
                          <a:cubicBezTo>
                            <a:pt x="660" y="85"/>
                            <a:pt x="640" y="51"/>
                            <a:pt x="611" y="32"/>
                          </a:cubicBezTo>
                          <a:cubicBezTo>
                            <a:pt x="582" y="13"/>
                            <a:pt x="543" y="4"/>
                            <a:pt x="509" y="2"/>
                          </a:cubicBezTo>
                          <a:cubicBezTo>
                            <a:pt x="475" y="0"/>
                            <a:pt x="445" y="8"/>
                            <a:pt x="407" y="20"/>
                          </a:cubicBezTo>
                          <a:cubicBezTo>
                            <a:pt x="369" y="32"/>
                            <a:pt x="320" y="43"/>
                            <a:pt x="281" y="74"/>
                          </a:cubicBezTo>
                          <a:cubicBezTo>
                            <a:pt x="242" y="105"/>
                            <a:pt x="200" y="151"/>
                            <a:pt x="173" y="206"/>
                          </a:cubicBezTo>
                          <a:cubicBezTo>
                            <a:pt x="146" y="261"/>
                            <a:pt x="126" y="340"/>
                            <a:pt x="119" y="404"/>
                          </a:cubicBezTo>
                          <a:cubicBezTo>
                            <a:pt x="112" y="468"/>
                            <a:pt x="122" y="527"/>
                            <a:pt x="131" y="590"/>
                          </a:cubicBezTo>
                          <a:cubicBezTo>
                            <a:pt x="140" y="653"/>
                            <a:pt x="162" y="733"/>
                            <a:pt x="173" y="782"/>
                          </a:cubicBezTo>
                          <a:cubicBezTo>
                            <a:pt x="184" y="831"/>
                            <a:pt x="198" y="850"/>
                            <a:pt x="197" y="884"/>
                          </a:cubicBezTo>
                          <a:cubicBezTo>
                            <a:pt x="196" y="918"/>
                            <a:pt x="189" y="946"/>
                            <a:pt x="167" y="986"/>
                          </a:cubicBezTo>
                          <a:cubicBezTo>
                            <a:pt x="145" y="1026"/>
                            <a:pt x="90" y="1072"/>
                            <a:pt x="65" y="1124"/>
                          </a:cubicBezTo>
                          <a:cubicBezTo>
                            <a:pt x="40" y="1176"/>
                            <a:pt x="27" y="1227"/>
                            <a:pt x="17" y="1298"/>
                          </a:cubicBezTo>
                          <a:cubicBezTo>
                            <a:pt x="7" y="1369"/>
                            <a:pt x="0" y="1475"/>
                            <a:pt x="5" y="1550"/>
                          </a:cubicBezTo>
                          <a:cubicBezTo>
                            <a:pt x="10" y="1625"/>
                            <a:pt x="26" y="1690"/>
                            <a:pt x="47" y="1748"/>
                          </a:cubicBezTo>
                          <a:cubicBezTo>
                            <a:pt x="68" y="1806"/>
                            <a:pt x="89" y="1858"/>
                            <a:pt x="131" y="1898"/>
                          </a:cubicBezTo>
                          <a:cubicBezTo>
                            <a:pt x="173" y="1938"/>
                            <a:pt x="250" y="1974"/>
                            <a:pt x="299" y="1988"/>
                          </a:cubicBezTo>
                          <a:cubicBezTo>
                            <a:pt x="348" y="2002"/>
                            <a:pt x="397" y="1981"/>
                            <a:pt x="425" y="1982"/>
                          </a:cubicBezTo>
                          <a:cubicBezTo>
                            <a:pt x="453" y="1983"/>
                            <a:pt x="455" y="1980"/>
                            <a:pt x="467" y="1994"/>
                          </a:cubicBezTo>
                          <a:cubicBezTo>
                            <a:pt x="479" y="2008"/>
                            <a:pt x="492" y="2071"/>
                            <a:pt x="497" y="2066"/>
                          </a:cubicBezTo>
                          <a:cubicBezTo>
                            <a:pt x="502" y="2061"/>
                            <a:pt x="487" y="2012"/>
                            <a:pt x="497" y="1964"/>
                          </a:cubicBezTo>
                          <a:cubicBezTo>
                            <a:pt x="507" y="1916"/>
                            <a:pt x="537" y="1829"/>
                            <a:pt x="557" y="1778"/>
                          </a:cubicBezTo>
                          <a:cubicBezTo>
                            <a:pt x="577" y="1727"/>
                            <a:pt x="613" y="1671"/>
                            <a:pt x="617" y="1658"/>
                          </a:cubicBezTo>
                          <a:cubicBezTo>
                            <a:pt x="621" y="1645"/>
                            <a:pt x="598" y="1673"/>
                            <a:pt x="581" y="1700"/>
                          </a:cubicBezTo>
                          <a:cubicBezTo>
                            <a:pt x="564" y="1727"/>
                            <a:pt x="544" y="1786"/>
                            <a:pt x="515" y="1820"/>
                          </a:cubicBezTo>
                          <a:cubicBezTo>
                            <a:pt x="486" y="1854"/>
                            <a:pt x="448" y="1891"/>
                            <a:pt x="407" y="1904"/>
                          </a:cubicBezTo>
                          <a:cubicBezTo>
                            <a:pt x="366" y="1917"/>
                            <a:pt x="307" y="1913"/>
                            <a:pt x="269" y="1898"/>
                          </a:cubicBezTo>
                          <a:cubicBezTo>
                            <a:pt x="231" y="1883"/>
                            <a:pt x="205" y="1857"/>
                            <a:pt x="179" y="1814"/>
                          </a:cubicBezTo>
                          <a:cubicBezTo>
                            <a:pt x="153" y="1771"/>
                            <a:pt x="125" y="1710"/>
                            <a:pt x="113" y="1640"/>
                          </a:cubicBezTo>
                          <a:cubicBezTo>
                            <a:pt x="101" y="1570"/>
                            <a:pt x="103" y="1469"/>
                            <a:pt x="107" y="1394"/>
                          </a:cubicBezTo>
                          <a:cubicBezTo>
                            <a:pt x="111" y="1319"/>
                            <a:pt x="121" y="1244"/>
                            <a:pt x="137" y="1190"/>
                          </a:cubicBezTo>
                          <a:cubicBezTo>
                            <a:pt x="153" y="1136"/>
                            <a:pt x="172" y="1098"/>
                            <a:pt x="203" y="1070"/>
                          </a:cubicBezTo>
                          <a:cubicBezTo>
                            <a:pt x="234" y="1042"/>
                            <a:pt x="272" y="1021"/>
                            <a:pt x="323" y="1022"/>
                          </a:cubicBezTo>
                          <a:cubicBezTo>
                            <a:pt x="374" y="1023"/>
                            <a:pt x="461" y="1059"/>
                            <a:pt x="509" y="1076"/>
                          </a:cubicBezTo>
                          <a:cubicBezTo>
                            <a:pt x="557" y="1093"/>
                            <a:pt x="585" y="1120"/>
                            <a:pt x="611" y="1124"/>
                          </a:cubicBezTo>
                          <a:cubicBezTo>
                            <a:pt x="637" y="1128"/>
                            <a:pt x="657" y="1113"/>
                            <a:pt x="665" y="1100"/>
                          </a:cubicBezTo>
                          <a:cubicBezTo>
                            <a:pt x="673" y="1087"/>
                            <a:pt x="668" y="1062"/>
                            <a:pt x="659" y="1046"/>
                          </a:cubicBezTo>
                          <a:cubicBezTo>
                            <a:pt x="650" y="1030"/>
                            <a:pt x="638" y="1015"/>
                            <a:pt x="611" y="1004"/>
                          </a:cubicBezTo>
                          <a:cubicBezTo>
                            <a:pt x="584" y="993"/>
                            <a:pt x="545" y="998"/>
                            <a:pt x="497" y="980"/>
                          </a:cubicBezTo>
                          <a:cubicBezTo>
                            <a:pt x="449" y="962"/>
                            <a:pt x="367" y="946"/>
                            <a:pt x="323" y="896"/>
                          </a:cubicBezTo>
                          <a:cubicBezTo>
                            <a:pt x="279" y="846"/>
                            <a:pt x="252" y="760"/>
                            <a:pt x="233" y="680"/>
                          </a:cubicBezTo>
                          <a:cubicBezTo>
                            <a:pt x="214" y="600"/>
                            <a:pt x="195" y="501"/>
                            <a:pt x="209" y="416"/>
                          </a:cubicBezTo>
                          <a:cubicBezTo>
                            <a:pt x="223" y="331"/>
                            <a:pt x="271" y="221"/>
                            <a:pt x="317" y="170"/>
                          </a:cubicBezTo>
                          <a:cubicBezTo>
                            <a:pt x="363" y="119"/>
                            <a:pt x="435" y="111"/>
                            <a:pt x="485" y="110"/>
                          </a:cubicBezTo>
                          <a:cubicBezTo>
                            <a:pt x="535" y="109"/>
                            <a:pt x="580" y="134"/>
                            <a:pt x="617" y="164"/>
                          </a:cubicBezTo>
                          <a:cubicBezTo>
                            <a:pt x="654" y="194"/>
                            <a:pt x="687" y="246"/>
                            <a:pt x="707" y="290"/>
                          </a:cubicBezTo>
                          <a:cubicBezTo>
                            <a:pt x="727" y="334"/>
                            <a:pt x="726" y="376"/>
                            <a:pt x="737" y="428"/>
                          </a:cubicBezTo>
                          <a:cubicBezTo>
                            <a:pt x="748" y="480"/>
                            <a:pt x="761" y="576"/>
                            <a:pt x="773" y="602"/>
                          </a:cubicBezTo>
                          <a:cubicBezTo>
                            <a:pt x="785" y="628"/>
                            <a:pt x="807" y="597"/>
                            <a:pt x="809" y="584"/>
                          </a:cubicBezTo>
                          <a:cubicBezTo>
                            <a:pt x="811" y="571"/>
                            <a:pt x="787" y="569"/>
                            <a:pt x="785" y="530"/>
                          </a:cubicBezTo>
                          <a:close/>
                        </a:path>
                      </a:pathLst>
                    </a:custGeom>
                    <a:solidFill>
                      <a:srgbClr val="E7D6B7"/>
                    </a:soli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eaLnBrk="0" fontAlgn="base" hangingPunct="0">
                        <a:spcBef>
                          <a:spcPct val="0"/>
                        </a:spcBef>
                        <a:spcAft>
                          <a:spcPct val="0"/>
                        </a:spcAft>
                      </a:pPr>
                      <a:endParaRPr lang="en-US">
                        <a:solidFill>
                          <a:srgbClr val="2F1311"/>
                        </a:solidFill>
                        <a:latin typeface="Tahoma" charset="0"/>
                        <a:ea typeface="ＭＳ Ｐゴシック" charset="0"/>
                      </a:endParaRPr>
                    </a:p>
                  </p:txBody>
                </p:sp>
              </p:grpSp>
              <p:sp>
                <p:nvSpPr>
                  <p:cNvPr id="15414" name="Oval 1036"/>
                  <p:cNvSpPr>
                    <a:spLocks noChangeArrowheads="1"/>
                  </p:cNvSpPr>
                  <p:nvPr/>
                </p:nvSpPr>
                <p:spPr bwMode="auto">
                  <a:xfrm>
                    <a:off x="2396" y="1210"/>
                    <a:ext cx="175" cy="247"/>
                  </a:xfrm>
                  <a:prstGeom prst="ellipse">
                    <a:avLst/>
                  </a:prstGeom>
                  <a:solidFill>
                    <a:srgbClr val="E7D6B7"/>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2F1311"/>
                      </a:solidFill>
                      <a:latin typeface="Tahoma" charset="0"/>
                      <a:ea typeface="ＭＳ Ｐゴシック" charset="0"/>
                    </a:endParaRPr>
                  </a:p>
                </p:txBody>
              </p:sp>
              <p:sp>
                <p:nvSpPr>
                  <p:cNvPr id="15415" name="Freeform 1037"/>
                  <p:cNvSpPr>
                    <a:spLocks/>
                  </p:cNvSpPr>
                  <p:nvPr/>
                </p:nvSpPr>
                <p:spPr bwMode="auto">
                  <a:xfrm>
                    <a:off x="2891" y="527"/>
                    <a:ext cx="262" cy="524"/>
                  </a:xfrm>
                  <a:custGeom>
                    <a:avLst/>
                    <a:gdLst>
                      <a:gd name="T0" fmla="*/ 3 w 266"/>
                      <a:gd name="T1" fmla="*/ 519 h 521"/>
                      <a:gd name="T2" fmla="*/ 27 w 266"/>
                      <a:gd name="T3" fmla="*/ 297 h 521"/>
                      <a:gd name="T4" fmla="*/ 93 w 266"/>
                      <a:gd name="T5" fmla="*/ 45 h 521"/>
                      <a:gd name="T6" fmla="*/ 153 w 266"/>
                      <a:gd name="T7" fmla="*/ 3 h 521"/>
                      <a:gd name="T8" fmla="*/ 199 w 266"/>
                      <a:gd name="T9" fmla="*/ 39 h 521"/>
                      <a:gd name="T10" fmla="*/ 217 w 266"/>
                      <a:gd name="T11" fmla="*/ 141 h 521"/>
                      <a:gd name="T12" fmla="*/ 171 w 266"/>
                      <a:gd name="T13" fmla="*/ 297 h 521"/>
                      <a:gd name="T14" fmla="*/ 90 w 266"/>
                      <a:gd name="T15" fmla="*/ 513 h 521"/>
                      <a:gd name="T16" fmla="*/ 33 w 266"/>
                      <a:gd name="T17" fmla="*/ 537 h 521"/>
                      <a:gd name="T18" fmla="*/ 3 w 266"/>
                      <a:gd name="T19" fmla="*/ 519 h 5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66" h="521">
                        <a:moveTo>
                          <a:pt x="3" y="483"/>
                        </a:moveTo>
                        <a:cubicBezTo>
                          <a:pt x="0" y="445"/>
                          <a:pt x="9" y="346"/>
                          <a:pt x="27" y="273"/>
                        </a:cubicBezTo>
                        <a:cubicBezTo>
                          <a:pt x="45" y="200"/>
                          <a:pt x="85" y="90"/>
                          <a:pt x="111" y="45"/>
                        </a:cubicBezTo>
                        <a:cubicBezTo>
                          <a:pt x="137" y="0"/>
                          <a:pt x="162" y="4"/>
                          <a:pt x="183" y="3"/>
                        </a:cubicBezTo>
                        <a:cubicBezTo>
                          <a:pt x="204" y="2"/>
                          <a:pt x="224" y="18"/>
                          <a:pt x="237" y="39"/>
                        </a:cubicBezTo>
                        <a:cubicBezTo>
                          <a:pt x="250" y="60"/>
                          <a:pt x="266" y="90"/>
                          <a:pt x="261" y="129"/>
                        </a:cubicBezTo>
                        <a:cubicBezTo>
                          <a:pt x="256" y="168"/>
                          <a:pt x="233" y="215"/>
                          <a:pt x="207" y="273"/>
                        </a:cubicBezTo>
                        <a:cubicBezTo>
                          <a:pt x="181" y="331"/>
                          <a:pt x="132" y="439"/>
                          <a:pt x="105" y="477"/>
                        </a:cubicBezTo>
                        <a:cubicBezTo>
                          <a:pt x="78" y="515"/>
                          <a:pt x="61" y="501"/>
                          <a:pt x="45" y="501"/>
                        </a:cubicBezTo>
                        <a:cubicBezTo>
                          <a:pt x="29" y="501"/>
                          <a:pt x="6" y="521"/>
                          <a:pt x="3" y="483"/>
                        </a:cubicBezTo>
                        <a:close/>
                      </a:path>
                    </a:pathLst>
                  </a:custGeom>
                  <a:solidFill>
                    <a:srgbClr val="E7D6B7"/>
                  </a:soli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eaLnBrk="0" fontAlgn="base" hangingPunct="0">
                      <a:spcBef>
                        <a:spcPct val="0"/>
                      </a:spcBef>
                      <a:spcAft>
                        <a:spcPct val="0"/>
                      </a:spcAft>
                    </a:pPr>
                    <a:endParaRPr lang="en-US">
                      <a:solidFill>
                        <a:srgbClr val="2F1311"/>
                      </a:solidFill>
                      <a:latin typeface="Tahoma" charset="0"/>
                      <a:ea typeface="ＭＳ Ｐゴシック" charset="0"/>
                    </a:endParaRPr>
                  </a:p>
                </p:txBody>
              </p:sp>
              <p:sp>
                <p:nvSpPr>
                  <p:cNvPr id="15416" name="Freeform 1038"/>
                  <p:cNvSpPr>
                    <a:spLocks/>
                  </p:cNvSpPr>
                  <p:nvPr/>
                </p:nvSpPr>
                <p:spPr bwMode="auto">
                  <a:xfrm>
                    <a:off x="2959" y="1588"/>
                    <a:ext cx="398" cy="349"/>
                  </a:xfrm>
                  <a:custGeom>
                    <a:avLst/>
                    <a:gdLst>
                      <a:gd name="T0" fmla="*/ 124 w 392"/>
                      <a:gd name="T1" fmla="*/ 275 h 340"/>
                      <a:gd name="T2" fmla="*/ 16 w 392"/>
                      <a:gd name="T3" fmla="*/ 119 h 340"/>
                      <a:gd name="T4" fmla="*/ 4 w 392"/>
                      <a:gd name="T5" fmla="*/ 57 h 340"/>
                      <a:gd name="T6" fmla="*/ 28 w 392"/>
                      <a:gd name="T7" fmla="*/ 3 h 340"/>
                      <a:gd name="T8" fmla="*/ 154 w 392"/>
                      <a:gd name="T9" fmla="*/ 39 h 340"/>
                      <a:gd name="T10" fmla="*/ 299 w 392"/>
                      <a:gd name="T11" fmla="*/ 101 h 340"/>
                      <a:gd name="T12" fmla="*/ 437 w 392"/>
                      <a:gd name="T13" fmla="*/ 217 h 340"/>
                      <a:gd name="T14" fmla="*/ 465 w 392"/>
                      <a:gd name="T15" fmla="*/ 373 h 340"/>
                      <a:gd name="T16" fmla="*/ 408 w 392"/>
                      <a:gd name="T17" fmla="*/ 456 h 340"/>
                      <a:gd name="T18" fmla="*/ 292 w 392"/>
                      <a:gd name="T19" fmla="*/ 432 h 340"/>
                      <a:gd name="T20" fmla="*/ 124 w 392"/>
                      <a:gd name="T21" fmla="*/ 275 h 34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92" h="340">
                        <a:moveTo>
                          <a:pt x="100" y="201"/>
                        </a:moveTo>
                        <a:cubicBezTo>
                          <a:pt x="62" y="163"/>
                          <a:pt x="32" y="113"/>
                          <a:pt x="16" y="87"/>
                        </a:cubicBezTo>
                        <a:cubicBezTo>
                          <a:pt x="0" y="61"/>
                          <a:pt x="2" y="59"/>
                          <a:pt x="4" y="45"/>
                        </a:cubicBezTo>
                        <a:cubicBezTo>
                          <a:pt x="6" y="31"/>
                          <a:pt x="7" y="6"/>
                          <a:pt x="28" y="3"/>
                        </a:cubicBezTo>
                        <a:cubicBezTo>
                          <a:pt x="49" y="0"/>
                          <a:pt x="93" y="15"/>
                          <a:pt x="130" y="27"/>
                        </a:cubicBezTo>
                        <a:cubicBezTo>
                          <a:pt x="167" y="39"/>
                          <a:pt x="211" y="53"/>
                          <a:pt x="250" y="75"/>
                        </a:cubicBezTo>
                        <a:cubicBezTo>
                          <a:pt x="289" y="97"/>
                          <a:pt x="341" y="126"/>
                          <a:pt x="364" y="159"/>
                        </a:cubicBezTo>
                        <a:cubicBezTo>
                          <a:pt x="387" y="192"/>
                          <a:pt x="392" y="244"/>
                          <a:pt x="388" y="273"/>
                        </a:cubicBezTo>
                        <a:cubicBezTo>
                          <a:pt x="384" y="302"/>
                          <a:pt x="364" y="326"/>
                          <a:pt x="340" y="333"/>
                        </a:cubicBezTo>
                        <a:cubicBezTo>
                          <a:pt x="316" y="340"/>
                          <a:pt x="282" y="336"/>
                          <a:pt x="244" y="315"/>
                        </a:cubicBezTo>
                        <a:cubicBezTo>
                          <a:pt x="206" y="294"/>
                          <a:pt x="138" y="239"/>
                          <a:pt x="100" y="201"/>
                        </a:cubicBezTo>
                        <a:close/>
                      </a:path>
                    </a:pathLst>
                  </a:custGeom>
                  <a:solidFill>
                    <a:srgbClr val="E7D6B7"/>
                  </a:soli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eaLnBrk="0" fontAlgn="base" hangingPunct="0">
                      <a:spcBef>
                        <a:spcPct val="0"/>
                      </a:spcBef>
                      <a:spcAft>
                        <a:spcPct val="0"/>
                      </a:spcAft>
                    </a:pPr>
                    <a:endParaRPr lang="en-US">
                      <a:solidFill>
                        <a:srgbClr val="2F1311"/>
                      </a:solidFill>
                      <a:latin typeface="Tahoma" charset="0"/>
                      <a:ea typeface="ＭＳ Ｐゴシック" charset="0"/>
                    </a:endParaRPr>
                  </a:p>
                </p:txBody>
              </p:sp>
              <p:sp>
                <p:nvSpPr>
                  <p:cNvPr id="15417" name="Freeform 1039"/>
                  <p:cNvSpPr>
                    <a:spLocks/>
                  </p:cNvSpPr>
                  <p:nvPr/>
                </p:nvSpPr>
                <p:spPr bwMode="auto">
                  <a:xfrm>
                    <a:off x="2658" y="1923"/>
                    <a:ext cx="146" cy="567"/>
                  </a:xfrm>
                  <a:custGeom>
                    <a:avLst/>
                    <a:gdLst>
                      <a:gd name="T0" fmla="*/ 15 w 151"/>
                      <a:gd name="T1" fmla="*/ 201 h 558"/>
                      <a:gd name="T2" fmla="*/ 30 w 151"/>
                      <a:gd name="T3" fmla="*/ 51 h 558"/>
                      <a:gd name="T4" fmla="*/ 43 w 151"/>
                      <a:gd name="T5" fmla="*/ 3 h 558"/>
                      <a:gd name="T6" fmla="*/ 72 w 151"/>
                      <a:gd name="T7" fmla="*/ 27 h 558"/>
                      <a:gd name="T8" fmla="*/ 93 w 151"/>
                      <a:gd name="T9" fmla="*/ 201 h 558"/>
                      <a:gd name="T10" fmla="*/ 96 w 151"/>
                      <a:gd name="T11" fmla="*/ 513 h 558"/>
                      <a:gd name="T12" fmla="*/ 65 w 151"/>
                      <a:gd name="T13" fmla="*/ 657 h 558"/>
                      <a:gd name="T14" fmla="*/ 15 w 151"/>
                      <a:gd name="T15" fmla="*/ 622 h 558"/>
                      <a:gd name="T16" fmla="*/ 0 w 151"/>
                      <a:gd name="T17" fmla="*/ 381 h 558"/>
                      <a:gd name="T18" fmla="*/ 15 w 151"/>
                      <a:gd name="T19" fmla="*/ 201 h 55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51" h="558">
                        <a:moveTo>
                          <a:pt x="18" y="165"/>
                        </a:moveTo>
                        <a:cubicBezTo>
                          <a:pt x="25" y="119"/>
                          <a:pt x="34" y="66"/>
                          <a:pt x="42" y="39"/>
                        </a:cubicBezTo>
                        <a:cubicBezTo>
                          <a:pt x="50" y="12"/>
                          <a:pt x="55" y="5"/>
                          <a:pt x="66" y="3"/>
                        </a:cubicBezTo>
                        <a:cubicBezTo>
                          <a:pt x="77" y="1"/>
                          <a:pt x="96" y="0"/>
                          <a:pt x="108" y="27"/>
                        </a:cubicBezTo>
                        <a:cubicBezTo>
                          <a:pt x="120" y="54"/>
                          <a:pt x="132" y="99"/>
                          <a:pt x="138" y="165"/>
                        </a:cubicBezTo>
                        <a:cubicBezTo>
                          <a:pt x="144" y="231"/>
                          <a:pt x="151" y="360"/>
                          <a:pt x="144" y="423"/>
                        </a:cubicBezTo>
                        <a:cubicBezTo>
                          <a:pt x="137" y="486"/>
                          <a:pt x="116" y="528"/>
                          <a:pt x="96" y="543"/>
                        </a:cubicBezTo>
                        <a:cubicBezTo>
                          <a:pt x="76" y="558"/>
                          <a:pt x="40" y="551"/>
                          <a:pt x="24" y="513"/>
                        </a:cubicBezTo>
                        <a:cubicBezTo>
                          <a:pt x="8" y="475"/>
                          <a:pt x="0" y="372"/>
                          <a:pt x="0" y="315"/>
                        </a:cubicBezTo>
                        <a:cubicBezTo>
                          <a:pt x="0" y="258"/>
                          <a:pt x="11" y="211"/>
                          <a:pt x="18" y="165"/>
                        </a:cubicBezTo>
                        <a:close/>
                      </a:path>
                    </a:pathLst>
                  </a:custGeom>
                  <a:solidFill>
                    <a:srgbClr val="E7D6B7"/>
                  </a:soli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eaLnBrk="0" fontAlgn="base" hangingPunct="0">
                      <a:spcBef>
                        <a:spcPct val="0"/>
                      </a:spcBef>
                      <a:spcAft>
                        <a:spcPct val="0"/>
                      </a:spcAft>
                    </a:pPr>
                    <a:endParaRPr lang="en-US">
                      <a:solidFill>
                        <a:srgbClr val="2F1311"/>
                      </a:solidFill>
                      <a:latin typeface="Tahoma" charset="0"/>
                      <a:ea typeface="ＭＳ Ｐゴシック" charset="0"/>
                    </a:endParaRPr>
                  </a:p>
                </p:txBody>
              </p:sp>
              <p:sp>
                <p:nvSpPr>
                  <p:cNvPr id="15418" name="Freeform 1040"/>
                  <p:cNvSpPr>
                    <a:spLocks/>
                  </p:cNvSpPr>
                  <p:nvPr/>
                </p:nvSpPr>
                <p:spPr bwMode="auto">
                  <a:xfrm>
                    <a:off x="1910" y="1588"/>
                    <a:ext cx="389" cy="247"/>
                  </a:xfrm>
                  <a:custGeom>
                    <a:avLst/>
                    <a:gdLst>
                      <a:gd name="T0" fmla="*/ 163 w 392"/>
                      <a:gd name="T1" fmla="*/ 49 h 253"/>
                      <a:gd name="T2" fmla="*/ 283 w 392"/>
                      <a:gd name="T3" fmla="*/ 19 h 253"/>
                      <a:gd name="T4" fmla="*/ 331 w 392"/>
                      <a:gd name="T5" fmla="*/ 7 h 253"/>
                      <a:gd name="T6" fmla="*/ 349 w 392"/>
                      <a:gd name="T7" fmla="*/ 49 h 253"/>
                      <a:gd name="T8" fmla="*/ 301 w 392"/>
                      <a:gd name="T9" fmla="*/ 99 h 253"/>
                      <a:gd name="T10" fmla="*/ 181 w 392"/>
                      <a:gd name="T11" fmla="*/ 168 h 253"/>
                      <a:gd name="T12" fmla="*/ 37 w 392"/>
                      <a:gd name="T13" fmla="*/ 185 h 253"/>
                      <a:gd name="T14" fmla="*/ 1 w 392"/>
                      <a:gd name="T15" fmla="*/ 141 h 253"/>
                      <a:gd name="T16" fmla="*/ 43 w 392"/>
                      <a:gd name="T17" fmla="*/ 87 h 253"/>
                      <a:gd name="T18" fmla="*/ 163 w 392"/>
                      <a:gd name="T19" fmla="*/ 49 h 25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92" h="253">
                        <a:moveTo>
                          <a:pt x="175" y="61"/>
                        </a:moveTo>
                        <a:cubicBezTo>
                          <a:pt x="219" y="45"/>
                          <a:pt x="275" y="28"/>
                          <a:pt x="307" y="19"/>
                        </a:cubicBezTo>
                        <a:cubicBezTo>
                          <a:pt x="339" y="10"/>
                          <a:pt x="354" y="0"/>
                          <a:pt x="367" y="7"/>
                        </a:cubicBezTo>
                        <a:cubicBezTo>
                          <a:pt x="380" y="14"/>
                          <a:pt x="392" y="40"/>
                          <a:pt x="385" y="61"/>
                        </a:cubicBezTo>
                        <a:cubicBezTo>
                          <a:pt x="378" y="82"/>
                          <a:pt x="357" y="106"/>
                          <a:pt x="325" y="133"/>
                        </a:cubicBezTo>
                        <a:cubicBezTo>
                          <a:pt x="293" y="160"/>
                          <a:pt x="241" y="204"/>
                          <a:pt x="193" y="223"/>
                        </a:cubicBezTo>
                        <a:cubicBezTo>
                          <a:pt x="145" y="242"/>
                          <a:pt x="69" y="253"/>
                          <a:pt x="37" y="247"/>
                        </a:cubicBezTo>
                        <a:cubicBezTo>
                          <a:pt x="5" y="241"/>
                          <a:pt x="0" y="209"/>
                          <a:pt x="1" y="187"/>
                        </a:cubicBezTo>
                        <a:cubicBezTo>
                          <a:pt x="2" y="165"/>
                          <a:pt x="15" y="136"/>
                          <a:pt x="43" y="115"/>
                        </a:cubicBezTo>
                        <a:cubicBezTo>
                          <a:pt x="71" y="94"/>
                          <a:pt x="131" y="77"/>
                          <a:pt x="175" y="61"/>
                        </a:cubicBezTo>
                        <a:close/>
                      </a:path>
                    </a:pathLst>
                  </a:custGeom>
                  <a:solidFill>
                    <a:srgbClr val="E7D6B7"/>
                  </a:soli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eaLnBrk="0" fontAlgn="base" hangingPunct="0">
                      <a:spcBef>
                        <a:spcPct val="0"/>
                      </a:spcBef>
                      <a:spcAft>
                        <a:spcPct val="0"/>
                      </a:spcAft>
                    </a:pPr>
                    <a:endParaRPr lang="en-US">
                      <a:solidFill>
                        <a:srgbClr val="2F1311"/>
                      </a:solidFill>
                      <a:latin typeface="Tahoma" charset="0"/>
                      <a:ea typeface="ＭＳ Ｐゴシック" charset="0"/>
                    </a:endParaRPr>
                  </a:p>
                </p:txBody>
              </p:sp>
              <p:sp>
                <p:nvSpPr>
                  <p:cNvPr id="15419" name="Freeform 1041"/>
                  <p:cNvSpPr>
                    <a:spLocks/>
                  </p:cNvSpPr>
                  <p:nvPr/>
                </p:nvSpPr>
                <p:spPr bwMode="auto">
                  <a:xfrm>
                    <a:off x="2094" y="716"/>
                    <a:ext cx="233" cy="378"/>
                  </a:xfrm>
                  <a:custGeom>
                    <a:avLst/>
                    <a:gdLst>
                      <a:gd name="T0" fmla="*/ 62 w 238"/>
                      <a:gd name="T1" fmla="*/ 210 h 386"/>
                      <a:gd name="T2" fmla="*/ 23 w 238"/>
                      <a:gd name="T3" fmla="*/ 150 h 386"/>
                      <a:gd name="T4" fmla="*/ 0 w 238"/>
                      <a:gd name="T5" fmla="*/ 72 h 386"/>
                      <a:gd name="T6" fmla="*/ 23 w 238"/>
                      <a:gd name="T7" fmla="*/ 12 h 386"/>
                      <a:gd name="T8" fmla="*/ 95 w 238"/>
                      <a:gd name="T9" fmla="*/ 24 h 386"/>
                      <a:gd name="T10" fmla="*/ 140 w 238"/>
                      <a:gd name="T11" fmla="*/ 104 h 386"/>
                      <a:gd name="T12" fmla="*/ 182 w 238"/>
                      <a:gd name="T13" fmla="*/ 239 h 386"/>
                      <a:gd name="T14" fmla="*/ 158 w 238"/>
                      <a:gd name="T15" fmla="*/ 294 h 386"/>
                      <a:gd name="T16" fmla="*/ 131 w 238"/>
                      <a:gd name="T17" fmla="*/ 276 h 386"/>
                      <a:gd name="T18" fmla="*/ 62 w 238"/>
                      <a:gd name="T19" fmla="*/ 210 h 38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38" h="386">
                        <a:moveTo>
                          <a:pt x="78" y="270"/>
                        </a:moveTo>
                        <a:cubicBezTo>
                          <a:pt x="54" y="243"/>
                          <a:pt x="37" y="221"/>
                          <a:pt x="24" y="192"/>
                        </a:cubicBezTo>
                        <a:cubicBezTo>
                          <a:pt x="11" y="163"/>
                          <a:pt x="0" y="126"/>
                          <a:pt x="0" y="96"/>
                        </a:cubicBezTo>
                        <a:cubicBezTo>
                          <a:pt x="0" y="66"/>
                          <a:pt x="4" y="24"/>
                          <a:pt x="24" y="12"/>
                        </a:cubicBezTo>
                        <a:cubicBezTo>
                          <a:pt x="44" y="0"/>
                          <a:pt x="94" y="4"/>
                          <a:pt x="120" y="24"/>
                        </a:cubicBezTo>
                        <a:cubicBezTo>
                          <a:pt x="146" y="44"/>
                          <a:pt x="161" y="85"/>
                          <a:pt x="180" y="132"/>
                        </a:cubicBezTo>
                        <a:cubicBezTo>
                          <a:pt x="199" y="179"/>
                          <a:pt x="230" y="265"/>
                          <a:pt x="234" y="306"/>
                        </a:cubicBezTo>
                        <a:cubicBezTo>
                          <a:pt x="238" y="347"/>
                          <a:pt x="215" y="370"/>
                          <a:pt x="204" y="378"/>
                        </a:cubicBezTo>
                        <a:cubicBezTo>
                          <a:pt x="193" y="386"/>
                          <a:pt x="190" y="372"/>
                          <a:pt x="168" y="354"/>
                        </a:cubicBezTo>
                        <a:cubicBezTo>
                          <a:pt x="146" y="336"/>
                          <a:pt x="102" y="297"/>
                          <a:pt x="78" y="270"/>
                        </a:cubicBezTo>
                        <a:close/>
                      </a:path>
                    </a:pathLst>
                  </a:custGeom>
                  <a:solidFill>
                    <a:srgbClr val="E7D6B7"/>
                  </a:soli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eaLnBrk="0" fontAlgn="base" hangingPunct="0">
                      <a:spcBef>
                        <a:spcPct val="0"/>
                      </a:spcBef>
                      <a:spcAft>
                        <a:spcPct val="0"/>
                      </a:spcAft>
                    </a:pPr>
                    <a:endParaRPr lang="en-US">
                      <a:solidFill>
                        <a:srgbClr val="2F1311"/>
                      </a:solidFill>
                      <a:latin typeface="Tahoma" charset="0"/>
                      <a:ea typeface="ＭＳ Ｐゴシック" charset="0"/>
                    </a:endParaRPr>
                  </a:p>
                </p:txBody>
              </p:sp>
            </p:grpSp>
            <p:pic>
              <p:nvPicPr>
                <p:cNvPr id="15405" name="Picture 1042"/>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5280" y="144"/>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406" name="Picture 1043"/>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5574" y="144"/>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407" name="Picture 1044"/>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5424" y="336"/>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408" name="Picture 1045"/>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5376" y="576"/>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409" name="Picture 1046"/>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5574" y="52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410" name="Picture 1047"/>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5472" y="76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411" name="Picture 1048"/>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5574" y="100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412" name="Picture 1049"/>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5574" y="124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15384" name="Group 1050"/>
              <p:cNvGrpSpPr>
                <a:grpSpLocks/>
              </p:cNvGrpSpPr>
              <p:nvPr userDrawn="1"/>
            </p:nvGrpSpPr>
            <p:grpSpPr bwMode="auto">
              <a:xfrm>
                <a:off x="4944" y="1008"/>
                <a:ext cx="522" cy="2967"/>
                <a:chOff x="4944" y="1008"/>
                <a:chExt cx="522" cy="2967"/>
              </a:xfrm>
            </p:grpSpPr>
            <p:pic>
              <p:nvPicPr>
                <p:cNvPr id="15385" name="Picture 1051"/>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5136" y="100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386" name="Picture 1052"/>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5184" y="1200"/>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387" name="Picture 1053"/>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5136" y="1584"/>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388" name="Picture 1054"/>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5280" y="172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389" name="Picture 1055"/>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5040" y="1824"/>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390" name="Picture 1056"/>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5088" y="2016"/>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391" name="Picture 1057"/>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5280" y="2064"/>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392" name="Picture 1058"/>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5232" y="2352"/>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393" name="Picture 1059"/>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4992" y="220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394" name="Picture 1060"/>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4992" y="244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395" name="Picture 1061"/>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5136" y="2592"/>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396" name="Picture 1062"/>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5232" y="1392"/>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397" name="Picture 1063"/>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4944" y="2736"/>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398" name="Picture 1064"/>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4992" y="3072"/>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399" name="Picture 1065"/>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5232" y="3312"/>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400" name="Picture 1066"/>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4992" y="340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401" name="Picture 1067"/>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5088" y="3552"/>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402" name="Picture 1068"/>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4992" y="3792"/>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403" name="Picture 1069"/>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5184" y="3696"/>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sp>
          <p:nvSpPr>
            <p:cNvPr id="15372" name="Freeform 1070"/>
            <p:cNvSpPr>
              <a:spLocks/>
            </p:cNvSpPr>
            <p:nvPr/>
          </p:nvSpPr>
          <p:spPr bwMode="auto">
            <a:xfrm>
              <a:off x="5010" y="3092"/>
              <a:ext cx="750" cy="1222"/>
            </a:xfrm>
            <a:custGeom>
              <a:avLst/>
              <a:gdLst>
                <a:gd name="T0" fmla="*/ 372 w 750"/>
                <a:gd name="T1" fmla="*/ 154 h 1222"/>
                <a:gd name="T2" fmla="*/ 378 w 750"/>
                <a:gd name="T3" fmla="*/ 412 h 1222"/>
                <a:gd name="T4" fmla="*/ 312 w 750"/>
                <a:gd name="T5" fmla="*/ 724 h 1222"/>
                <a:gd name="T6" fmla="*/ 138 w 750"/>
                <a:gd name="T7" fmla="*/ 928 h 1222"/>
                <a:gd name="T8" fmla="*/ 0 w 750"/>
                <a:gd name="T9" fmla="*/ 976 h 1222"/>
                <a:gd name="T10" fmla="*/ 0 w 750"/>
                <a:gd name="T11" fmla="*/ 1222 h 1222"/>
                <a:gd name="T12" fmla="*/ 750 w 750"/>
                <a:gd name="T13" fmla="*/ 1222 h 1222"/>
                <a:gd name="T14" fmla="*/ 750 w 750"/>
                <a:gd name="T15" fmla="*/ 178 h 1222"/>
                <a:gd name="T16" fmla="*/ 372 w 750"/>
                <a:gd name="T17" fmla="*/ 154 h 122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50" h="1222">
                  <a:moveTo>
                    <a:pt x="372" y="154"/>
                  </a:moveTo>
                  <a:cubicBezTo>
                    <a:pt x="309" y="193"/>
                    <a:pt x="388" y="317"/>
                    <a:pt x="378" y="412"/>
                  </a:cubicBezTo>
                  <a:cubicBezTo>
                    <a:pt x="368" y="507"/>
                    <a:pt x="352" y="638"/>
                    <a:pt x="312" y="724"/>
                  </a:cubicBezTo>
                  <a:cubicBezTo>
                    <a:pt x="272" y="810"/>
                    <a:pt x="190" y="886"/>
                    <a:pt x="138" y="928"/>
                  </a:cubicBezTo>
                  <a:cubicBezTo>
                    <a:pt x="86" y="970"/>
                    <a:pt x="23" y="927"/>
                    <a:pt x="0" y="976"/>
                  </a:cubicBezTo>
                  <a:lnTo>
                    <a:pt x="0" y="1222"/>
                  </a:lnTo>
                  <a:lnTo>
                    <a:pt x="750" y="1222"/>
                  </a:lnTo>
                  <a:lnTo>
                    <a:pt x="750" y="178"/>
                  </a:lnTo>
                  <a:cubicBezTo>
                    <a:pt x="687" y="0"/>
                    <a:pt x="451" y="159"/>
                    <a:pt x="372" y="154"/>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eaLnBrk="0" fontAlgn="base" hangingPunct="0">
                <a:spcBef>
                  <a:spcPct val="0"/>
                </a:spcBef>
                <a:spcAft>
                  <a:spcPct val="0"/>
                </a:spcAft>
              </a:pPr>
              <a:endParaRPr lang="en-US">
                <a:solidFill>
                  <a:srgbClr val="2F1311"/>
                </a:solidFill>
                <a:latin typeface="Tahoma" charset="0"/>
                <a:ea typeface="ＭＳ Ｐゴシック" charset="0"/>
              </a:endParaRPr>
            </a:p>
          </p:txBody>
        </p:sp>
        <p:sp>
          <p:nvSpPr>
            <p:cNvPr id="148527" name="Freeform 1071"/>
            <p:cNvSpPr>
              <a:spLocks/>
            </p:cNvSpPr>
            <p:nvPr/>
          </p:nvSpPr>
          <p:spPr bwMode="auto">
            <a:xfrm>
              <a:off x="5001" y="3060"/>
              <a:ext cx="768" cy="1260"/>
            </a:xfrm>
            <a:custGeom>
              <a:avLst/>
              <a:gdLst/>
              <a:ahLst/>
              <a:cxnLst>
                <a:cxn ang="0">
                  <a:pos x="0" y="1260"/>
                </a:cxn>
                <a:cxn ang="0">
                  <a:pos x="0" y="1134"/>
                </a:cxn>
                <a:cxn ang="0">
                  <a:pos x="210" y="1032"/>
                </a:cxn>
                <a:cxn ang="0">
                  <a:pos x="324" y="918"/>
                </a:cxn>
                <a:cxn ang="0">
                  <a:pos x="414" y="714"/>
                </a:cxn>
                <a:cxn ang="0">
                  <a:pos x="450" y="456"/>
                </a:cxn>
                <a:cxn ang="0">
                  <a:pos x="438" y="258"/>
                </a:cxn>
                <a:cxn ang="0">
                  <a:pos x="684" y="0"/>
                </a:cxn>
                <a:cxn ang="0">
                  <a:pos x="768" y="18"/>
                </a:cxn>
                <a:cxn ang="0">
                  <a:pos x="768" y="1254"/>
                </a:cxn>
                <a:cxn ang="0">
                  <a:pos x="0" y="1260"/>
                </a:cxn>
              </a:cxnLst>
              <a:rect l="0" t="0" r="r" b="b"/>
              <a:pathLst>
                <a:path w="768" h="1260">
                  <a:moveTo>
                    <a:pt x="0" y="1260"/>
                  </a:moveTo>
                  <a:lnTo>
                    <a:pt x="0" y="1134"/>
                  </a:lnTo>
                  <a:lnTo>
                    <a:pt x="210" y="1032"/>
                  </a:lnTo>
                  <a:lnTo>
                    <a:pt x="324" y="918"/>
                  </a:lnTo>
                  <a:lnTo>
                    <a:pt x="414" y="714"/>
                  </a:lnTo>
                  <a:lnTo>
                    <a:pt x="450" y="456"/>
                  </a:lnTo>
                  <a:lnTo>
                    <a:pt x="438" y="258"/>
                  </a:lnTo>
                  <a:lnTo>
                    <a:pt x="684" y="0"/>
                  </a:lnTo>
                  <a:lnTo>
                    <a:pt x="768" y="18"/>
                  </a:lnTo>
                  <a:lnTo>
                    <a:pt x="768" y="1254"/>
                  </a:lnTo>
                  <a:lnTo>
                    <a:pt x="0" y="1260"/>
                  </a:lnTo>
                  <a:close/>
                </a:path>
              </a:pathLst>
            </a:custGeom>
            <a:gradFill rotWithShape="0">
              <a:gsLst>
                <a:gs pos="0">
                  <a:schemeClr val="folHlink"/>
                </a:gs>
                <a:gs pos="50000">
                  <a:schemeClr val="hlink"/>
                </a:gs>
                <a:gs pos="100000">
                  <a:schemeClr val="folHlink"/>
                </a:gs>
              </a:gsLst>
              <a:lin ang="0" scaled="1"/>
            </a:gradFill>
            <a:ln w="9525" cap="flat" cmpd="sng">
              <a:noFill/>
              <a:prstDash val="solid"/>
              <a:round/>
              <a:headEnd type="none" w="med" len="med"/>
              <a:tailEnd type="none" w="med" len="med"/>
            </a:ln>
            <a:effectLst/>
          </p:spPr>
          <p:txBody>
            <a:bodyPr wrap="none" anchor="ctr"/>
            <a:lstStyle/>
            <a:p>
              <a:pPr eaLnBrk="0" fontAlgn="base" hangingPunct="0">
                <a:spcBef>
                  <a:spcPct val="0"/>
                </a:spcBef>
                <a:spcAft>
                  <a:spcPct val="0"/>
                </a:spcAft>
                <a:defRPr/>
              </a:pPr>
              <a:endParaRPr lang="en-US">
                <a:solidFill>
                  <a:srgbClr val="2F1311"/>
                </a:solidFill>
                <a:latin typeface="Tahoma" pitchFamily="22" charset="-52"/>
                <a:ea typeface="ＭＳ Ｐゴシック" charset="0"/>
              </a:endParaRPr>
            </a:p>
          </p:txBody>
        </p:sp>
        <p:sp>
          <p:nvSpPr>
            <p:cNvPr id="148528" name="Freeform 1072"/>
            <p:cNvSpPr>
              <a:spLocks/>
            </p:cNvSpPr>
            <p:nvPr/>
          </p:nvSpPr>
          <p:spPr bwMode="auto">
            <a:xfrm>
              <a:off x="4994" y="1775"/>
              <a:ext cx="776" cy="2543"/>
            </a:xfrm>
            <a:custGeom>
              <a:avLst/>
              <a:gdLst/>
              <a:ahLst/>
              <a:cxnLst>
                <a:cxn ang="0">
                  <a:pos x="550" y="115"/>
                </a:cxn>
                <a:cxn ang="0">
                  <a:pos x="460" y="529"/>
                </a:cxn>
                <a:cxn ang="0">
                  <a:pos x="298" y="925"/>
                </a:cxn>
                <a:cxn ang="0">
                  <a:pos x="76" y="1267"/>
                </a:cxn>
                <a:cxn ang="0">
                  <a:pos x="4" y="1339"/>
                </a:cxn>
                <a:cxn ang="0">
                  <a:pos x="100" y="1351"/>
                </a:cxn>
                <a:cxn ang="0">
                  <a:pos x="286" y="1399"/>
                </a:cxn>
                <a:cxn ang="0">
                  <a:pos x="394" y="1525"/>
                </a:cxn>
                <a:cxn ang="0">
                  <a:pos x="478" y="1705"/>
                </a:cxn>
                <a:cxn ang="0">
                  <a:pos x="478" y="1969"/>
                </a:cxn>
                <a:cxn ang="0">
                  <a:pos x="370" y="2263"/>
                </a:cxn>
                <a:cxn ang="0">
                  <a:pos x="124" y="2479"/>
                </a:cxn>
                <a:cxn ang="0">
                  <a:pos x="22" y="2515"/>
                </a:cxn>
                <a:cxn ang="0">
                  <a:pos x="196" y="2533"/>
                </a:cxn>
                <a:cxn ang="0">
                  <a:pos x="388" y="2455"/>
                </a:cxn>
                <a:cxn ang="0">
                  <a:pos x="502" y="2299"/>
                </a:cxn>
                <a:cxn ang="0">
                  <a:pos x="598" y="2197"/>
                </a:cxn>
                <a:cxn ang="0">
                  <a:pos x="694" y="2197"/>
                </a:cxn>
                <a:cxn ang="0">
                  <a:pos x="742" y="2230"/>
                </a:cxn>
                <a:cxn ang="0">
                  <a:pos x="712" y="2137"/>
                </a:cxn>
                <a:cxn ang="0">
                  <a:pos x="664" y="1807"/>
                </a:cxn>
                <a:cxn ang="0">
                  <a:pos x="670" y="1561"/>
                </a:cxn>
                <a:cxn ang="0">
                  <a:pos x="718" y="1393"/>
                </a:cxn>
                <a:cxn ang="0">
                  <a:pos x="748" y="1219"/>
                </a:cxn>
                <a:cxn ang="0">
                  <a:pos x="550" y="115"/>
                </a:cxn>
              </a:cxnLst>
              <a:rect l="0" t="0" r="r" b="b"/>
              <a:pathLst>
                <a:path w="776" h="2543">
                  <a:moveTo>
                    <a:pt x="550" y="115"/>
                  </a:moveTo>
                  <a:cubicBezTo>
                    <a:pt x="502" y="0"/>
                    <a:pt x="502" y="394"/>
                    <a:pt x="460" y="529"/>
                  </a:cubicBezTo>
                  <a:cubicBezTo>
                    <a:pt x="418" y="664"/>
                    <a:pt x="362" y="802"/>
                    <a:pt x="298" y="925"/>
                  </a:cubicBezTo>
                  <a:cubicBezTo>
                    <a:pt x="234" y="1048"/>
                    <a:pt x="125" y="1198"/>
                    <a:pt x="76" y="1267"/>
                  </a:cubicBezTo>
                  <a:cubicBezTo>
                    <a:pt x="27" y="1336"/>
                    <a:pt x="0" y="1325"/>
                    <a:pt x="4" y="1339"/>
                  </a:cubicBezTo>
                  <a:cubicBezTo>
                    <a:pt x="8" y="1353"/>
                    <a:pt x="53" y="1341"/>
                    <a:pt x="100" y="1351"/>
                  </a:cubicBezTo>
                  <a:cubicBezTo>
                    <a:pt x="147" y="1361"/>
                    <a:pt x="237" y="1370"/>
                    <a:pt x="286" y="1399"/>
                  </a:cubicBezTo>
                  <a:cubicBezTo>
                    <a:pt x="335" y="1428"/>
                    <a:pt x="362" y="1474"/>
                    <a:pt x="394" y="1525"/>
                  </a:cubicBezTo>
                  <a:cubicBezTo>
                    <a:pt x="426" y="1576"/>
                    <a:pt x="464" y="1631"/>
                    <a:pt x="478" y="1705"/>
                  </a:cubicBezTo>
                  <a:cubicBezTo>
                    <a:pt x="492" y="1779"/>
                    <a:pt x="496" y="1876"/>
                    <a:pt x="478" y="1969"/>
                  </a:cubicBezTo>
                  <a:cubicBezTo>
                    <a:pt x="460" y="2062"/>
                    <a:pt x="429" y="2178"/>
                    <a:pt x="370" y="2263"/>
                  </a:cubicBezTo>
                  <a:cubicBezTo>
                    <a:pt x="311" y="2348"/>
                    <a:pt x="238" y="2428"/>
                    <a:pt x="124" y="2479"/>
                  </a:cubicBezTo>
                  <a:cubicBezTo>
                    <a:pt x="66" y="2521"/>
                    <a:pt x="10" y="2506"/>
                    <a:pt x="22" y="2515"/>
                  </a:cubicBezTo>
                  <a:cubicBezTo>
                    <a:pt x="34" y="2524"/>
                    <a:pt x="135" y="2543"/>
                    <a:pt x="196" y="2533"/>
                  </a:cubicBezTo>
                  <a:cubicBezTo>
                    <a:pt x="257" y="2523"/>
                    <a:pt x="337" y="2494"/>
                    <a:pt x="388" y="2455"/>
                  </a:cubicBezTo>
                  <a:cubicBezTo>
                    <a:pt x="439" y="2416"/>
                    <a:pt x="467" y="2342"/>
                    <a:pt x="502" y="2299"/>
                  </a:cubicBezTo>
                  <a:cubicBezTo>
                    <a:pt x="537" y="2256"/>
                    <a:pt x="566" y="2214"/>
                    <a:pt x="598" y="2197"/>
                  </a:cubicBezTo>
                  <a:cubicBezTo>
                    <a:pt x="630" y="2180"/>
                    <a:pt x="670" y="2191"/>
                    <a:pt x="694" y="2197"/>
                  </a:cubicBezTo>
                  <a:cubicBezTo>
                    <a:pt x="718" y="2203"/>
                    <a:pt x="739" y="2240"/>
                    <a:pt x="742" y="2230"/>
                  </a:cubicBezTo>
                  <a:cubicBezTo>
                    <a:pt x="745" y="2220"/>
                    <a:pt x="725" y="2207"/>
                    <a:pt x="712" y="2137"/>
                  </a:cubicBezTo>
                  <a:cubicBezTo>
                    <a:pt x="699" y="2067"/>
                    <a:pt x="671" y="1903"/>
                    <a:pt x="664" y="1807"/>
                  </a:cubicBezTo>
                  <a:cubicBezTo>
                    <a:pt x="657" y="1711"/>
                    <a:pt x="661" y="1630"/>
                    <a:pt x="670" y="1561"/>
                  </a:cubicBezTo>
                  <a:cubicBezTo>
                    <a:pt x="679" y="1492"/>
                    <a:pt x="705" y="1450"/>
                    <a:pt x="718" y="1393"/>
                  </a:cubicBezTo>
                  <a:cubicBezTo>
                    <a:pt x="731" y="1336"/>
                    <a:pt x="776" y="1427"/>
                    <a:pt x="748" y="1219"/>
                  </a:cubicBezTo>
                  <a:cubicBezTo>
                    <a:pt x="720" y="1011"/>
                    <a:pt x="598" y="230"/>
                    <a:pt x="550" y="115"/>
                  </a:cubicBezTo>
                  <a:close/>
                </a:path>
              </a:pathLst>
            </a:custGeom>
            <a:gradFill rotWithShape="0">
              <a:gsLst>
                <a:gs pos="0">
                  <a:schemeClr val="accent2">
                    <a:gamma/>
                    <a:shade val="46275"/>
                    <a:invGamma/>
                  </a:schemeClr>
                </a:gs>
                <a:gs pos="50000">
                  <a:schemeClr val="accent2"/>
                </a:gs>
                <a:gs pos="100000">
                  <a:schemeClr val="accent2">
                    <a:gamma/>
                    <a:shade val="46275"/>
                    <a:invGamma/>
                  </a:schemeClr>
                </a:gs>
              </a:gsLst>
              <a:lin ang="0" scaled="1"/>
            </a:gradFill>
            <a:ln w="9525">
              <a:noFill/>
              <a:round/>
              <a:headEnd/>
              <a:tailEnd/>
            </a:ln>
            <a:effectLst/>
          </p:spPr>
          <p:txBody>
            <a:bodyPr wrap="none" anchor="ctr"/>
            <a:lstStyle/>
            <a:p>
              <a:pPr eaLnBrk="0" fontAlgn="base" hangingPunct="0">
                <a:spcBef>
                  <a:spcPct val="0"/>
                </a:spcBef>
                <a:spcAft>
                  <a:spcPct val="0"/>
                </a:spcAft>
                <a:defRPr/>
              </a:pPr>
              <a:endParaRPr lang="en-US">
                <a:solidFill>
                  <a:srgbClr val="2F1311"/>
                </a:solidFill>
                <a:latin typeface="Tahoma" pitchFamily="22" charset="-52"/>
                <a:ea typeface="ＭＳ Ｐゴシック" charset="0"/>
              </a:endParaRPr>
            </a:p>
          </p:txBody>
        </p:sp>
        <p:sp>
          <p:nvSpPr>
            <p:cNvPr id="15375" name="Freeform 1073" descr="kimonopat1"/>
            <p:cNvSpPr>
              <a:spLocks/>
            </p:cNvSpPr>
            <p:nvPr/>
          </p:nvSpPr>
          <p:spPr bwMode="auto">
            <a:xfrm>
              <a:off x="5046" y="2229"/>
              <a:ext cx="617" cy="1376"/>
            </a:xfrm>
            <a:custGeom>
              <a:avLst/>
              <a:gdLst>
                <a:gd name="T0" fmla="*/ 486 w 617"/>
                <a:gd name="T1" fmla="*/ 3 h 1376"/>
                <a:gd name="T2" fmla="*/ 402 w 617"/>
                <a:gd name="T3" fmla="*/ 381 h 1376"/>
                <a:gd name="T4" fmla="*/ 216 w 617"/>
                <a:gd name="T5" fmla="*/ 777 h 1376"/>
                <a:gd name="T6" fmla="*/ 0 w 617"/>
                <a:gd name="T7" fmla="*/ 1119 h 1376"/>
                <a:gd name="T8" fmla="*/ 102 w 617"/>
                <a:gd name="T9" fmla="*/ 1101 h 1376"/>
                <a:gd name="T10" fmla="*/ 282 w 617"/>
                <a:gd name="T11" fmla="*/ 1119 h 1376"/>
                <a:gd name="T12" fmla="*/ 378 w 617"/>
                <a:gd name="T13" fmla="*/ 1185 h 1376"/>
                <a:gd name="T14" fmla="*/ 432 w 617"/>
                <a:gd name="T15" fmla="*/ 1269 h 1376"/>
                <a:gd name="T16" fmla="*/ 444 w 617"/>
                <a:gd name="T17" fmla="*/ 1365 h 1376"/>
                <a:gd name="T18" fmla="*/ 498 w 617"/>
                <a:gd name="T19" fmla="*/ 1203 h 1376"/>
                <a:gd name="T20" fmla="*/ 564 w 617"/>
                <a:gd name="T21" fmla="*/ 825 h 1376"/>
                <a:gd name="T22" fmla="*/ 606 w 617"/>
                <a:gd name="T23" fmla="*/ 363 h 1376"/>
                <a:gd name="T24" fmla="*/ 486 w 617"/>
                <a:gd name="T25" fmla="*/ 3 h 137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17" h="1376">
                  <a:moveTo>
                    <a:pt x="486" y="3"/>
                  </a:moveTo>
                  <a:cubicBezTo>
                    <a:pt x="452" y="6"/>
                    <a:pt x="447" y="252"/>
                    <a:pt x="402" y="381"/>
                  </a:cubicBezTo>
                  <a:cubicBezTo>
                    <a:pt x="357" y="510"/>
                    <a:pt x="283" y="654"/>
                    <a:pt x="216" y="777"/>
                  </a:cubicBezTo>
                  <a:cubicBezTo>
                    <a:pt x="149" y="900"/>
                    <a:pt x="19" y="1065"/>
                    <a:pt x="0" y="1119"/>
                  </a:cubicBezTo>
                  <a:cubicBezTo>
                    <a:pt x="48" y="1119"/>
                    <a:pt x="55" y="1101"/>
                    <a:pt x="102" y="1101"/>
                  </a:cubicBezTo>
                  <a:cubicBezTo>
                    <a:pt x="149" y="1101"/>
                    <a:pt x="236" y="1105"/>
                    <a:pt x="282" y="1119"/>
                  </a:cubicBezTo>
                  <a:cubicBezTo>
                    <a:pt x="328" y="1133"/>
                    <a:pt x="353" y="1160"/>
                    <a:pt x="378" y="1185"/>
                  </a:cubicBezTo>
                  <a:cubicBezTo>
                    <a:pt x="403" y="1210"/>
                    <a:pt x="421" y="1239"/>
                    <a:pt x="432" y="1269"/>
                  </a:cubicBezTo>
                  <a:cubicBezTo>
                    <a:pt x="443" y="1299"/>
                    <a:pt x="433" y="1376"/>
                    <a:pt x="444" y="1365"/>
                  </a:cubicBezTo>
                  <a:cubicBezTo>
                    <a:pt x="455" y="1354"/>
                    <a:pt x="478" y="1293"/>
                    <a:pt x="498" y="1203"/>
                  </a:cubicBezTo>
                  <a:cubicBezTo>
                    <a:pt x="518" y="1113"/>
                    <a:pt x="546" y="965"/>
                    <a:pt x="564" y="825"/>
                  </a:cubicBezTo>
                  <a:cubicBezTo>
                    <a:pt x="582" y="685"/>
                    <a:pt x="617" y="496"/>
                    <a:pt x="606" y="363"/>
                  </a:cubicBezTo>
                  <a:cubicBezTo>
                    <a:pt x="595" y="230"/>
                    <a:pt x="520" y="0"/>
                    <a:pt x="486" y="3"/>
                  </a:cubicBezTo>
                  <a:close/>
                </a:path>
              </a:pathLst>
            </a:custGeom>
            <a:blipFill dpi="0" rotWithShape="0">
              <a:blip r:embed="rId4"/>
              <a:srcRect/>
              <a:tile tx="0" ty="0" sx="100000" sy="100000" flip="none" algn="tl"/>
            </a:blipFill>
            <a:ln>
              <a:noFill/>
            </a:ln>
            <a:extLst>
              <a:ext uri="{91240B29-F687-4f45-9708-019B960494DF}">
                <a14:hiddenLine xmlns:a14="http://schemas.microsoft.com/office/drawing/2010/main" xmlns="" w="9525" cap="flat" cmpd="sng">
                  <a:solidFill>
                    <a:srgbClr val="000000"/>
                  </a:solidFill>
                  <a:prstDash val="solid"/>
                  <a:round/>
                  <a:headEnd/>
                  <a:tailEnd/>
                </a14:hiddenLine>
              </a:ext>
            </a:extLst>
          </p:spPr>
          <p:txBody>
            <a:bodyPr wrap="none" anchor="ctr"/>
            <a:lstStyle/>
            <a:p>
              <a:pPr eaLnBrk="0" fontAlgn="base" hangingPunct="0">
                <a:spcBef>
                  <a:spcPct val="0"/>
                </a:spcBef>
                <a:spcAft>
                  <a:spcPct val="0"/>
                </a:spcAft>
              </a:pPr>
              <a:endParaRPr lang="en-US">
                <a:solidFill>
                  <a:srgbClr val="2F1311"/>
                </a:solidFill>
                <a:latin typeface="Tahoma" charset="0"/>
                <a:ea typeface="ＭＳ Ｐゴシック" charset="0"/>
              </a:endParaRPr>
            </a:p>
          </p:txBody>
        </p:sp>
        <p:sp>
          <p:nvSpPr>
            <p:cNvPr id="15376" name="Freeform 1074" descr="kimonopat1"/>
            <p:cNvSpPr>
              <a:spLocks/>
            </p:cNvSpPr>
            <p:nvPr/>
          </p:nvSpPr>
          <p:spPr bwMode="auto">
            <a:xfrm>
              <a:off x="5193" y="269"/>
              <a:ext cx="576" cy="3180"/>
            </a:xfrm>
            <a:custGeom>
              <a:avLst/>
              <a:gdLst>
                <a:gd name="T0" fmla="*/ 42 w 576"/>
                <a:gd name="T1" fmla="*/ 61 h 3180"/>
                <a:gd name="T2" fmla="*/ 156 w 576"/>
                <a:gd name="T3" fmla="*/ 517 h 3180"/>
                <a:gd name="T4" fmla="*/ 288 w 576"/>
                <a:gd name="T5" fmla="*/ 991 h 3180"/>
                <a:gd name="T6" fmla="*/ 414 w 576"/>
                <a:gd name="T7" fmla="*/ 1435 h 3180"/>
                <a:gd name="T8" fmla="*/ 576 w 576"/>
                <a:gd name="T9" fmla="*/ 1807 h 3180"/>
                <a:gd name="T10" fmla="*/ 576 w 576"/>
                <a:gd name="T11" fmla="*/ 3055 h 3180"/>
                <a:gd name="T12" fmla="*/ 414 w 576"/>
                <a:gd name="T13" fmla="*/ 2557 h 3180"/>
                <a:gd name="T14" fmla="*/ 252 w 576"/>
                <a:gd name="T15" fmla="*/ 1765 h 3180"/>
                <a:gd name="T16" fmla="*/ 126 w 576"/>
                <a:gd name="T17" fmla="*/ 961 h 3180"/>
                <a:gd name="T18" fmla="*/ 12 w 576"/>
                <a:gd name="T19" fmla="*/ 151 h 3180"/>
                <a:gd name="T20" fmla="*/ 42 w 576"/>
                <a:gd name="T21" fmla="*/ 61 h 318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76" h="3180">
                  <a:moveTo>
                    <a:pt x="42" y="61"/>
                  </a:moveTo>
                  <a:cubicBezTo>
                    <a:pt x="66" y="122"/>
                    <a:pt x="115" y="362"/>
                    <a:pt x="156" y="517"/>
                  </a:cubicBezTo>
                  <a:cubicBezTo>
                    <a:pt x="197" y="672"/>
                    <a:pt x="245" y="838"/>
                    <a:pt x="288" y="991"/>
                  </a:cubicBezTo>
                  <a:cubicBezTo>
                    <a:pt x="331" y="1144"/>
                    <a:pt x="366" y="1299"/>
                    <a:pt x="414" y="1435"/>
                  </a:cubicBezTo>
                  <a:cubicBezTo>
                    <a:pt x="462" y="1571"/>
                    <a:pt x="549" y="1537"/>
                    <a:pt x="576" y="1807"/>
                  </a:cubicBezTo>
                  <a:lnTo>
                    <a:pt x="576" y="3055"/>
                  </a:lnTo>
                  <a:cubicBezTo>
                    <a:pt x="549" y="3180"/>
                    <a:pt x="468" y="2772"/>
                    <a:pt x="414" y="2557"/>
                  </a:cubicBezTo>
                  <a:cubicBezTo>
                    <a:pt x="360" y="2342"/>
                    <a:pt x="300" y="2031"/>
                    <a:pt x="252" y="1765"/>
                  </a:cubicBezTo>
                  <a:cubicBezTo>
                    <a:pt x="204" y="1499"/>
                    <a:pt x="166" y="1230"/>
                    <a:pt x="126" y="961"/>
                  </a:cubicBezTo>
                  <a:cubicBezTo>
                    <a:pt x="86" y="692"/>
                    <a:pt x="24" y="299"/>
                    <a:pt x="12" y="151"/>
                  </a:cubicBezTo>
                  <a:cubicBezTo>
                    <a:pt x="0" y="3"/>
                    <a:pt x="18" y="0"/>
                    <a:pt x="42" y="61"/>
                  </a:cubicBezTo>
                  <a:close/>
                </a:path>
              </a:pathLst>
            </a:custGeom>
            <a:blipFill dpi="0" rotWithShape="0">
              <a:blip r:embed="rId4"/>
              <a:srcRect/>
              <a:tile tx="0" ty="0" sx="100000" sy="100000" flip="none" algn="tl"/>
            </a:blipFill>
            <a:ln>
              <a:noFill/>
            </a:ln>
            <a:extLst>
              <a:ext uri="{91240B29-F687-4f45-9708-019B960494DF}">
                <a14:hiddenLine xmlns:a14="http://schemas.microsoft.com/office/drawing/2010/main" xmlns="" w="9525" cap="flat" cmpd="sng">
                  <a:solidFill>
                    <a:srgbClr val="000000"/>
                  </a:solidFill>
                  <a:prstDash val="solid"/>
                  <a:round/>
                  <a:headEnd/>
                  <a:tailEnd/>
                </a14:hiddenLine>
              </a:ext>
            </a:extLst>
          </p:spPr>
          <p:txBody>
            <a:bodyPr wrap="none" anchor="ctr"/>
            <a:lstStyle/>
            <a:p>
              <a:pPr eaLnBrk="0" fontAlgn="base" hangingPunct="0">
                <a:spcBef>
                  <a:spcPct val="0"/>
                </a:spcBef>
                <a:spcAft>
                  <a:spcPct val="0"/>
                </a:spcAft>
              </a:pPr>
              <a:endParaRPr lang="en-US">
                <a:solidFill>
                  <a:srgbClr val="2F1311"/>
                </a:solidFill>
                <a:latin typeface="Tahoma" charset="0"/>
                <a:ea typeface="ＭＳ Ｐゴシック" charset="0"/>
              </a:endParaRPr>
            </a:p>
          </p:txBody>
        </p:sp>
        <p:sp>
          <p:nvSpPr>
            <p:cNvPr id="15377" name="Freeform 1075"/>
            <p:cNvSpPr>
              <a:spLocks/>
            </p:cNvSpPr>
            <p:nvPr/>
          </p:nvSpPr>
          <p:spPr bwMode="auto">
            <a:xfrm>
              <a:off x="5197" y="165"/>
              <a:ext cx="573" cy="1935"/>
            </a:xfrm>
            <a:custGeom>
              <a:avLst/>
              <a:gdLst>
                <a:gd name="T0" fmla="*/ 69 w 573"/>
                <a:gd name="T1" fmla="*/ 63 h 1935"/>
                <a:gd name="T2" fmla="*/ 207 w 573"/>
                <a:gd name="T3" fmla="*/ 549 h 1935"/>
                <a:gd name="T4" fmla="*/ 381 w 573"/>
                <a:gd name="T5" fmla="*/ 1101 h 1935"/>
                <a:gd name="T6" fmla="*/ 573 w 573"/>
                <a:gd name="T7" fmla="*/ 1575 h 1935"/>
                <a:gd name="T8" fmla="*/ 573 w 573"/>
                <a:gd name="T9" fmla="*/ 1935 h 1935"/>
                <a:gd name="T10" fmla="*/ 321 w 573"/>
                <a:gd name="T11" fmla="*/ 1449 h 1935"/>
                <a:gd name="T12" fmla="*/ 147 w 573"/>
                <a:gd name="T13" fmla="*/ 699 h 1935"/>
                <a:gd name="T14" fmla="*/ 15 w 573"/>
                <a:gd name="T15" fmla="*/ 171 h 1935"/>
                <a:gd name="T16" fmla="*/ 69 w 573"/>
                <a:gd name="T17" fmla="*/ 63 h 193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73" h="1935">
                  <a:moveTo>
                    <a:pt x="69" y="63"/>
                  </a:moveTo>
                  <a:cubicBezTo>
                    <a:pt x="101" y="126"/>
                    <a:pt x="155" y="376"/>
                    <a:pt x="207" y="549"/>
                  </a:cubicBezTo>
                  <a:cubicBezTo>
                    <a:pt x="259" y="722"/>
                    <a:pt x="320" y="930"/>
                    <a:pt x="381" y="1101"/>
                  </a:cubicBezTo>
                  <a:cubicBezTo>
                    <a:pt x="442" y="1272"/>
                    <a:pt x="541" y="1436"/>
                    <a:pt x="573" y="1575"/>
                  </a:cubicBezTo>
                  <a:lnTo>
                    <a:pt x="573" y="1935"/>
                  </a:lnTo>
                  <a:cubicBezTo>
                    <a:pt x="531" y="1914"/>
                    <a:pt x="392" y="1655"/>
                    <a:pt x="321" y="1449"/>
                  </a:cubicBezTo>
                  <a:cubicBezTo>
                    <a:pt x="250" y="1243"/>
                    <a:pt x="198" y="912"/>
                    <a:pt x="147" y="699"/>
                  </a:cubicBezTo>
                  <a:cubicBezTo>
                    <a:pt x="96" y="486"/>
                    <a:pt x="30" y="274"/>
                    <a:pt x="15" y="171"/>
                  </a:cubicBezTo>
                  <a:cubicBezTo>
                    <a:pt x="0" y="68"/>
                    <a:pt x="37" y="0"/>
                    <a:pt x="69" y="63"/>
                  </a:cubicBez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eaLnBrk="0" fontAlgn="base" hangingPunct="0">
                <a:spcBef>
                  <a:spcPct val="0"/>
                </a:spcBef>
                <a:spcAft>
                  <a:spcPct val="0"/>
                </a:spcAft>
              </a:pPr>
              <a:endParaRPr lang="en-US">
                <a:solidFill>
                  <a:srgbClr val="2F1311"/>
                </a:solidFill>
                <a:latin typeface="Tahoma" charset="0"/>
                <a:ea typeface="ＭＳ Ｐゴシック" charset="0"/>
              </a:endParaRPr>
            </a:p>
          </p:txBody>
        </p:sp>
        <p:sp>
          <p:nvSpPr>
            <p:cNvPr id="15378" name="Freeform 1076"/>
            <p:cNvSpPr>
              <a:spLocks/>
            </p:cNvSpPr>
            <p:nvPr/>
          </p:nvSpPr>
          <p:spPr bwMode="auto">
            <a:xfrm>
              <a:off x="5004" y="0"/>
              <a:ext cx="363" cy="2112"/>
            </a:xfrm>
            <a:custGeom>
              <a:avLst/>
              <a:gdLst>
                <a:gd name="T0" fmla="*/ 0 w 363"/>
                <a:gd name="T1" fmla="*/ 2094 h 2112"/>
                <a:gd name="T2" fmla="*/ 66 w 363"/>
                <a:gd name="T3" fmla="*/ 1992 h 2112"/>
                <a:gd name="T4" fmla="*/ 150 w 363"/>
                <a:gd name="T5" fmla="*/ 1464 h 2112"/>
                <a:gd name="T6" fmla="*/ 234 w 363"/>
                <a:gd name="T7" fmla="*/ 678 h 2112"/>
                <a:gd name="T8" fmla="*/ 324 w 363"/>
                <a:gd name="T9" fmla="*/ 0 h 2112"/>
                <a:gd name="T10" fmla="*/ 0 w 363"/>
                <a:gd name="T11" fmla="*/ 0 h 2112"/>
                <a:gd name="T12" fmla="*/ 0 w 363"/>
                <a:gd name="T13" fmla="*/ 2094 h 21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2F1311"/>
                </a:solidFill>
                <a:latin typeface="Tahoma" charset="0"/>
                <a:ea typeface="ＭＳ Ｐゴシック" charset="0"/>
              </a:endParaRPr>
            </a:p>
          </p:txBody>
        </p:sp>
        <p:sp>
          <p:nvSpPr>
            <p:cNvPr id="148533" name="Freeform 1077"/>
            <p:cNvSpPr>
              <a:spLocks/>
            </p:cNvSpPr>
            <p:nvPr/>
          </p:nvSpPr>
          <p:spPr bwMode="auto">
            <a:xfrm>
              <a:off x="5004" y="1"/>
              <a:ext cx="189" cy="2112"/>
            </a:xfrm>
            <a:custGeom>
              <a:avLst/>
              <a:gdLst/>
              <a:ahLst/>
              <a:cxnLst>
                <a:cxn ang="0">
                  <a:pos x="0" y="2094"/>
                </a:cxn>
                <a:cxn ang="0">
                  <a:pos x="66" y="1992"/>
                </a:cxn>
                <a:cxn ang="0">
                  <a:pos x="150" y="1464"/>
                </a:cxn>
                <a:cxn ang="0">
                  <a:pos x="234" y="678"/>
                </a:cxn>
                <a:cxn ang="0">
                  <a:pos x="324" y="0"/>
                </a:cxn>
                <a:cxn ang="0">
                  <a:pos x="0" y="0"/>
                </a:cxn>
                <a:cxn ang="0">
                  <a:pos x="0" y="2094"/>
                </a:cxn>
              </a:cxnLst>
              <a:rect l="0" t="0" r="r" b="b"/>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chemeClr val="folHlink"/>
                </a:gs>
                <a:gs pos="50000">
                  <a:schemeClr val="hlink"/>
                </a:gs>
                <a:gs pos="100000">
                  <a:schemeClr val="folHlink"/>
                </a:gs>
              </a:gsLst>
              <a:lin ang="0" scaled="1"/>
            </a:gradFill>
            <a:ln w="9525">
              <a:noFill/>
              <a:round/>
              <a:headEnd/>
              <a:tailEnd/>
            </a:ln>
            <a:effectLst/>
          </p:spPr>
          <p:txBody>
            <a:bodyPr wrap="none" anchor="ctr"/>
            <a:lstStyle/>
            <a:p>
              <a:pPr eaLnBrk="0" fontAlgn="base" hangingPunct="0">
                <a:spcBef>
                  <a:spcPct val="0"/>
                </a:spcBef>
                <a:spcAft>
                  <a:spcPct val="0"/>
                </a:spcAft>
                <a:defRPr/>
              </a:pPr>
              <a:endParaRPr lang="en-US">
                <a:solidFill>
                  <a:srgbClr val="2F1311"/>
                </a:solidFill>
                <a:latin typeface="Tahoma" pitchFamily="22" charset="-52"/>
                <a:ea typeface="ＭＳ Ｐゴシック" charset="0"/>
              </a:endParaRPr>
            </a:p>
          </p:txBody>
        </p:sp>
        <p:sp>
          <p:nvSpPr>
            <p:cNvPr id="15380" name="Rectangle 1078"/>
            <p:cNvSpPr>
              <a:spLocks noChangeArrowheads="1"/>
            </p:cNvSpPr>
            <p:nvPr/>
          </p:nvSpPr>
          <p:spPr bwMode="auto">
            <a:xfrm>
              <a:off x="4955" y="1"/>
              <a:ext cx="56" cy="4320"/>
            </a:xfrm>
            <a:prstGeom prst="rect">
              <a:avLst/>
            </a:pr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fontAlgn="base">
                <a:spcBef>
                  <a:spcPct val="0"/>
                </a:spcBef>
                <a:spcAft>
                  <a:spcPct val="0"/>
                </a:spcAft>
              </a:pPr>
              <a:endParaRPr kumimoji="1" lang="en-US">
                <a:solidFill>
                  <a:srgbClr val="2F1311"/>
                </a:solidFill>
                <a:ea typeface="ＭＳ Ｐゴシック" charset="0"/>
              </a:endParaRPr>
            </a:p>
          </p:txBody>
        </p:sp>
        <p:sp>
          <p:nvSpPr>
            <p:cNvPr id="148535" name="Freeform 1079"/>
            <p:cNvSpPr>
              <a:spLocks/>
            </p:cNvSpPr>
            <p:nvPr/>
          </p:nvSpPr>
          <p:spPr bwMode="auto">
            <a:xfrm>
              <a:off x="5013" y="3924"/>
              <a:ext cx="734" cy="390"/>
            </a:xfrm>
            <a:custGeom>
              <a:avLst/>
              <a:gdLst/>
              <a:ahLst/>
              <a:cxnLst>
                <a:cxn ang="0">
                  <a:pos x="1" y="357"/>
                </a:cxn>
                <a:cxn ang="0">
                  <a:pos x="109" y="341"/>
                </a:cxn>
                <a:cxn ang="0">
                  <a:pos x="241" y="305"/>
                </a:cxn>
                <a:cxn ang="0">
                  <a:pos x="353" y="209"/>
                </a:cxn>
                <a:cxn ang="0">
                  <a:pos x="429" y="89"/>
                </a:cxn>
                <a:cxn ang="0">
                  <a:pos x="493" y="17"/>
                </a:cxn>
                <a:cxn ang="0">
                  <a:pos x="577" y="1"/>
                </a:cxn>
                <a:cxn ang="0">
                  <a:pos x="629" y="21"/>
                </a:cxn>
                <a:cxn ang="0">
                  <a:pos x="673" y="65"/>
                </a:cxn>
                <a:cxn ang="0">
                  <a:pos x="673" y="137"/>
                </a:cxn>
                <a:cxn ang="0">
                  <a:pos x="561" y="225"/>
                </a:cxn>
                <a:cxn ang="0">
                  <a:pos x="425" y="297"/>
                </a:cxn>
                <a:cxn ang="0">
                  <a:pos x="245" y="357"/>
                </a:cxn>
                <a:cxn ang="0">
                  <a:pos x="113" y="377"/>
                </a:cxn>
                <a:cxn ang="0">
                  <a:pos x="1" y="357"/>
                </a:cxn>
              </a:cxnLst>
              <a:rect l="0" t="0" r="r" b="b"/>
              <a:pathLst>
                <a:path w="692" h="378">
                  <a:moveTo>
                    <a:pt x="1" y="357"/>
                  </a:moveTo>
                  <a:cubicBezTo>
                    <a:pt x="0" y="351"/>
                    <a:pt x="69" y="350"/>
                    <a:pt x="109" y="341"/>
                  </a:cubicBezTo>
                  <a:cubicBezTo>
                    <a:pt x="149" y="332"/>
                    <a:pt x="200" y="327"/>
                    <a:pt x="241" y="305"/>
                  </a:cubicBezTo>
                  <a:cubicBezTo>
                    <a:pt x="282" y="283"/>
                    <a:pt x="322" y="245"/>
                    <a:pt x="353" y="209"/>
                  </a:cubicBezTo>
                  <a:cubicBezTo>
                    <a:pt x="384" y="173"/>
                    <a:pt x="406" y="121"/>
                    <a:pt x="429" y="89"/>
                  </a:cubicBezTo>
                  <a:cubicBezTo>
                    <a:pt x="452" y="57"/>
                    <a:pt x="468" y="32"/>
                    <a:pt x="493" y="17"/>
                  </a:cubicBezTo>
                  <a:cubicBezTo>
                    <a:pt x="518" y="2"/>
                    <a:pt x="554" y="0"/>
                    <a:pt x="577" y="1"/>
                  </a:cubicBezTo>
                  <a:cubicBezTo>
                    <a:pt x="600" y="2"/>
                    <a:pt x="613" y="10"/>
                    <a:pt x="629" y="21"/>
                  </a:cubicBezTo>
                  <a:cubicBezTo>
                    <a:pt x="645" y="32"/>
                    <a:pt x="666" y="46"/>
                    <a:pt x="673" y="65"/>
                  </a:cubicBezTo>
                  <a:cubicBezTo>
                    <a:pt x="680" y="84"/>
                    <a:pt x="692" y="110"/>
                    <a:pt x="673" y="137"/>
                  </a:cubicBezTo>
                  <a:cubicBezTo>
                    <a:pt x="654" y="164"/>
                    <a:pt x="602" y="198"/>
                    <a:pt x="561" y="225"/>
                  </a:cubicBezTo>
                  <a:cubicBezTo>
                    <a:pt x="520" y="252"/>
                    <a:pt x="478" y="275"/>
                    <a:pt x="425" y="297"/>
                  </a:cubicBezTo>
                  <a:cubicBezTo>
                    <a:pt x="372" y="319"/>
                    <a:pt x="297" y="344"/>
                    <a:pt x="245" y="357"/>
                  </a:cubicBezTo>
                  <a:cubicBezTo>
                    <a:pt x="193" y="370"/>
                    <a:pt x="156" y="376"/>
                    <a:pt x="113" y="377"/>
                  </a:cubicBezTo>
                  <a:cubicBezTo>
                    <a:pt x="70" y="378"/>
                    <a:pt x="2" y="363"/>
                    <a:pt x="1" y="357"/>
                  </a:cubicBezTo>
                  <a:close/>
                </a:path>
              </a:pathLst>
            </a:custGeom>
            <a:gradFill rotWithShape="0">
              <a:gsLst>
                <a:gs pos="0">
                  <a:schemeClr val="bg1"/>
                </a:gs>
                <a:gs pos="50000">
                  <a:schemeClr val="folHlink"/>
                </a:gs>
                <a:gs pos="100000">
                  <a:schemeClr val="bg1"/>
                </a:gs>
              </a:gsLst>
              <a:lin ang="0" scaled="1"/>
            </a:gradFill>
            <a:ln w="9525" cap="flat" cmpd="sng">
              <a:noFill/>
              <a:prstDash val="solid"/>
              <a:round/>
              <a:headEnd type="none" w="med" len="med"/>
              <a:tailEnd type="none" w="med" len="med"/>
            </a:ln>
            <a:effectLst/>
          </p:spPr>
          <p:txBody>
            <a:bodyPr wrap="none" anchor="ctr"/>
            <a:lstStyle/>
            <a:p>
              <a:pPr eaLnBrk="0" fontAlgn="base" hangingPunct="0">
                <a:spcBef>
                  <a:spcPct val="0"/>
                </a:spcBef>
                <a:spcAft>
                  <a:spcPct val="0"/>
                </a:spcAft>
                <a:defRPr/>
              </a:pPr>
              <a:endParaRPr lang="en-US">
                <a:solidFill>
                  <a:srgbClr val="2F1311"/>
                </a:solidFill>
                <a:latin typeface="Tahoma" pitchFamily="22" charset="-52"/>
                <a:ea typeface="ＭＳ Ｐゴシック" charset="0"/>
              </a:endParaRPr>
            </a:p>
          </p:txBody>
        </p:sp>
        <p:sp>
          <p:nvSpPr>
            <p:cNvPr id="15382" name="AutoShape 1080"/>
            <p:cNvSpPr>
              <a:spLocks noChangeArrowheads="1"/>
            </p:cNvSpPr>
            <p:nvPr/>
          </p:nvSpPr>
          <p:spPr bwMode="hidden">
            <a:xfrm rot="5400000">
              <a:off x="2724" y="2089"/>
              <a:ext cx="4320" cy="14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2105 w 21600"/>
                <a:gd name="T13" fmla="*/ 2130 h 21600"/>
                <a:gd name="T14" fmla="*/ 19495 w 21600"/>
                <a:gd name="T15" fmla="*/ 19470 h 21600"/>
              </a:gdLst>
              <a:ahLst/>
              <a:cxnLst>
                <a:cxn ang="T8">
                  <a:pos x="T0" y="T1"/>
                </a:cxn>
                <a:cxn ang="T9">
                  <a:pos x="T2" y="T3"/>
                </a:cxn>
                <a:cxn ang="T10">
                  <a:pos x="T4" y="T5"/>
                </a:cxn>
                <a:cxn ang="T11">
                  <a:pos x="T6" y="T7"/>
                </a:cxn>
              </a:cxnLst>
              <a:rect l="T12" t="T13" r="T14" b="T15"/>
              <a:pathLst>
                <a:path w="21600" h="21600">
                  <a:moveTo>
                    <a:pt x="0" y="0"/>
                  </a:moveTo>
                  <a:lnTo>
                    <a:pt x="607" y="21600"/>
                  </a:lnTo>
                  <a:lnTo>
                    <a:pt x="20993" y="21600"/>
                  </a:lnTo>
                  <a:lnTo>
                    <a:pt x="21600" y="0"/>
                  </a:lnTo>
                  <a:lnTo>
                    <a:pt x="0" y="0"/>
                  </a:lnTo>
                  <a:close/>
                </a:path>
              </a:pathLst>
            </a:custGeom>
            <a:gradFill rotWithShape="0">
              <a:gsLst>
                <a:gs pos="0">
                  <a:schemeClr val="bg1"/>
                </a:gs>
                <a:gs pos="100000">
                  <a:schemeClr val="bg2"/>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rot="10800000" vert="eaVert" wrap="none" anchor="ctr"/>
            <a:lstStyle/>
            <a:p>
              <a:pPr eaLnBrk="0" fontAlgn="base" hangingPunct="0">
                <a:spcBef>
                  <a:spcPct val="0"/>
                </a:spcBef>
                <a:spcAft>
                  <a:spcPct val="0"/>
                </a:spcAft>
              </a:pPr>
              <a:endParaRPr lang="en-US">
                <a:solidFill>
                  <a:srgbClr val="2F1311"/>
                </a:solidFill>
                <a:latin typeface="Tahoma" charset="0"/>
                <a:ea typeface="ＭＳ Ｐゴシック" charset="0"/>
              </a:endParaRPr>
            </a:p>
          </p:txBody>
        </p:sp>
      </p:grpSp>
      <p:sp>
        <p:nvSpPr>
          <p:cNvPr id="15363" name="Rectangle 1081"/>
          <p:cNvSpPr>
            <a:spLocks noGrp="1" noChangeArrowheads="1"/>
          </p:cNvSpPr>
          <p:nvPr>
            <p:ph type="title"/>
          </p:nvPr>
        </p:nvSpPr>
        <p:spPr bwMode="auto">
          <a:xfrm>
            <a:off x="219076" y="227013"/>
            <a:ext cx="747712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8" tIns="45704" rIns="91408" bIns="45704" numCol="1" anchor="ctr" anchorCtr="0" compatLnSpc="1">
            <a:prstTxWarp prst="textNoShape">
              <a:avLst/>
            </a:prstTxWarp>
          </a:bodyPr>
          <a:lstStyle/>
          <a:p>
            <a:pPr lvl="0"/>
            <a:r>
              <a:rPr lang="en-US"/>
              <a:t>Click to edit Master title style</a:t>
            </a:r>
          </a:p>
        </p:txBody>
      </p:sp>
      <p:sp>
        <p:nvSpPr>
          <p:cNvPr id="15364" name="Rectangle 1082"/>
          <p:cNvSpPr>
            <a:spLocks noGrp="1" noChangeArrowheads="1"/>
          </p:cNvSpPr>
          <p:nvPr>
            <p:ph type="body" idx="1"/>
          </p:nvPr>
        </p:nvSpPr>
        <p:spPr bwMode="auto">
          <a:xfrm>
            <a:off x="263525" y="1598620"/>
            <a:ext cx="7386638" cy="44973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8" tIns="45704" rIns="91408" bIns="457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8539" name="Rectangle 1083"/>
          <p:cNvSpPr>
            <a:spLocks noGrp="1" noChangeArrowheads="1"/>
          </p:cNvSpPr>
          <p:nvPr>
            <p:ph type="dt" sz="half" idx="2"/>
          </p:nvPr>
        </p:nvSpPr>
        <p:spPr bwMode="auto">
          <a:xfrm>
            <a:off x="301625" y="6242051"/>
            <a:ext cx="1782763" cy="474663"/>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eaLnBrk="1" hangingPunct="1">
              <a:defRPr sz="1000">
                <a:solidFill>
                  <a:srgbClr val="2F1311"/>
                </a:solidFill>
                <a:latin typeface="+mn-lt"/>
                <a:ea typeface="+mn-ea"/>
                <a:cs typeface="+mn-cs"/>
              </a:defRPr>
            </a:lvl1pPr>
          </a:lstStyle>
          <a:p>
            <a:pPr fontAlgn="base">
              <a:spcBef>
                <a:spcPct val="0"/>
              </a:spcBef>
              <a:spcAft>
                <a:spcPct val="0"/>
              </a:spcAft>
              <a:defRPr/>
            </a:pPr>
            <a:endParaRPr lang="en-US"/>
          </a:p>
        </p:txBody>
      </p:sp>
      <p:sp>
        <p:nvSpPr>
          <p:cNvPr id="148540" name="Rectangle 1084"/>
          <p:cNvSpPr>
            <a:spLocks noGrp="1" noChangeArrowheads="1"/>
          </p:cNvSpPr>
          <p:nvPr>
            <p:ph type="ftr" sz="quarter" idx="3"/>
          </p:nvPr>
        </p:nvSpPr>
        <p:spPr bwMode="auto">
          <a:xfrm>
            <a:off x="2257425" y="6248400"/>
            <a:ext cx="3455988" cy="474663"/>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lgn="ctr" eaLnBrk="1" hangingPunct="1">
              <a:defRPr sz="1000">
                <a:solidFill>
                  <a:srgbClr val="2F1311"/>
                </a:solidFill>
                <a:latin typeface="+mn-lt"/>
                <a:ea typeface="+mn-ea"/>
                <a:cs typeface="+mn-cs"/>
              </a:defRPr>
            </a:lvl1pPr>
          </a:lstStyle>
          <a:p>
            <a:pPr fontAlgn="base">
              <a:spcBef>
                <a:spcPct val="0"/>
              </a:spcBef>
              <a:spcAft>
                <a:spcPct val="0"/>
              </a:spcAft>
              <a:defRPr/>
            </a:pPr>
            <a:endParaRPr lang="en-US"/>
          </a:p>
        </p:txBody>
      </p:sp>
      <p:sp>
        <p:nvSpPr>
          <p:cNvPr id="148541" name="Rectangle 1085"/>
          <p:cNvSpPr>
            <a:spLocks noGrp="1" noChangeArrowheads="1"/>
          </p:cNvSpPr>
          <p:nvPr>
            <p:ph type="sldNum" sz="quarter" idx="4"/>
          </p:nvPr>
        </p:nvSpPr>
        <p:spPr bwMode="auto">
          <a:xfrm>
            <a:off x="5867407" y="6248400"/>
            <a:ext cx="1755775" cy="474663"/>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lgn="r" eaLnBrk="1" hangingPunct="1">
              <a:defRPr sz="1000">
                <a:solidFill>
                  <a:srgbClr val="2F1311"/>
                </a:solidFill>
                <a:latin typeface="Arial" charset="0"/>
              </a:defRPr>
            </a:lvl1pPr>
          </a:lstStyle>
          <a:p>
            <a:pPr fontAlgn="base">
              <a:spcBef>
                <a:spcPct val="0"/>
              </a:spcBef>
              <a:spcAft>
                <a:spcPct val="0"/>
              </a:spcAft>
              <a:defRPr/>
            </a:pPr>
            <a:fld id="{65951808-EB91-4044-B786-B925D7AECD03}" type="slidenum">
              <a:rPr lang="en-US">
                <a:ea typeface="ＭＳ Ｐゴシック" charset="0"/>
              </a:rPr>
              <a:pPr fontAlgn="base">
                <a:spcBef>
                  <a:spcPct val="0"/>
                </a:spcBef>
                <a:spcAft>
                  <a:spcPct val="0"/>
                </a:spcAft>
                <a:defRPr/>
              </a:pPr>
              <a:t>‹#›</a:t>
            </a:fld>
            <a:endParaRPr lang="en-US">
              <a:ea typeface="ＭＳ Ｐゴシック" charset="0"/>
            </a:endParaRPr>
          </a:p>
        </p:txBody>
      </p:sp>
    </p:spTree>
    <p:extLst>
      <p:ext uri="{BB962C8B-B14F-4D97-AF65-F5344CB8AC3E}">
        <p14:creationId xmlns:p14="http://schemas.microsoft.com/office/powerpoint/2010/main" val="2110963374"/>
      </p:ext>
    </p:extLst>
  </p:cSld>
  <p:clrMap bg1="lt1" tx1="dk1" bg2="lt2" tx2="dk2" accent1="accent1" accent2="accent2" accent3="accent3" accent4="accent4" accent5="accent5" accent6="accent6" hlink="hlink" folHlink="folHlink"/>
  <p:sldLayoutIdLst>
    <p:sldLayoutId id="2147484036" r:id="rId1"/>
  </p:sldLayoutIdLst>
  <p:txStyles>
    <p:titleStyle>
      <a:lvl1pPr algn="l" rtl="0" eaLnBrk="0" fontAlgn="base" hangingPunct="0">
        <a:spcBef>
          <a:spcPct val="0"/>
        </a:spcBef>
        <a:spcAft>
          <a:spcPct val="0"/>
        </a:spcAft>
        <a:defRPr sz="40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000">
          <a:solidFill>
            <a:schemeClr val="tx2"/>
          </a:solidFill>
          <a:latin typeface="Arial" pitchFamily="22" charset="0"/>
          <a:ea typeface="ＭＳ Ｐゴシック" pitchFamily="-105" charset="-128"/>
          <a:cs typeface="ＭＳ Ｐゴシック" pitchFamily="-105" charset="-128"/>
        </a:defRPr>
      </a:lvl2pPr>
      <a:lvl3pPr algn="l" rtl="0" eaLnBrk="0" fontAlgn="base" hangingPunct="0">
        <a:spcBef>
          <a:spcPct val="0"/>
        </a:spcBef>
        <a:spcAft>
          <a:spcPct val="0"/>
        </a:spcAft>
        <a:defRPr sz="4000">
          <a:solidFill>
            <a:schemeClr val="tx2"/>
          </a:solidFill>
          <a:latin typeface="Arial" pitchFamily="22" charset="0"/>
          <a:ea typeface="ＭＳ Ｐゴシック" pitchFamily="-105" charset="-128"/>
          <a:cs typeface="ＭＳ Ｐゴシック" pitchFamily="-105" charset="-128"/>
        </a:defRPr>
      </a:lvl3pPr>
      <a:lvl4pPr algn="l" rtl="0" eaLnBrk="0" fontAlgn="base" hangingPunct="0">
        <a:spcBef>
          <a:spcPct val="0"/>
        </a:spcBef>
        <a:spcAft>
          <a:spcPct val="0"/>
        </a:spcAft>
        <a:defRPr sz="4000">
          <a:solidFill>
            <a:schemeClr val="tx2"/>
          </a:solidFill>
          <a:latin typeface="Arial" pitchFamily="22" charset="0"/>
          <a:ea typeface="ＭＳ Ｐゴシック" pitchFamily="-105" charset="-128"/>
          <a:cs typeface="ＭＳ Ｐゴシック" pitchFamily="-105" charset="-128"/>
        </a:defRPr>
      </a:lvl4pPr>
      <a:lvl5pPr algn="l" rtl="0" eaLnBrk="0" fontAlgn="base" hangingPunct="0">
        <a:spcBef>
          <a:spcPct val="0"/>
        </a:spcBef>
        <a:spcAft>
          <a:spcPct val="0"/>
        </a:spcAft>
        <a:defRPr sz="4000">
          <a:solidFill>
            <a:schemeClr val="tx2"/>
          </a:solidFill>
          <a:latin typeface="Arial" pitchFamily="22" charset="0"/>
          <a:ea typeface="ＭＳ Ｐゴシック" pitchFamily="-105" charset="-128"/>
          <a:cs typeface="ＭＳ Ｐゴシック" pitchFamily="-105" charset="-128"/>
        </a:defRPr>
      </a:lvl5pPr>
      <a:lvl6pPr marL="457042" algn="l" rtl="0" fontAlgn="base">
        <a:spcBef>
          <a:spcPct val="0"/>
        </a:spcBef>
        <a:spcAft>
          <a:spcPct val="0"/>
        </a:spcAft>
        <a:defRPr sz="4000">
          <a:solidFill>
            <a:schemeClr val="tx2"/>
          </a:solidFill>
          <a:latin typeface="Arial" pitchFamily="22" charset="0"/>
        </a:defRPr>
      </a:lvl6pPr>
      <a:lvl7pPr marL="914085" algn="l" rtl="0" fontAlgn="base">
        <a:spcBef>
          <a:spcPct val="0"/>
        </a:spcBef>
        <a:spcAft>
          <a:spcPct val="0"/>
        </a:spcAft>
        <a:defRPr sz="4000">
          <a:solidFill>
            <a:schemeClr val="tx2"/>
          </a:solidFill>
          <a:latin typeface="Arial" pitchFamily="22" charset="0"/>
        </a:defRPr>
      </a:lvl7pPr>
      <a:lvl8pPr marL="1371124" algn="l" rtl="0" fontAlgn="base">
        <a:spcBef>
          <a:spcPct val="0"/>
        </a:spcBef>
        <a:spcAft>
          <a:spcPct val="0"/>
        </a:spcAft>
        <a:defRPr sz="4000">
          <a:solidFill>
            <a:schemeClr val="tx2"/>
          </a:solidFill>
          <a:latin typeface="Arial" pitchFamily="22" charset="0"/>
        </a:defRPr>
      </a:lvl8pPr>
      <a:lvl9pPr marL="1828170" algn="l" rtl="0" fontAlgn="base">
        <a:spcBef>
          <a:spcPct val="0"/>
        </a:spcBef>
        <a:spcAft>
          <a:spcPct val="0"/>
        </a:spcAft>
        <a:defRPr sz="4000">
          <a:solidFill>
            <a:schemeClr val="tx2"/>
          </a:solidFill>
          <a:latin typeface="Arial" pitchFamily="22" charset="0"/>
        </a:defRPr>
      </a:lvl9pPr>
    </p:titleStyle>
    <p:bodyStyle>
      <a:lvl1pPr marL="342781" indent="-342781" algn="l" rtl="0" eaLnBrk="0" fontAlgn="base" hangingPunct="0">
        <a:spcBef>
          <a:spcPct val="20000"/>
        </a:spcBef>
        <a:spcAft>
          <a:spcPct val="0"/>
        </a:spcAft>
        <a:buBlip>
          <a:blip r:embed="rId5"/>
        </a:buBlip>
        <a:defRPr sz="3200">
          <a:solidFill>
            <a:schemeClr val="tx1"/>
          </a:solidFill>
          <a:latin typeface="+mn-lt"/>
          <a:ea typeface="ＭＳ Ｐゴシック" pitchFamily="-105" charset="-128"/>
          <a:cs typeface="ＭＳ Ｐゴシック" pitchFamily="-105" charset="-128"/>
        </a:defRPr>
      </a:lvl1pPr>
      <a:lvl2pPr marL="742691" indent="-285652" algn="l" rtl="0" eaLnBrk="0" fontAlgn="base" hangingPunct="0">
        <a:spcBef>
          <a:spcPct val="20000"/>
        </a:spcBef>
        <a:spcAft>
          <a:spcPct val="0"/>
        </a:spcAft>
        <a:buSzPct val="80000"/>
        <a:buBlip>
          <a:blip r:embed="rId6"/>
        </a:buBlip>
        <a:defRPr sz="2800">
          <a:solidFill>
            <a:schemeClr val="tx1"/>
          </a:solidFill>
          <a:latin typeface="+mn-lt"/>
          <a:ea typeface="ＭＳ Ｐゴシック" pitchFamily="22" charset="-128"/>
        </a:defRPr>
      </a:lvl2pPr>
      <a:lvl3pPr marL="1142602" indent="-228522" algn="l" rtl="0" eaLnBrk="0" fontAlgn="base" hangingPunct="0">
        <a:spcBef>
          <a:spcPct val="20000"/>
        </a:spcBef>
        <a:spcAft>
          <a:spcPct val="0"/>
        </a:spcAft>
        <a:buSzPct val="70000"/>
        <a:buBlip>
          <a:blip r:embed="rId7"/>
        </a:buBlip>
        <a:defRPr sz="2400">
          <a:solidFill>
            <a:schemeClr val="tx1"/>
          </a:solidFill>
          <a:latin typeface="+mn-lt"/>
          <a:ea typeface="ＭＳ Ｐゴシック" charset="0"/>
          <a:cs typeface="Geneva" charset="-128"/>
        </a:defRPr>
      </a:lvl3pPr>
      <a:lvl4pPr marL="1599645" indent="-228522"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6686" indent="-228522"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128"/>
        </a:defRPr>
      </a:lvl5pPr>
      <a:lvl6pPr marL="2513726" indent="-228522" algn="l" rtl="0" fontAlgn="base">
        <a:spcBef>
          <a:spcPct val="20000"/>
        </a:spcBef>
        <a:spcAft>
          <a:spcPct val="0"/>
        </a:spcAft>
        <a:buChar char="»"/>
        <a:defRPr sz="2000">
          <a:solidFill>
            <a:schemeClr val="tx1"/>
          </a:solidFill>
          <a:latin typeface="+mn-lt"/>
          <a:ea typeface="ＭＳ Ｐゴシック" pitchFamily="22" charset="-128"/>
        </a:defRPr>
      </a:lvl6pPr>
      <a:lvl7pPr marL="2970770" indent="-228522" algn="l" rtl="0" fontAlgn="base">
        <a:spcBef>
          <a:spcPct val="20000"/>
        </a:spcBef>
        <a:spcAft>
          <a:spcPct val="0"/>
        </a:spcAft>
        <a:buChar char="»"/>
        <a:defRPr sz="2000">
          <a:solidFill>
            <a:schemeClr val="tx1"/>
          </a:solidFill>
          <a:latin typeface="+mn-lt"/>
          <a:ea typeface="ＭＳ Ｐゴシック" pitchFamily="22" charset="-128"/>
        </a:defRPr>
      </a:lvl7pPr>
      <a:lvl8pPr marL="3427810" indent="-228522" algn="l" rtl="0" fontAlgn="base">
        <a:spcBef>
          <a:spcPct val="20000"/>
        </a:spcBef>
        <a:spcAft>
          <a:spcPct val="0"/>
        </a:spcAft>
        <a:buChar char="»"/>
        <a:defRPr sz="2000">
          <a:solidFill>
            <a:schemeClr val="tx1"/>
          </a:solidFill>
          <a:latin typeface="+mn-lt"/>
          <a:ea typeface="ＭＳ Ｐゴシック" pitchFamily="22" charset="-128"/>
        </a:defRPr>
      </a:lvl8pPr>
      <a:lvl9pPr marL="3884852" indent="-228522" algn="l" rtl="0" fontAlgn="base">
        <a:spcBef>
          <a:spcPct val="20000"/>
        </a:spcBef>
        <a:spcAft>
          <a:spcPct val="0"/>
        </a:spcAft>
        <a:buChar char="»"/>
        <a:defRPr sz="2000">
          <a:solidFill>
            <a:schemeClr val="tx1"/>
          </a:solidFill>
          <a:latin typeface="+mn-lt"/>
          <a:ea typeface="ＭＳ Ｐゴシック" pitchFamily="22" charset="-128"/>
        </a:defRPr>
      </a:lvl9pPr>
    </p:bodyStyle>
    <p:otherStyle>
      <a:defPPr>
        <a:defRPr lang="en-US"/>
      </a:defPPr>
      <a:lvl1pPr marL="0" algn="l" defTabSz="457042" rtl="0" eaLnBrk="1" latinLnBrk="0" hangingPunct="1">
        <a:defRPr sz="1800" kern="1200">
          <a:solidFill>
            <a:schemeClr val="tx1"/>
          </a:solidFill>
          <a:latin typeface="+mn-lt"/>
          <a:ea typeface="+mn-ea"/>
          <a:cs typeface="+mn-cs"/>
        </a:defRPr>
      </a:lvl1pPr>
      <a:lvl2pPr marL="457042" algn="l" defTabSz="457042" rtl="0" eaLnBrk="1" latinLnBrk="0" hangingPunct="1">
        <a:defRPr sz="1800" kern="1200">
          <a:solidFill>
            <a:schemeClr val="tx1"/>
          </a:solidFill>
          <a:latin typeface="+mn-lt"/>
          <a:ea typeface="+mn-ea"/>
          <a:cs typeface="+mn-cs"/>
        </a:defRPr>
      </a:lvl2pPr>
      <a:lvl3pPr marL="914085" algn="l" defTabSz="457042" rtl="0" eaLnBrk="1" latinLnBrk="0" hangingPunct="1">
        <a:defRPr sz="1800" kern="1200">
          <a:solidFill>
            <a:schemeClr val="tx1"/>
          </a:solidFill>
          <a:latin typeface="+mn-lt"/>
          <a:ea typeface="+mn-ea"/>
          <a:cs typeface="+mn-cs"/>
        </a:defRPr>
      </a:lvl3pPr>
      <a:lvl4pPr marL="1371124" algn="l" defTabSz="457042" rtl="0" eaLnBrk="1" latinLnBrk="0" hangingPunct="1">
        <a:defRPr sz="1800" kern="1200">
          <a:solidFill>
            <a:schemeClr val="tx1"/>
          </a:solidFill>
          <a:latin typeface="+mn-lt"/>
          <a:ea typeface="+mn-ea"/>
          <a:cs typeface="+mn-cs"/>
        </a:defRPr>
      </a:lvl4pPr>
      <a:lvl5pPr marL="1828170" algn="l" defTabSz="457042" rtl="0" eaLnBrk="1" latinLnBrk="0" hangingPunct="1">
        <a:defRPr sz="1800" kern="1200">
          <a:solidFill>
            <a:schemeClr val="tx1"/>
          </a:solidFill>
          <a:latin typeface="+mn-lt"/>
          <a:ea typeface="+mn-ea"/>
          <a:cs typeface="+mn-cs"/>
        </a:defRPr>
      </a:lvl5pPr>
      <a:lvl6pPr marL="2285205" algn="l" defTabSz="457042" rtl="0" eaLnBrk="1" latinLnBrk="0" hangingPunct="1">
        <a:defRPr sz="1800" kern="1200">
          <a:solidFill>
            <a:schemeClr val="tx1"/>
          </a:solidFill>
          <a:latin typeface="+mn-lt"/>
          <a:ea typeface="+mn-ea"/>
          <a:cs typeface="+mn-cs"/>
        </a:defRPr>
      </a:lvl6pPr>
      <a:lvl7pPr marL="2742248" algn="l" defTabSz="457042" rtl="0" eaLnBrk="1" latinLnBrk="0" hangingPunct="1">
        <a:defRPr sz="1800" kern="1200">
          <a:solidFill>
            <a:schemeClr val="tx1"/>
          </a:solidFill>
          <a:latin typeface="+mn-lt"/>
          <a:ea typeface="+mn-ea"/>
          <a:cs typeface="+mn-cs"/>
        </a:defRPr>
      </a:lvl7pPr>
      <a:lvl8pPr marL="3199289" algn="l" defTabSz="457042" rtl="0" eaLnBrk="1" latinLnBrk="0" hangingPunct="1">
        <a:defRPr sz="1800" kern="1200">
          <a:solidFill>
            <a:schemeClr val="tx1"/>
          </a:solidFill>
          <a:latin typeface="+mn-lt"/>
          <a:ea typeface="+mn-ea"/>
          <a:cs typeface="+mn-cs"/>
        </a:defRPr>
      </a:lvl8pPr>
      <a:lvl9pPr marL="3656328" algn="l" defTabSz="457042"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chemeClr val="bg2"/>
            </a:gs>
            <a:gs pos="5000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74754" name="Group 2"/>
          <p:cNvGrpSpPr>
            <a:grpSpLocks/>
          </p:cNvGrpSpPr>
          <p:nvPr/>
        </p:nvGrpSpPr>
        <p:grpSpPr bwMode="auto">
          <a:xfrm>
            <a:off x="0" y="0"/>
            <a:ext cx="9144000" cy="6918325"/>
            <a:chOff x="0" y="0"/>
            <a:chExt cx="5760" cy="4358"/>
          </a:xfrm>
        </p:grpSpPr>
        <p:sp>
          <p:nvSpPr>
            <p:cNvPr id="3075"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0" fontAlgn="base" hangingPunct="0">
                <a:spcBef>
                  <a:spcPct val="0"/>
                </a:spcBef>
                <a:spcAft>
                  <a:spcPct val="0"/>
                </a:spcAft>
              </a:pPr>
              <a:endParaRPr lang="en-US" altLang="en-US">
                <a:solidFill>
                  <a:srgbClr val="FFFFCC"/>
                </a:solidFill>
              </a:endParaRPr>
            </a:p>
          </p:txBody>
        </p:sp>
        <p:sp>
          <p:nvSpPr>
            <p:cNvPr id="3076" name="Freeform 4"/>
            <p:cNvSpPr>
              <a:spLocks/>
            </p:cNvSpPr>
            <p:nvPr/>
          </p:nvSpPr>
          <p:spPr bwMode="invGray">
            <a:xfrm>
              <a:off x="0" y="0"/>
              <a:ext cx="5760" cy="1344"/>
            </a:xfrm>
            <a:custGeom>
              <a:avLst/>
              <a:gdLst>
                <a:gd name="T0" fmla="*/ 0 w 5760"/>
                <a:gd name="T1" fmla="*/ 0 h 1104"/>
                <a:gd name="T2" fmla="*/ 5760 w 5760"/>
                <a:gd name="T3" fmla="*/ 0 h 1104"/>
                <a:gd name="T4" fmla="*/ 5760 w 5760"/>
                <a:gd name="T5" fmla="*/ 720 h 1104"/>
                <a:gd name="T6" fmla="*/ 3600 w 5760"/>
                <a:gd name="T7" fmla="*/ 624 h 1104"/>
                <a:gd name="T8" fmla="*/ 0 w 5760"/>
                <a:gd name="T9" fmla="*/ 1000 h 1104"/>
                <a:gd name="T10" fmla="*/ 0 w 5760"/>
                <a:gd name="T11" fmla="*/ 0 h 1104"/>
              </a:gdLst>
              <a:ahLst/>
              <a:cxnLst>
                <a:cxn ang="0">
                  <a:pos x="T0" y="T1"/>
                </a:cxn>
                <a:cxn ang="0">
                  <a:pos x="T2" y="T3"/>
                </a:cxn>
                <a:cxn ang="0">
                  <a:pos x="T4" y="T5"/>
                </a:cxn>
                <a:cxn ang="0">
                  <a:pos x="T6" y="T7"/>
                </a:cxn>
                <a:cxn ang="0">
                  <a:pos x="T8" y="T9"/>
                </a:cxn>
                <a:cxn ang="0">
                  <a:pos x="T10" y="T11"/>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pPr eaLnBrk="0" fontAlgn="base" hangingPunct="0">
                <a:spcBef>
                  <a:spcPct val="0"/>
                </a:spcBef>
                <a:spcAft>
                  <a:spcPct val="0"/>
                </a:spcAft>
                <a:defRPr/>
              </a:pPr>
              <a:endParaRPr lang="en-US" sz="2400">
                <a:solidFill>
                  <a:srgbClr val="FFFFCC"/>
                </a:solidFill>
                <a:latin typeface="Arial" charset="0"/>
                <a:cs typeface="ＭＳ Ｐゴシック" charset="0"/>
              </a:endParaRPr>
            </a:p>
          </p:txBody>
        </p:sp>
        <p:sp>
          <p:nvSpPr>
            <p:cNvPr id="3077" name="Freeform 5"/>
            <p:cNvSpPr>
              <a:spLocks/>
            </p:cNvSpPr>
            <p:nvPr/>
          </p:nvSpPr>
          <p:spPr bwMode="invGray">
            <a:xfrm>
              <a:off x="0" y="733"/>
              <a:ext cx="5760" cy="3587"/>
            </a:xfrm>
            <a:custGeom>
              <a:avLst/>
              <a:gdLst>
                <a:gd name="T0" fmla="*/ 0 w 5760"/>
                <a:gd name="T1" fmla="*/ 582 h 3587"/>
                <a:gd name="T2" fmla="*/ 2640 w 5760"/>
                <a:gd name="T3" fmla="*/ 267 h 3587"/>
                <a:gd name="T4" fmla="*/ 3373 w 5760"/>
                <a:gd name="T5" fmla="*/ 160 h 3587"/>
                <a:gd name="T6" fmla="*/ 5760 w 5760"/>
                <a:gd name="T7" fmla="*/ 358 h 3587"/>
                <a:gd name="T8" fmla="*/ 5760 w 5760"/>
                <a:gd name="T9" fmla="*/ 3587 h 3587"/>
                <a:gd name="T10" fmla="*/ 0 w 5760"/>
                <a:gd name="T11" fmla="*/ 3587 h 3587"/>
                <a:gd name="T12" fmla="*/ 0 w 5760"/>
                <a:gd name="T13" fmla="*/ 582 h 358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pPr eaLnBrk="0" fontAlgn="base" hangingPunct="0">
                <a:spcBef>
                  <a:spcPct val="0"/>
                </a:spcBef>
                <a:spcAft>
                  <a:spcPct val="0"/>
                </a:spcAft>
              </a:pPr>
              <a:endParaRPr lang="en-GB" sz="2400">
                <a:solidFill>
                  <a:srgbClr val="FFFFCC"/>
                </a:solidFill>
                <a:latin typeface="Arial" pitchFamily="34" charset="0"/>
              </a:endParaRPr>
            </a:p>
          </p:txBody>
        </p:sp>
        <p:sp>
          <p:nvSpPr>
            <p:cNvPr id="3078" name="Freeform 6"/>
            <p:cNvSpPr>
              <a:spLocks/>
            </p:cNvSpPr>
            <p:nvPr/>
          </p:nvSpPr>
          <p:spPr bwMode="invGray">
            <a:xfrm>
              <a:off x="0" y="184"/>
              <a:ext cx="5760" cy="538"/>
            </a:xfrm>
            <a:custGeom>
              <a:avLst/>
              <a:gdLst>
                <a:gd name="T0" fmla="*/ 0 w 5760"/>
                <a:gd name="T1" fmla="*/ 163 h 538"/>
                <a:gd name="T2" fmla="*/ 0 w 5760"/>
                <a:gd name="T3" fmla="*/ 403 h 538"/>
                <a:gd name="T4" fmla="*/ 1773 w 5760"/>
                <a:gd name="T5" fmla="*/ 443 h 538"/>
                <a:gd name="T6" fmla="*/ 4573 w 5760"/>
                <a:gd name="T7" fmla="*/ 176 h 538"/>
                <a:gd name="T8" fmla="*/ 5760 w 5760"/>
                <a:gd name="T9" fmla="*/ 536 h 538"/>
                <a:gd name="T10" fmla="*/ 5760 w 5760"/>
                <a:gd name="T11" fmla="*/ 163 h 538"/>
                <a:gd name="T12" fmla="*/ 4560 w 5760"/>
                <a:gd name="T13" fmla="*/ 29 h 538"/>
                <a:gd name="T14" fmla="*/ 1987 w 5760"/>
                <a:gd name="T15" fmla="*/ 336 h 538"/>
                <a:gd name="T16" fmla="*/ 0 w 5760"/>
                <a:gd name="T17" fmla="*/ 163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pPr eaLnBrk="0" fontAlgn="base" hangingPunct="0">
                <a:spcBef>
                  <a:spcPct val="0"/>
                </a:spcBef>
                <a:spcAft>
                  <a:spcPct val="0"/>
                </a:spcAft>
                <a:defRPr/>
              </a:pPr>
              <a:endParaRPr lang="en-US" sz="2400">
                <a:solidFill>
                  <a:srgbClr val="FFFFCC"/>
                </a:solidFill>
                <a:latin typeface="Arial" charset="0"/>
                <a:cs typeface="ＭＳ Ｐゴシック" charset="0"/>
              </a:endParaRPr>
            </a:p>
          </p:txBody>
        </p:sp>
        <p:sp>
          <p:nvSpPr>
            <p:cNvPr id="3079" name="Freeform 7"/>
            <p:cNvSpPr>
              <a:spLocks/>
            </p:cNvSpPr>
            <p:nvPr/>
          </p:nvSpPr>
          <p:spPr bwMode="invGray">
            <a:xfrm>
              <a:off x="0" y="1515"/>
              <a:ext cx="5760" cy="674"/>
            </a:xfrm>
            <a:custGeom>
              <a:avLst/>
              <a:gdLst>
                <a:gd name="T0" fmla="*/ 0 w 5760"/>
                <a:gd name="T1" fmla="*/ 246 h 674"/>
                <a:gd name="T2" fmla="*/ 0 w 5760"/>
                <a:gd name="T3" fmla="*/ 406 h 674"/>
                <a:gd name="T4" fmla="*/ 1280 w 5760"/>
                <a:gd name="T5" fmla="*/ 645 h 674"/>
                <a:gd name="T6" fmla="*/ 1627 w 5760"/>
                <a:gd name="T7" fmla="*/ 580 h 674"/>
                <a:gd name="T8" fmla="*/ 4493 w 5760"/>
                <a:gd name="T9" fmla="*/ 113 h 674"/>
                <a:gd name="T10" fmla="*/ 5760 w 5760"/>
                <a:gd name="T11" fmla="*/ 606 h 674"/>
                <a:gd name="T12" fmla="*/ 5760 w 5760"/>
                <a:gd name="T13" fmla="*/ 233 h 674"/>
                <a:gd name="T14" fmla="*/ 4040 w 5760"/>
                <a:gd name="T15" fmla="*/ 33 h 674"/>
                <a:gd name="T16" fmla="*/ 1093 w 5760"/>
                <a:gd name="T17" fmla="*/ 433 h 674"/>
                <a:gd name="T18" fmla="*/ 0 w 5760"/>
                <a:gd name="T19" fmla="*/ 246 h 67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pPr eaLnBrk="0" fontAlgn="base" hangingPunct="0">
                <a:spcBef>
                  <a:spcPct val="0"/>
                </a:spcBef>
                <a:spcAft>
                  <a:spcPct val="0"/>
                </a:spcAft>
              </a:pPr>
              <a:endParaRPr lang="en-GB" sz="2400">
                <a:solidFill>
                  <a:srgbClr val="FFFFCC"/>
                </a:solidFill>
                <a:latin typeface="Arial" pitchFamily="34" charset="0"/>
              </a:endParaRPr>
            </a:p>
          </p:txBody>
        </p:sp>
        <p:sp>
          <p:nvSpPr>
            <p:cNvPr id="3080" name="Freeform 8"/>
            <p:cNvSpPr>
              <a:spLocks/>
            </p:cNvSpPr>
            <p:nvPr/>
          </p:nvSpPr>
          <p:spPr bwMode="invGray">
            <a:xfrm>
              <a:off x="1560" y="959"/>
              <a:ext cx="4200" cy="3361"/>
            </a:xfrm>
            <a:custGeom>
              <a:avLst/>
              <a:gdLst>
                <a:gd name="T0" fmla="*/ 0 w 4200"/>
                <a:gd name="T1" fmla="*/ 3361 h 3361"/>
                <a:gd name="T2" fmla="*/ 1054 w 4200"/>
                <a:gd name="T3" fmla="*/ 295 h 3361"/>
                <a:gd name="T4" fmla="*/ 4200 w 4200"/>
                <a:gd name="T5" fmla="*/ 1588 h 3361"/>
                <a:gd name="T6" fmla="*/ 4200 w 4200"/>
                <a:gd name="T7" fmla="*/ 2028 h 3361"/>
                <a:gd name="T8" fmla="*/ 1200 w 4200"/>
                <a:gd name="T9" fmla="*/ 442 h 3361"/>
                <a:gd name="T10" fmla="*/ 347 w 4200"/>
                <a:gd name="T11" fmla="*/ 3361 h 3361"/>
                <a:gd name="T12" fmla="*/ 0 w 4200"/>
                <a:gd name="T13" fmla="*/ 3361 h 3361"/>
              </a:gdLst>
              <a:ahLst/>
              <a:cxnLst>
                <a:cxn ang="0">
                  <a:pos x="T0" y="T1"/>
                </a:cxn>
                <a:cxn ang="0">
                  <a:pos x="T2" y="T3"/>
                </a:cxn>
                <a:cxn ang="0">
                  <a:pos x="T4" y="T5"/>
                </a:cxn>
                <a:cxn ang="0">
                  <a:pos x="T6" y="T7"/>
                </a:cxn>
                <a:cxn ang="0">
                  <a:pos x="T8" y="T9"/>
                </a:cxn>
                <a:cxn ang="0">
                  <a:pos x="T10" y="T11"/>
                </a:cxn>
                <a:cxn ang="0">
                  <a:pos x="T12" y="T13"/>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pPr eaLnBrk="0" fontAlgn="base" hangingPunct="0">
                <a:spcBef>
                  <a:spcPct val="0"/>
                </a:spcBef>
                <a:spcAft>
                  <a:spcPct val="0"/>
                </a:spcAft>
                <a:defRPr/>
              </a:pPr>
              <a:endParaRPr lang="en-US" sz="2400">
                <a:solidFill>
                  <a:srgbClr val="FFFFCC"/>
                </a:solidFill>
                <a:latin typeface="Arial" charset="0"/>
                <a:cs typeface="ＭＳ Ｐゴシック" charset="0"/>
              </a:endParaRPr>
            </a:p>
          </p:txBody>
        </p:sp>
        <p:sp>
          <p:nvSpPr>
            <p:cNvPr id="3081" name="Freeform 9"/>
            <p:cNvSpPr>
              <a:spLocks/>
            </p:cNvSpPr>
            <p:nvPr/>
          </p:nvSpPr>
          <p:spPr bwMode="invGray">
            <a:xfrm>
              <a:off x="0" y="2169"/>
              <a:ext cx="5760" cy="1925"/>
            </a:xfrm>
            <a:custGeom>
              <a:avLst/>
              <a:gdLst>
                <a:gd name="T0" fmla="*/ 0 w 5760"/>
                <a:gd name="T1" fmla="*/ 804 h 1925"/>
                <a:gd name="T2" fmla="*/ 0 w 5760"/>
                <a:gd name="T3" fmla="*/ 991 h 1925"/>
                <a:gd name="T4" fmla="*/ 1547 w 5760"/>
                <a:gd name="T5" fmla="*/ 1818 h 1925"/>
                <a:gd name="T6" fmla="*/ 3253 w 5760"/>
                <a:gd name="T7" fmla="*/ 351 h 1925"/>
                <a:gd name="T8" fmla="*/ 5760 w 5760"/>
                <a:gd name="T9" fmla="*/ 1537 h 1925"/>
                <a:gd name="T10" fmla="*/ 5760 w 5760"/>
                <a:gd name="T11" fmla="*/ 1151 h 1925"/>
                <a:gd name="T12" fmla="*/ 3240 w 5760"/>
                <a:gd name="T13" fmla="*/ 84 h 1925"/>
                <a:gd name="T14" fmla="*/ 1573 w 5760"/>
                <a:gd name="T15" fmla="*/ 1671 h 1925"/>
                <a:gd name="T16" fmla="*/ 0 w 5760"/>
                <a:gd name="T17" fmla="*/ 804 h 192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pPr eaLnBrk="0" fontAlgn="base" hangingPunct="0">
                <a:spcBef>
                  <a:spcPct val="0"/>
                </a:spcBef>
                <a:spcAft>
                  <a:spcPct val="0"/>
                </a:spcAft>
              </a:pPr>
              <a:endParaRPr lang="en-GB" sz="2400">
                <a:solidFill>
                  <a:srgbClr val="FFFFCC"/>
                </a:solidFill>
                <a:latin typeface="Arial" pitchFamily="34" charset="0"/>
              </a:endParaRPr>
            </a:p>
          </p:txBody>
        </p:sp>
        <p:sp>
          <p:nvSpPr>
            <p:cNvPr id="3082" name="Freeform 10"/>
            <p:cNvSpPr>
              <a:spLocks/>
            </p:cNvSpPr>
            <p:nvPr/>
          </p:nvSpPr>
          <p:spPr bwMode="invGray">
            <a:xfrm>
              <a:off x="0" y="2238"/>
              <a:ext cx="3929" cy="2120"/>
            </a:xfrm>
            <a:custGeom>
              <a:avLst/>
              <a:gdLst>
                <a:gd name="T0" fmla="*/ 0 w 4196"/>
                <a:gd name="T1" fmla="*/ 415 h 2120"/>
                <a:gd name="T2" fmla="*/ 0 w 4196"/>
                <a:gd name="T3" fmla="*/ 508 h 2120"/>
                <a:gd name="T4" fmla="*/ 1810 w 4196"/>
                <a:gd name="T5" fmla="*/ 229 h 2120"/>
                <a:gd name="T6" fmla="*/ 3671 w 4196"/>
                <a:gd name="T7" fmla="*/ 1055 h 2120"/>
                <a:gd name="T8" fmla="*/ 3359 w 4196"/>
                <a:gd name="T9" fmla="*/ 2082 h 2120"/>
                <a:gd name="T10" fmla="*/ 3696 w 4196"/>
                <a:gd name="T11" fmla="*/ 829 h 2120"/>
                <a:gd name="T12" fmla="*/ 2110 w 4196"/>
                <a:gd name="T13" fmla="*/ 69 h 2120"/>
                <a:gd name="T14" fmla="*/ 0 w 4196"/>
                <a:gd name="T15" fmla="*/ 415 h 212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pPr eaLnBrk="0" fontAlgn="base" hangingPunct="0">
                <a:spcBef>
                  <a:spcPct val="0"/>
                </a:spcBef>
                <a:spcAft>
                  <a:spcPct val="0"/>
                </a:spcAft>
              </a:pPr>
              <a:endParaRPr lang="en-GB" sz="2400">
                <a:solidFill>
                  <a:srgbClr val="FFFFCC"/>
                </a:solidFill>
                <a:latin typeface="Arial" pitchFamily="34" charset="0"/>
              </a:endParaRPr>
            </a:p>
          </p:txBody>
        </p:sp>
      </p:grpSp>
      <p:sp>
        <p:nvSpPr>
          <p:cNvPr id="74755" name="Rectangle 11"/>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3084" name="Rectangle 12"/>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eaLnBrk="1" hangingPunct="1">
              <a:spcBef>
                <a:spcPct val="50000"/>
              </a:spcBef>
              <a:defRPr sz="1400">
                <a:latin typeface="Times New Roman" pitchFamily="18" charset="0"/>
                <a:ea typeface="SimSun" pitchFamily="2" charset="-122"/>
              </a:defRPr>
            </a:lvl1pPr>
          </a:lstStyle>
          <a:p>
            <a:pPr fontAlgn="base">
              <a:spcAft>
                <a:spcPct val="0"/>
              </a:spcAft>
            </a:pPr>
            <a:endParaRPr lang="en-US" altLang="zh-CN">
              <a:solidFill>
                <a:srgbClr val="FFFFCC"/>
              </a:solidFill>
            </a:endParaRPr>
          </a:p>
        </p:txBody>
      </p:sp>
      <p:sp>
        <p:nvSpPr>
          <p:cNvPr id="3085" name="Rectangle 13"/>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ctr" eaLnBrk="1" hangingPunct="1">
              <a:spcBef>
                <a:spcPct val="50000"/>
              </a:spcBef>
              <a:defRPr sz="1400">
                <a:latin typeface="Times New Roman" pitchFamily="18" charset="0"/>
                <a:ea typeface="SimSun" pitchFamily="2" charset="-122"/>
              </a:defRPr>
            </a:lvl1pPr>
          </a:lstStyle>
          <a:p>
            <a:pPr fontAlgn="base">
              <a:spcAft>
                <a:spcPct val="0"/>
              </a:spcAft>
            </a:pPr>
            <a:endParaRPr lang="en-US" altLang="zh-CN">
              <a:solidFill>
                <a:srgbClr val="FFFFCC"/>
              </a:solidFill>
            </a:endParaRPr>
          </a:p>
        </p:txBody>
      </p:sp>
      <p:sp>
        <p:nvSpPr>
          <p:cNvPr id="3086" name="Rectangle 14"/>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eaLnBrk="1" hangingPunct="1">
              <a:spcBef>
                <a:spcPct val="50000"/>
              </a:spcBef>
              <a:defRPr sz="1400">
                <a:latin typeface="Times New Roman" pitchFamily="18" charset="0"/>
                <a:ea typeface="SimSun" pitchFamily="2" charset="-122"/>
              </a:defRPr>
            </a:lvl1pPr>
          </a:lstStyle>
          <a:p>
            <a:pPr fontAlgn="base">
              <a:spcAft>
                <a:spcPct val="0"/>
              </a:spcAft>
            </a:pPr>
            <a:fld id="{6F2483EF-FE2C-4E4A-8B2D-073E48A96E40}" type="slidenum">
              <a:rPr lang="en-US" altLang="zh-CN">
                <a:solidFill>
                  <a:srgbClr val="FFFFCC"/>
                </a:solidFill>
              </a:rPr>
              <a:pPr fontAlgn="base">
                <a:spcAft>
                  <a:spcPct val="0"/>
                </a:spcAft>
              </a:pPr>
              <a:t>‹#›</a:t>
            </a:fld>
            <a:endParaRPr lang="en-US" altLang="zh-CN">
              <a:solidFill>
                <a:srgbClr val="FFFFCC"/>
              </a:solidFill>
            </a:endParaRPr>
          </a:p>
        </p:txBody>
      </p:sp>
      <p:sp>
        <p:nvSpPr>
          <p:cNvPr id="3087" name="Rectangle 15"/>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Tree>
    <p:extLst>
      <p:ext uri="{BB962C8B-B14F-4D97-AF65-F5344CB8AC3E}">
        <p14:creationId xmlns:p14="http://schemas.microsoft.com/office/powerpoint/2010/main" val="3680228748"/>
      </p:ext>
    </p:extLst>
  </p:cSld>
  <p:clrMap bg1="dk2" tx1="lt1" bg2="dk1" tx2="lt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00" r:id="rId13"/>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8" tIns="45704" rIns="91408" bIns="45704" numCol="1" anchor="ctr" anchorCtr="0" compatLnSpc="1">
            <a:prstTxWarp prst="textNoShape">
              <a:avLst/>
            </a:prstTxWarp>
          </a:bodyPr>
          <a:lstStyle/>
          <a:p>
            <a:pPr lvl="0"/>
            <a:r>
              <a:rPr lang="en-US"/>
              <a:t>Click to edit Master title style</a:t>
            </a:r>
          </a:p>
        </p:txBody>
      </p:sp>
      <p:sp>
        <p:nvSpPr>
          <p:cNvPr id="9113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8" tIns="45704" rIns="91408" bIns="457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08" tIns="45704" rIns="91408" bIns="45704" numCol="1" anchor="t" anchorCtr="0" compatLnSpc="1">
            <a:prstTxWarp prst="textNoShape">
              <a:avLst/>
            </a:prstTxWarp>
          </a:bodyPr>
          <a:lstStyle>
            <a:lvl1pPr>
              <a:defRPr sz="1400">
                <a:solidFill>
                  <a:srgbClr val="000000"/>
                </a:solidFill>
                <a:latin typeface="Arial" charset="0"/>
                <a:ea typeface="ヒラギノ角ゴ Pro W3" pitchFamily="80" charset="-128"/>
                <a:cs typeface="+mn-cs"/>
              </a:defRPr>
            </a:lvl1pPr>
          </a:lstStyle>
          <a:p>
            <a:pPr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08" tIns="45704" rIns="91408" bIns="45704" numCol="1" anchor="t" anchorCtr="0" compatLnSpc="1">
            <a:prstTxWarp prst="textNoShape">
              <a:avLst/>
            </a:prstTxWarp>
          </a:bodyPr>
          <a:lstStyle>
            <a:lvl1pPr algn="ctr">
              <a:defRPr sz="1400">
                <a:solidFill>
                  <a:srgbClr val="000000"/>
                </a:solidFill>
                <a:latin typeface="Arial" charset="0"/>
                <a:ea typeface="ヒラギノ角ゴ Pro W3" pitchFamily="80" charset="-128"/>
                <a:cs typeface="+mn-cs"/>
              </a:defRPr>
            </a:lvl1pPr>
          </a:lstStyle>
          <a:p>
            <a:pPr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08" tIns="45704" rIns="91408" bIns="45704" numCol="1" anchor="t" anchorCtr="0" compatLnSpc="1">
            <a:prstTxWarp prst="textNoShape">
              <a:avLst/>
            </a:prstTxWarp>
          </a:bodyPr>
          <a:lstStyle>
            <a:lvl1pPr algn="r">
              <a:defRPr sz="1400">
                <a:solidFill>
                  <a:srgbClr val="000000"/>
                </a:solidFill>
                <a:latin typeface="Arial" charset="0"/>
                <a:ea typeface="ヒラギノ角ゴ Pro W3" charset="0"/>
                <a:cs typeface="ヒラギノ角ゴ Pro W3" charset="0"/>
              </a:defRPr>
            </a:lvl1pPr>
          </a:lstStyle>
          <a:p>
            <a:pPr eaLnBrk="0" fontAlgn="base" hangingPunct="0">
              <a:spcBef>
                <a:spcPct val="0"/>
              </a:spcBef>
              <a:spcAft>
                <a:spcPct val="0"/>
              </a:spcAft>
              <a:defRPr/>
            </a:pPr>
            <a:fld id="{51B45374-AB17-4943-96DB-A6A9993F23F0}" type="slidenum">
              <a:rPr lang="en-US"/>
              <a:pPr eaLnBrk="0" fontAlgn="base" hangingPunct="0">
                <a:spcBef>
                  <a:spcPct val="0"/>
                </a:spcBef>
                <a:spcAft>
                  <a:spcPct val="0"/>
                </a:spcAft>
                <a:defRPr/>
              </a:pPr>
              <a:t>‹#›</a:t>
            </a:fld>
            <a:endParaRPr lang="en-US"/>
          </a:p>
        </p:txBody>
      </p:sp>
    </p:spTree>
    <p:extLst>
      <p:ext uri="{BB962C8B-B14F-4D97-AF65-F5344CB8AC3E}">
        <p14:creationId xmlns:p14="http://schemas.microsoft.com/office/powerpoint/2010/main" val="631319648"/>
      </p:ext>
    </p:extLst>
  </p:cSld>
  <p:clrMap bg1="lt1" tx1="dk1" bg2="lt2" tx2="dk2" accent1="accent1" accent2="accent2" accent3="accent3" accent4="accent4" accent5="accent5" accent6="accent6" hlink="hlink" folHlink="folHlink"/>
  <p:sldLayoutIdLst>
    <p:sldLayoutId id="2147484038" r:id="rId1"/>
    <p:sldLayoutId id="2147484039" r:id="rId2"/>
    <p:sldLayoutId id="2147484040" r:id="rId3"/>
    <p:sldLayoutId id="2147484041" r:id="rId4"/>
    <p:sldLayoutId id="2147484042" r:id="rId5"/>
    <p:sldLayoutId id="2147484043" r:id="rId6"/>
    <p:sldLayoutId id="2147484044" r:id="rId7"/>
    <p:sldLayoutId id="2147484045" r:id="rId8"/>
    <p:sldLayoutId id="2147484046" r:id="rId9"/>
    <p:sldLayoutId id="2147484047" r:id="rId10"/>
    <p:sldLayoutId id="2147484048" r:id="rId11"/>
  </p:sldLayoutIdLst>
  <p:txStyles>
    <p:titleStyle>
      <a:lvl1pPr algn="ctr" rtl="0" eaLnBrk="0" fontAlgn="base" hangingPunct="0">
        <a:spcBef>
          <a:spcPct val="0"/>
        </a:spcBef>
        <a:spcAft>
          <a:spcPct val="0"/>
        </a:spcAft>
        <a:defRPr sz="4400">
          <a:solidFill>
            <a:schemeClr val="tx2"/>
          </a:solidFill>
          <a:latin typeface="+mj-lt"/>
          <a:ea typeface="+mj-ea"/>
          <a:cs typeface="ヒラギノ角ゴ Pro W3" charset="0"/>
        </a:defRPr>
      </a:lvl1pPr>
      <a:lvl2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0"/>
        </a:defRPr>
      </a:lvl2pPr>
      <a:lvl3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0"/>
        </a:defRPr>
      </a:lvl3pPr>
      <a:lvl4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0"/>
        </a:defRPr>
      </a:lvl4pPr>
      <a:lvl5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0"/>
        </a:defRPr>
      </a:lvl5pPr>
      <a:lvl6pPr marL="457042" algn="ctr" rtl="0" fontAlgn="base">
        <a:spcBef>
          <a:spcPct val="0"/>
        </a:spcBef>
        <a:spcAft>
          <a:spcPct val="0"/>
        </a:spcAft>
        <a:defRPr sz="4400">
          <a:solidFill>
            <a:schemeClr val="tx2"/>
          </a:solidFill>
          <a:latin typeface="Arial" charset="0"/>
          <a:ea typeface="ヒラギノ角ゴ Pro W3" pitchFamily="80" charset="-128"/>
        </a:defRPr>
      </a:lvl6pPr>
      <a:lvl7pPr marL="914085" algn="ctr" rtl="0" fontAlgn="base">
        <a:spcBef>
          <a:spcPct val="0"/>
        </a:spcBef>
        <a:spcAft>
          <a:spcPct val="0"/>
        </a:spcAft>
        <a:defRPr sz="4400">
          <a:solidFill>
            <a:schemeClr val="tx2"/>
          </a:solidFill>
          <a:latin typeface="Arial" charset="0"/>
          <a:ea typeface="ヒラギノ角ゴ Pro W3" pitchFamily="80" charset="-128"/>
        </a:defRPr>
      </a:lvl7pPr>
      <a:lvl8pPr marL="1371124" algn="ctr" rtl="0" fontAlgn="base">
        <a:spcBef>
          <a:spcPct val="0"/>
        </a:spcBef>
        <a:spcAft>
          <a:spcPct val="0"/>
        </a:spcAft>
        <a:defRPr sz="4400">
          <a:solidFill>
            <a:schemeClr val="tx2"/>
          </a:solidFill>
          <a:latin typeface="Arial" charset="0"/>
          <a:ea typeface="ヒラギノ角ゴ Pro W3" pitchFamily="80" charset="-128"/>
        </a:defRPr>
      </a:lvl8pPr>
      <a:lvl9pPr marL="1828170" algn="ctr" rtl="0" fontAlgn="base">
        <a:spcBef>
          <a:spcPct val="0"/>
        </a:spcBef>
        <a:spcAft>
          <a:spcPct val="0"/>
        </a:spcAft>
        <a:defRPr sz="4400">
          <a:solidFill>
            <a:schemeClr val="tx2"/>
          </a:solidFill>
          <a:latin typeface="Arial" charset="0"/>
          <a:ea typeface="ヒラギノ角ゴ Pro W3" pitchFamily="80" charset="-128"/>
        </a:defRPr>
      </a:lvl9pPr>
    </p:titleStyle>
    <p:bodyStyle>
      <a:lvl1pPr marL="342781" indent="-342781" algn="l" rtl="0" eaLnBrk="0" fontAlgn="base" hangingPunct="0">
        <a:spcBef>
          <a:spcPct val="20000"/>
        </a:spcBef>
        <a:spcAft>
          <a:spcPct val="0"/>
        </a:spcAft>
        <a:buChar char="•"/>
        <a:defRPr sz="3200">
          <a:solidFill>
            <a:schemeClr val="tx1"/>
          </a:solidFill>
          <a:latin typeface="+mn-lt"/>
          <a:ea typeface="+mn-ea"/>
          <a:cs typeface="ヒラギノ角ゴ Pro W3" charset="0"/>
        </a:defRPr>
      </a:lvl1pPr>
      <a:lvl2pPr marL="742691" indent="-285652" algn="l" rtl="0" eaLnBrk="0" fontAlgn="base" hangingPunct="0">
        <a:spcBef>
          <a:spcPct val="20000"/>
        </a:spcBef>
        <a:spcAft>
          <a:spcPct val="0"/>
        </a:spcAft>
        <a:buChar char="–"/>
        <a:defRPr sz="2800">
          <a:solidFill>
            <a:schemeClr val="tx1"/>
          </a:solidFill>
          <a:latin typeface="+mn-lt"/>
          <a:ea typeface="+mn-ea"/>
          <a:cs typeface="ヒラギノ角ゴ Pro W3" charset="0"/>
        </a:defRPr>
      </a:lvl2pPr>
      <a:lvl3pPr marL="1142602" indent="-228522" algn="l" rtl="0" eaLnBrk="0" fontAlgn="base" hangingPunct="0">
        <a:spcBef>
          <a:spcPct val="20000"/>
        </a:spcBef>
        <a:spcAft>
          <a:spcPct val="0"/>
        </a:spcAft>
        <a:buChar char="•"/>
        <a:defRPr sz="2400">
          <a:solidFill>
            <a:schemeClr val="tx1"/>
          </a:solidFill>
          <a:latin typeface="+mn-lt"/>
          <a:ea typeface="+mn-ea"/>
          <a:cs typeface="ヒラギノ角ゴ Pro W3" charset="0"/>
        </a:defRPr>
      </a:lvl3pPr>
      <a:lvl4pPr marL="1599645" indent="-228522" algn="l" rtl="0" eaLnBrk="0" fontAlgn="base" hangingPunct="0">
        <a:spcBef>
          <a:spcPct val="20000"/>
        </a:spcBef>
        <a:spcAft>
          <a:spcPct val="0"/>
        </a:spcAft>
        <a:buChar char="–"/>
        <a:defRPr sz="2000">
          <a:solidFill>
            <a:schemeClr val="tx1"/>
          </a:solidFill>
          <a:latin typeface="+mn-lt"/>
          <a:ea typeface="+mn-ea"/>
          <a:cs typeface="ヒラギノ角ゴ Pro W3" charset="0"/>
        </a:defRPr>
      </a:lvl4pPr>
      <a:lvl5pPr marL="2056686" indent="-228522" algn="l" rtl="0" eaLnBrk="0" fontAlgn="base" hangingPunct="0">
        <a:spcBef>
          <a:spcPct val="20000"/>
        </a:spcBef>
        <a:spcAft>
          <a:spcPct val="0"/>
        </a:spcAft>
        <a:buChar char="»"/>
        <a:defRPr sz="2000">
          <a:solidFill>
            <a:schemeClr val="tx1"/>
          </a:solidFill>
          <a:latin typeface="+mn-lt"/>
          <a:ea typeface="+mn-ea"/>
          <a:cs typeface="ヒラギノ角ゴ Pro W3" charset="0"/>
        </a:defRPr>
      </a:lvl5pPr>
      <a:lvl6pPr marL="2513726" indent="-228522" algn="l" rtl="0" fontAlgn="base">
        <a:spcBef>
          <a:spcPct val="20000"/>
        </a:spcBef>
        <a:spcAft>
          <a:spcPct val="0"/>
        </a:spcAft>
        <a:buChar char="»"/>
        <a:defRPr sz="2000">
          <a:solidFill>
            <a:schemeClr val="tx1"/>
          </a:solidFill>
          <a:latin typeface="+mn-lt"/>
          <a:ea typeface="+mn-ea"/>
        </a:defRPr>
      </a:lvl6pPr>
      <a:lvl7pPr marL="2970770" indent="-228522" algn="l" rtl="0" fontAlgn="base">
        <a:spcBef>
          <a:spcPct val="20000"/>
        </a:spcBef>
        <a:spcAft>
          <a:spcPct val="0"/>
        </a:spcAft>
        <a:buChar char="»"/>
        <a:defRPr sz="2000">
          <a:solidFill>
            <a:schemeClr val="tx1"/>
          </a:solidFill>
          <a:latin typeface="+mn-lt"/>
          <a:ea typeface="+mn-ea"/>
        </a:defRPr>
      </a:lvl7pPr>
      <a:lvl8pPr marL="3427810" indent="-228522" algn="l" rtl="0" fontAlgn="base">
        <a:spcBef>
          <a:spcPct val="20000"/>
        </a:spcBef>
        <a:spcAft>
          <a:spcPct val="0"/>
        </a:spcAft>
        <a:buChar char="»"/>
        <a:defRPr sz="2000">
          <a:solidFill>
            <a:schemeClr val="tx1"/>
          </a:solidFill>
          <a:latin typeface="+mn-lt"/>
          <a:ea typeface="+mn-ea"/>
        </a:defRPr>
      </a:lvl8pPr>
      <a:lvl9pPr marL="3884852" indent="-228522"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085" rtl="0" eaLnBrk="1" latinLnBrk="0" hangingPunct="1">
        <a:defRPr sz="1800" kern="1200">
          <a:solidFill>
            <a:schemeClr val="tx1"/>
          </a:solidFill>
          <a:latin typeface="+mn-lt"/>
          <a:ea typeface="+mn-ea"/>
          <a:cs typeface="+mn-cs"/>
        </a:defRPr>
      </a:lvl1pPr>
      <a:lvl2pPr marL="457042" algn="l" defTabSz="914085" rtl="0" eaLnBrk="1" latinLnBrk="0" hangingPunct="1">
        <a:defRPr sz="1800" kern="1200">
          <a:solidFill>
            <a:schemeClr val="tx1"/>
          </a:solidFill>
          <a:latin typeface="+mn-lt"/>
          <a:ea typeface="+mn-ea"/>
          <a:cs typeface="+mn-cs"/>
        </a:defRPr>
      </a:lvl2pPr>
      <a:lvl3pPr marL="914085" algn="l" defTabSz="914085" rtl="0" eaLnBrk="1" latinLnBrk="0" hangingPunct="1">
        <a:defRPr sz="1800" kern="1200">
          <a:solidFill>
            <a:schemeClr val="tx1"/>
          </a:solidFill>
          <a:latin typeface="+mn-lt"/>
          <a:ea typeface="+mn-ea"/>
          <a:cs typeface="+mn-cs"/>
        </a:defRPr>
      </a:lvl3pPr>
      <a:lvl4pPr marL="1371124" algn="l" defTabSz="914085" rtl="0" eaLnBrk="1" latinLnBrk="0" hangingPunct="1">
        <a:defRPr sz="1800" kern="1200">
          <a:solidFill>
            <a:schemeClr val="tx1"/>
          </a:solidFill>
          <a:latin typeface="+mn-lt"/>
          <a:ea typeface="+mn-ea"/>
          <a:cs typeface="+mn-cs"/>
        </a:defRPr>
      </a:lvl4pPr>
      <a:lvl5pPr marL="1828170" algn="l" defTabSz="914085" rtl="0" eaLnBrk="1" latinLnBrk="0" hangingPunct="1">
        <a:defRPr sz="1800" kern="1200">
          <a:solidFill>
            <a:schemeClr val="tx1"/>
          </a:solidFill>
          <a:latin typeface="+mn-lt"/>
          <a:ea typeface="+mn-ea"/>
          <a:cs typeface="+mn-cs"/>
        </a:defRPr>
      </a:lvl5pPr>
      <a:lvl6pPr marL="2285205" algn="l" defTabSz="914085" rtl="0" eaLnBrk="1" latinLnBrk="0" hangingPunct="1">
        <a:defRPr sz="1800" kern="1200">
          <a:solidFill>
            <a:schemeClr val="tx1"/>
          </a:solidFill>
          <a:latin typeface="+mn-lt"/>
          <a:ea typeface="+mn-ea"/>
          <a:cs typeface="+mn-cs"/>
        </a:defRPr>
      </a:lvl6pPr>
      <a:lvl7pPr marL="2742248" algn="l" defTabSz="914085" rtl="0" eaLnBrk="1" latinLnBrk="0" hangingPunct="1">
        <a:defRPr sz="1800" kern="1200">
          <a:solidFill>
            <a:schemeClr val="tx1"/>
          </a:solidFill>
          <a:latin typeface="+mn-lt"/>
          <a:ea typeface="+mn-ea"/>
          <a:cs typeface="+mn-cs"/>
        </a:defRPr>
      </a:lvl7pPr>
      <a:lvl8pPr marL="3199289" algn="l" defTabSz="914085" rtl="0" eaLnBrk="1" latinLnBrk="0" hangingPunct="1">
        <a:defRPr sz="1800" kern="1200">
          <a:solidFill>
            <a:schemeClr val="tx1"/>
          </a:solidFill>
          <a:latin typeface="+mn-lt"/>
          <a:ea typeface="+mn-ea"/>
          <a:cs typeface="+mn-cs"/>
        </a:defRPr>
      </a:lvl8pPr>
      <a:lvl9pPr marL="3656328" algn="l" defTabSz="914085"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102402" name="Group 2"/>
          <p:cNvGrpSpPr>
            <a:grpSpLocks/>
          </p:cNvGrpSpPr>
          <p:nvPr/>
        </p:nvGrpSpPr>
        <p:grpSpPr bwMode="auto">
          <a:xfrm>
            <a:off x="0" y="1588"/>
            <a:ext cx="9132888" cy="6845300"/>
            <a:chOff x="0" y="1"/>
            <a:chExt cx="5753" cy="4312"/>
          </a:xfrm>
        </p:grpSpPr>
        <p:sp>
          <p:nvSpPr>
            <p:cNvPr id="6147"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fontAlgn="base">
                <a:spcBef>
                  <a:spcPct val="0"/>
                </a:spcBef>
                <a:spcAft>
                  <a:spcPct val="0"/>
                </a:spcAft>
                <a:defRPr/>
              </a:pPr>
              <a:endParaRPr lang="en-US" sz="2400">
                <a:solidFill>
                  <a:srgbClr val="FFFFFF"/>
                </a:solidFill>
                <a:ea typeface="ＭＳ Ｐゴシック" charset="-128"/>
                <a:cs typeface="ＭＳ Ｐゴシック" charset="-128"/>
              </a:endParaRPr>
            </a:p>
          </p:txBody>
        </p:sp>
        <p:sp>
          <p:nvSpPr>
            <p:cNvPr id="102409" name="Arc 4"/>
            <p:cNvSpPr>
              <a:spLocks/>
            </p:cNvSpPr>
            <p:nvPr/>
          </p:nvSpPr>
          <p:spPr bwMode="auto">
            <a:xfrm>
              <a:off x="0" y="1"/>
              <a:ext cx="5298" cy="43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en-US" sz="2400">
                <a:solidFill>
                  <a:srgbClr val="FFFFFF"/>
                </a:solidFill>
                <a:latin typeface="Arial" charset="0"/>
                <a:ea typeface="ＭＳ Ｐゴシック" charset="0"/>
              </a:endParaRPr>
            </a:p>
          </p:txBody>
        </p:sp>
      </p:grpSp>
      <p:sp>
        <p:nvSpPr>
          <p:cNvPr id="6149" name="Rectangle 5"/>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2043" tIns="46022" rIns="92043" bIns="46022" numCol="1" anchor="ctr" anchorCtr="0" compatLnSpc="1">
            <a:prstTxWarp prst="textNoShape">
              <a:avLst/>
            </a:prstTxWarp>
          </a:bodyPr>
          <a:lstStyle/>
          <a:p>
            <a:pPr lvl="0"/>
            <a:r>
              <a:rPr lang="en-US" dirty="0"/>
              <a:t>Click to edit Master title style</a:t>
            </a:r>
          </a:p>
        </p:txBody>
      </p:sp>
      <p:sp>
        <p:nvSpPr>
          <p:cNvPr id="6150" name="Rectangle 6"/>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2043" tIns="46022" rIns="92043" bIns="46022" numCol="1" anchor="ctr" anchorCtr="0" compatLnSpc="1">
            <a:prstTxWarp prst="textNoShape">
              <a:avLst/>
            </a:prstTxWarp>
          </a:bodyPr>
          <a:lstStyle>
            <a:lvl1pPr eaLnBrk="1" hangingPunct="1">
              <a:defRPr sz="1400">
                <a:solidFill>
                  <a:srgbClr val="FFFFFF"/>
                </a:solidFill>
                <a:latin typeface="Times New Roman" charset="0"/>
                <a:ea typeface="ＭＳ Ｐゴシック" charset="-128"/>
                <a:cs typeface="ＭＳ Ｐゴシック" charset="-128"/>
              </a:defRPr>
            </a:lvl1pPr>
          </a:lstStyle>
          <a:p>
            <a:pPr fontAlgn="base">
              <a:spcBef>
                <a:spcPct val="0"/>
              </a:spcBef>
              <a:spcAft>
                <a:spcPct val="0"/>
              </a:spcAft>
              <a:defRPr/>
            </a:pPr>
            <a:endParaRPr lang="en-US"/>
          </a:p>
        </p:txBody>
      </p:sp>
      <p:sp>
        <p:nvSpPr>
          <p:cNvPr id="6151" name="Rectangle 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2043" tIns="46022" rIns="92043" bIns="46022" numCol="1" anchor="ctr" anchorCtr="0" compatLnSpc="1">
            <a:prstTxWarp prst="textNoShape">
              <a:avLst/>
            </a:prstTxWarp>
          </a:bodyPr>
          <a:lstStyle>
            <a:lvl1pPr algn="ctr" eaLnBrk="1" hangingPunct="1">
              <a:defRPr sz="1400">
                <a:solidFill>
                  <a:srgbClr val="FFFFFF"/>
                </a:solidFill>
                <a:latin typeface="Times New Roman" charset="0"/>
                <a:ea typeface="ＭＳ Ｐゴシック" charset="-128"/>
                <a:cs typeface="ＭＳ Ｐゴシック" charset="-128"/>
              </a:defRPr>
            </a:lvl1pPr>
          </a:lstStyle>
          <a:p>
            <a:pPr fontAlgn="base">
              <a:spcBef>
                <a:spcPct val="0"/>
              </a:spcBef>
              <a:spcAft>
                <a:spcPct val="0"/>
              </a:spcAft>
              <a:defRPr/>
            </a:pPr>
            <a:endParaRPr lang="en-US"/>
          </a:p>
        </p:txBody>
      </p:sp>
      <p:sp>
        <p:nvSpPr>
          <p:cNvPr id="6152" name="Rectangle 8"/>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2043" tIns="46022" rIns="92043" bIns="46022" numCol="1" anchor="ctr" anchorCtr="0" compatLnSpc="1">
            <a:prstTxWarp prst="textNoShape">
              <a:avLst/>
            </a:prstTxWarp>
          </a:bodyPr>
          <a:lstStyle>
            <a:lvl1pPr algn="r" eaLnBrk="1" hangingPunct="1">
              <a:defRPr sz="1400">
                <a:solidFill>
                  <a:srgbClr val="FFFFFF"/>
                </a:solidFill>
                <a:latin typeface="Times New Roman" charset="0"/>
              </a:defRPr>
            </a:lvl1pPr>
          </a:lstStyle>
          <a:p>
            <a:pPr fontAlgn="base">
              <a:spcBef>
                <a:spcPct val="0"/>
              </a:spcBef>
              <a:spcAft>
                <a:spcPct val="0"/>
              </a:spcAft>
              <a:defRPr/>
            </a:pPr>
            <a:fld id="{E6A1BD09-D8B1-0649-ADFB-F8FE5DE36C7F}" type="slidenum">
              <a:rPr lang="en-US">
                <a:ea typeface="ＭＳ Ｐゴシック" charset="0"/>
              </a:rPr>
              <a:pPr fontAlgn="base">
                <a:spcBef>
                  <a:spcPct val="0"/>
                </a:spcBef>
                <a:spcAft>
                  <a:spcPct val="0"/>
                </a:spcAft>
                <a:defRPr/>
              </a:pPr>
              <a:t>‹#›</a:t>
            </a:fld>
            <a:endParaRPr lang="en-US">
              <a:ea typeface="ＭＳ Ｐゴシック" charset="0"/>
            </a:endParaRPr>
          </a:p>
        </p:txBody>
      </p:sp>
      <p:sp>
        <p:nvSpPr>
          <p:cNvPr id="102407" name="Rectangle 9"/>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8" tIns="45704" rIns="91408" bIns="457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69591748"/>
      </p:ext>
    </p:extLst>
  </p:cSld>
  <p:clrMap bg1="dk2" tx1="lt1" bg2="dk1" tx2="lt2" accent1="accent1" accent2="accent2" accent3="accent3" accent4="accent4" accent5="accent5" accent6="accent6" hlink="hlink" folHlink="folHlink"/>
  <p:sldLayoutIdLst>
    <p:sldLayoutId id="2147484050" r:id="rId1"/>
    <p:sldLayoutId id="2147484051" r:id="rId2"/>
    <p:sldLayoutId id="2147484052" r:id="rId3"/>
    <p:sldLayoutId id="2147484053" r:id="rId4"/>
    <p:sldLayoutId id="2147484054" r:id="rId5"/>
    <p:sldLayoutId id="2147484055" r:id="rId6"/>
    <p:sldLayoutId id="2147484056" r:id="rId7"/>
    <p:sldLayoutId id="2147484057" r:id="rId8"/>
    <p:sldLayoutId id="2147484058" r:id="rId9"/>
    <p:sldLayoutId id="2147484059" r:id="rId10"/>
    <p:sldLayoutId id="2147484060" r:id="rId11"/>
    <p:sldLayoutId id="2147484061"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5pPr>
      <a:lvl6pPr marL="457042"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6pPr>
      <a:lvl7pPr marL="914085"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7pPr>
      <a:lvl8pPr marL="1371124"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8pPr>
      <a:lvl9pPr marL="182817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9pPr>
    </p:titleStyle>
    <p:bodyStyle>
      <a:lvl1pPr marL="342781" indent="-342781" algn="l" rtl="0" eaLnBrk="0" fontAlgn="base" hangingPunct="0">
        <a:spcBef>
          <a:spcPct val="20000"/>
        </a:spcBef>
        <a:spcAft>
          <a:spcPct val="0"/>
        </a:spcAft>
        <a:buClr>
          <a:schemeClr val="accent2"/>
        </a:buClr>
        <a:buSzPct val="80000"/>
        <a:buFont typeface="Wingdings" charset="0"/>
        <a:buChar char="l"/>
        <a:defRPr sz="3200">
          <a:solidFill>
            <a:schemeClr val="tx1"/>
          </a:solidFill>
          <a:latin typeface="Arial"/>
          <a:ea typeface="ＭＳ Ｐゴシック" pitchFamily="-108" charset="-128"/>
          <a:cs typeface="Arial"/>
        </a:defRPr>
      </a:lvl1pPr>
      <a:lvl2pPr marL="742691" indent="-285652" algn="l" rtl="0" eaLnBrk="0" fontAlgn="base" hangingPunct="0">
        <a:spcBef>
          <a:spcPct val="20000"/>
        </a:spcBef>
        <a:spcAft>
          <a:spcPct val="0"/>
        </a:spcAft>
        <a:buClr>
          <a:schemeClr val="tx1"/>
        </a:buClr>
        <a:buSzPct val="90000"/>
        <a:buChar char="–"/>
        <a:defRPr sz="2800">
          <a:solidFill>
            <a:schemeClr val="tx1"/>
          </a:solidFill>
          <a:latin typeface="Arial"/>
          <a:ea typeface="ＭＳ Ｐゴシック" pitchFamily="-108" charset="-128"/>
          <a:cs typeface="Arial"/>
        </a:defRPr>
      </a:lvl2pPr>
      <a:lvl3pPr marL="1142602" indent="-228522" algn="l" rtl="0" eaLnBrk="0" fontAlgn="base" hangingPunct="0">
        <a:spcBef>
          <a:spcPct val="20000"/>
        </a:spcBef>
        <a:spcAft>
          <a:spcPct val="0"/>
        </a:spcAft>
        <a:buClr>
          <a:schemeClr val="accent1"/>
        </a:buClr>
        <a:buSzPct val="60000"/>
        <a:buFont typeface="Wingdings" charset="0"/>
        <a:buChar char="l"/>
        <a:defRPr sz="2400">
          <a:solidFill>
            <a:schemeClr val="tx1"/>
          </a:solidFill>
          <a:latin typeface="Arial"/>
          <a:ea typeface="ＭＳ Ｐゴシック" pitchFamily="-108" charset="-128"/>
          <a:cs typeface="Arial"/>
        </a:defRPr>
      </a:lvl3pPr>
      <a:lvl4pPr marL="1599645" indent="-228522" algn="l" rtl="0" eaLnBrk="0" fontAlgn="base" hangingPunct="0">
        <a:spcBef>
          <a:spcPct val="20000"/>
        </a:spcBef>
        <a:spcAft>
          <a:spcPct val="0"/>
        </a:spcAft>
        <a:buClr>
          <a:schemeClr val="tx1"/>
        </a:buClr>
        <a:buChar char="–"/>
        <a:defRPr sz="2000">
          <a:solidFill>
            <a:schemeClr val="tx1"/>
          </a:solidFill>
          <a:latin typeface="Arial"/>
          <a:ea typeface="ＭＳ Ｐゴシック" pitchFamily="-108" charset="-128"/>
          <a:cs typeface="Arial"/>
        </a:defRPr>
      </a:lvl4pPr>
      <a:lvl5pPr marL="2056686" indent="-228522" algn="l" rtl="0" eaLnBrk="0" fontAlgn="base" hangingPunct="0">
        <a:spcBef>
          <a:spcPct val="20000"/>
        </a:spcBef>
        <a:spcAft>
          <a:spcPct val="0"/>
        </a:spcAft>
        <a:buClr>
          <a:schemeClr val="accent1"/>
        </a:buClr>
        <a:buChar char="•"/>
        <a:defRPr sz="2000">
          <a:solidFill>
            <a:schemeClr val="tx1"/>
          </a:solidFill>
          <a:latin typeface="Arial"/>
          <a:ea typeface="ＭＳ Ｐゴシック" pitchFamily="-108" charset="-128"/>
          <a:cs typeface="Arial"/>
        </a:defRPr>
      </a:lvl5pPr>
      <a:lvl6pPr marL="2513726" indent="-228522"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6pPr>
      <a:lvl7pPr marL="2970770" indent="-228522"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7pPr>
      <a:lvl8pPr marL="3427810" indent="-228522"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8pPr>
      <a:lvl9pPr marL="3884852" indent="-228522"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9pPr>
    </p:bodyStyle>
    <p:otherStyle>
      <a:defPPr>
        <a:defRPr lang="en-US"/>
      </a:defPPr>
      <a:lvl1pPr marL="0" algn="l" defTabSz="457042" rtl="0" eaLnBrk="1" latinLnBrk="0" hangingPunct="1">
        <a:defRPr sz="1800" kern="1200">
          <a:solidFill>
            <a:schemeClr val="tx1"/>
          </a:solidFill>
          <a:latin typeface="+mn-lt"/>
          <a:ea typeface="+mn-ea"/>
          <a:cs typeface="+mn-cs"/>
        </a:defRPr>
      </a:lvl1pPr>
      <a:lvl2pPr marL="457042" algn="l" defTabSz="457042" rtl="0" eaLnBrk="1" latinLnBrk="0" hangingPunct="1">
        <a:defRPr sz="1800" kern="1200">
          <a:solidFill>
            <a:schemeClr val="tx1"/>
          </a:solidFill>
          <a:latin typeface="+mn-lt"/>
          <a:ea typeface="+mn-ea"/>
          <a:cs typeface="+mn-cs"/>
        </a:defRPr>
      </a:lvl2pPr>
      <a:lvl3pPr marL="914085" algn="l" defTabSz="457042" rtl="0" eaLnBrk="1" latinLnBrk="0" hangingPunct="1">
        <a:defRPr sz="1800" kern="1200">
          <a:solidFill>
            <a:schemeClr val="tx1"/>
          </a:solidFill>
          <a:latin typeface="+mn-lt"/>
          <a:ea typeface="+mn-ea"/>
          <a:cs typeface="+mn-cs"/>
        </a:defRPr>
      </a:lvl3pPr>
      <a:lvl4pPr marL="1371124" algn="l" defTabSz="457042" rtl="0" eaLnBrk="1" latinLnBrk="0" hangingPunct="1">
        <a:defRPr sz="1800" kern="1200">
          <a:solidFill>
            <a:schemeClr val="tx1"/>
          </a:solidFill>
          <a:latin typeface="+mn-lt"/>
          <a:ea typeface="+mn-ea"/>
          <a:cs typeface="+mn-cs"/>
        </a:defRPr>
      </a:lvl4pPr>
      <a:lvl5pPr marL="1828170" algn="l" defTabSz="457042" rtl="0" eaLnBrk="1" latinLnBrk="0" hangingPunct="1">
        <a:defRPr sz="1800" kern="1200">
          <a:solidFill>
            <a:schemeClr val="tx1"/>
          </a:solidFill>
          <a:latin typeface="+mn-lt"/>
          <a:ea typeface="+mn-ea"/>
          <a:cs typeface="+mn-cs"/>
        </a:defRPr>
      </a:lvl5pPr>
      <a:lvl6pPr marL="2285205" algn="l" defTabSz="457042" rtl="0" eaLnBrk="1" latinLnBrk="0" hangingPunct="1">
        <a:defRPr sz="1800" kern="1200">
          <a:solidFill>
            <a:schemeClr val="tx1"/>
          </a:solidFill>
          <a:latin typeface="+mn-lt"/>
          <a:ea typeface="+mn-ea"/>
          <a:cs typeface="+mn-cs"/>
        </a:defRPr>
      </a:lvl6pPr>
      <a:lvl7pPr marL="2742248" algn="l" defTabSz="457042" rtl="0" eaLnBrk="1" latinLnBrk="0" hangingPunct="1">
        <a:defRPr sz="1800" kern="1200">
          <a:solidFill>
            <a:schemeClr val="tx1"/>
          </a:solidFill>
          <a:latin typeface="+mn-lt"/>
          <a:ea typeface="+mn-ea"/>
          <a:cs typeface="+mn-cs"/>
        </a:defRPr>
      </a:lvl7pPr>
      <a:lvl8pPr marL="3199289" algn="l" defTabSz="457042" rtl="0" eaLnBrk="1" latinLnBrk="0" hangingPunct="1">
        <a:defRPr sz="1800" kern="1200">
          <a:solidFill>
            <a:schemeClr val="tx1"/>
          </a:solidFill>
          <a:latin typeface="+mn-lt"/>
          <a:ea typeface="+mn-ea"/>
          <a:cs typeface="+mn-cs"/>
        </a:defRPr>
      </a:lvl8pPr>
      <a:lvl9pPr marL="3656328" algn="l" defTabSz="457042"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sz="2400">
                <a:solidFill>
                  <a:srgbClr val="FFFFFF"/>
                </a:solidFill>
                <a:latin typeface="Times New Roman" charset="0"/>
                <a:ea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sz="2400">
                <a:solidFill>
                  <a:srgbClr val="FFFFFF"/>
                </a:solidFill>
                <a:latin typeface="Times New Roman" charset="0"/>
                <a:ea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sz="2400">
                <a:solidFill>
                  <a:srgbClr val="FFFFFF"/>
                </a:solidFill>
                <a:latin typeface="Times New Roman" charset="0"/>
                <a:ea typeface="ＭＳ Ｐゴシック"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fontAlgn="base">
              <a:spcBef>
                <a:spcPct val="0"/>
              </a:spcBef>
              <a:spcAft>
                <a:spcPct val="0"/>
              </a:spcAft>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fontAlgn="base">
              <a:spcBef>
                <a:spcPct val="0"/>
              </a:spcBef>
              <a:spcAft>
                <a:spcPct val="0"/>
              </a:spcAft>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fontAlgn="base">
              <a:spcBef>
                <a:spcPct val="0"/>
              </a:spcBef>
              <a:spcAft>
                <a:spcPct val="0"/>
              </a:spcAft>
              <a:defRPr/>
            </a:pPr>
            <a:fld id="{61F442D0-A11F-2640-8129-5D1BEF7A3C1E}"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853941463"/>
      </p:ext>
    </p:extLst>
  </p:cSld>
  <p:clrMap bg1="dk2" tx1="lt1" bg2="dk1" tx2="lt2" accent1="accent1" accent2="accent2" accent3="accent3" accent4="accent4" accent5="accent5" accent6="accent6" hlink="hlink" folHlink="folHlink"/>
  <p:sldLayoutIdLst>
    <p:sldLayoutId id="2147484063" r:id="rId1"/>
    <p:sldLayoutId id="2147484064" r:id="rId2"/>
    <p:sldLayoutId id="2147484065" r:id="rId3"/>
    <p:sldLayoutId id="2147484066" r:id="rId4"/>
    <p:sldLayoutId id="2147484067" r:id="rId5"/>
    <p:sldLayoutId id="2147484068" r:id="rId6"/>
    <p:sldLayoutId id="2147484069" r:id="rId7"/>
    <p:sldLayoutId id="2147484070" r:id="rId8"/>
    <p:sldLayoutId id="2147484071" r:id="rId9"/>
    <p:sldLayoutId id="2147484072" r:id="rId10"/>
    <p:sldLayoutId id="2147484073"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fontAlgn="base">
              <a:spcBef>
                <a:spcPct val="0"/>
              </a:spcBef>
              <a:spcAft>
                <a:spcPct val="0"/>
              </a:spcAft>
              <a:defRPr/>
            </a:pPr>
            <a:endParaRPr lang="en-US">
              <a:solidFill>
                <a:srgbClr val="000000"/>
              </a:solidFill>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fontAlgn="base">
              <a:spcBef>
                <a:spcPct val="0"/>
              </a:spcBef>
              <a:spcAft>
                <a:spcPct val="0"/>
              </a:spcAft>
              <a:defRPr/>
            </a:pPr>
            <a:endParaRPr lang="en-US">
              <a:solidFill>
                <a:srgbClr val="000000"/>
              </a:solidFill>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fontAlgn="base">
              <a:spcBef>
                <a:spcPct val="0"/>
              </a:spcBef>
              <a:spcAft>
                <a:spcPct val="0"/>
              </a:spcAft>
              <a:defRPr/>
            </a:pPr>
            <a:fld id="{40DB43A0-EC8F-0B4A-ACD4-6B792E57F4DC}" type="slidenum">
              <a:rPr lang="en-US">
                <a:solidFill>
                  <a:srgbClr val="000000"/>
                </a:solidFill>
                <a:ea typeface="ＭＳ Ｐゴシック" charset="0"/>
              </a:rPr>
              <a:pPr fontAlgn="base">
                <a:spcBef>
                  <a:spcPct val="0"/>
                </a:spcBef>
                <a:spcAft>
                  <a:spcPct val="0"/>
                </a:spcAft>
                <a:defRPr/>
              </a:pPr>
              <a:t>‹#›</a:t>
            </a:fld>
            <a:endParaRPr lang="en-US">
              <a:solidFill>
                <a:srgbClr val="000000"/>
              </a:solidFill>
              <a:ea typeface="ＭＳ Ｐゴシック" charset="0"/>
            </a:endParaRPr>
          </a:p>
        </p:txBody>
      </p:sp>
    </p:spTree>
    <p:extLst>
      <p:ext uri="{BB962C8B-B14F-4D97-AF65-F5344CB8AC3E}">
        <p14:creationId xmlns:p14="http://schemas.microsoft.com/office/powerpoint/2010/main" val="1554854898"/>
      </p:ext>
    </p:extLst>
  </p:cSld>
  <p:clrMap bg1="lt1" tx1="dk1" bg2="lt2" tx2="dk2" accent1="accent1" accent2="accent2" accent3="accent3" accent4="accent4" accent5="accent5" accent6="accent6" hlink="hlink" folHlink="folHlink"/>
  <p:sldLayoutIdLst>
    <p:sldLayoutId id="2147484075" r:id="rId1"/>
    <p:sldLayoutId id="2147484076" r:id="rId2"/>
    <p:sldLayoutId id="2147484077" r:id="rId3"/>
    <p:sldLayoutId id="2147484078" r:id="rId4"/>
    <p:sldLayoutId id="2147484079" r:id="rId5"/>
    <p:sldLayoutId id="2147484080" r:id="rId6"/>
    <p:sldLayoutId id="2147484081" r:id="rId7"/>
    <p:sldLayoutId id="2147484082" r:id="rId8"/>
    <p:sldLayoutId id="2147484083" r:id="rId9"/>
    <p:sldLayoutId id="2147484084" r:id="rId10"/>
    <p:sldLayoutId id="2147484085" r:id="rId11"/>
    <p:sldLayoutId id="2147484086" r:id="rId12"/>
  </p:sldLayoutIdLst>
  <p:txStyles>
    <p:title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rgbClr val="F8F8EF"/>
          </a:solidFill>
          <a:effectLst>
            <a:outerShdw blurRad="38100" dist="38100" dir="2700000" algn="tl">
              <a:srgbClr val="000000">
                <a:alpha val="43137"/>
              </a:srgbClr>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rgbClr val="F8F8EF"/>
          </a:solidFill>
          <a:effectLst>
            <a:outerShdw blurRad="38100" dist="38100" dir="2700000" algn="tl">
              <a:srgbClr val="000000">
                <a:alpha val="43137"/>
              </a:srgbClr>
            </a:outerShdw>
          </a:effectLst>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rgbClr val="F8F8EF"/>
          </a:solidFill>
          <a:effectLst>
            <a:outerShdw blurRad="38100" dist="38100" dir="2700000" algn="tl">
              <a:srgbClr val="000000">
                <a:alpha val="43137"/>
              </a:srgbClr>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fontAlgn="base">
              <a:spcBef>
                <a:spcPct val="0"/>
              </a:spcBef>
              <a:spcAft>
                <a:spcPct val="0"/>
              </a:spcAft>
              <a:defRPr/>
            </a:pPr>
            <a:endParaRPr lang="en-US">
              <a:solidFill>
                <a:srgbClr val="000000"/>
              </a:solidFill>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fontAlgn="base">
              <a:spcBef>
                <a:spcPct val="0"/>
              </a:spcBef>
              <a:spcAft>
                <a:spcPct val="0"/>
              </a:spcAft>
              <a:defRPr/>
            </a:pPr>
            <a:endParaRPr lang="en-US">
              <a:solidFill>
                <a:srgbClr val="000000"/>
              </a:solidFill>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fontAlgn="base">
              <a:spcBef>
                <a:spcPct val="0"/>
              </a:spcBef>
              <a:spcAft>
                <a:spcPct val="0"/>
              </a:spcAft>
              <a:defRPr/>
            </a:pPr>
            <a:fld id="{40DB43A0-EC8F-0B4A-ACD4-6B792E57F4DC}" type="slidenum">
              <a:rPr lang="en-US">
                <a:solidFill>
                  <a:srgbClr val="000000"/>
                </a:solidFill>
                <a:ea typeface="ＭＳ Ｐゴシック" charset="0"/>
              </a:rPr>
              <a:pPr fontAlgn="base">
                <a:spcBef>
                  <a:spcPct val="0"/>
                </a:spcBef>
                <a:spcAft>
                  <a:spcPct val="0"/>
                </a:spcAft>
                <a:defRPr/>
              </a:pPr>
              <a:t>‹#›</a:t>
            </a:fld>
            <a:endParaRPr lang="en-US">
              <a:solidFill>
                <a:srgbClr val="000000"/>
              </a:solidFill>
              <a:ea typeface="ＭＳ Ｐゴシック" charset="0"/>
            </a:endParaRPr>
          </a:p>
        </p:txBody>
      </p:sp>
    </p:spTree>
    <p:extLst>
      <p:ext uri="{BB962C8B-B14F-4D97-AF65-F5344CB8AC3E}">
        <p14:creationId xmlns:p14="http://schemas.microsoft.com/office/powerpoint/2010/main" val="756332661"/>
      </p:ext>
    </p:extLst>
  </p:cSld>
  <p:clrMap bg1="lt1" tx1="dk1" bg2="lt2" tx2="dk2" accent1="accent1" accent2="accent2" accent3="accent3" accent4="accent4" accent5="accent5" accent6="accent6" hlink="hlink" folHlink="folHlink"/>
  <p:sldLayoutIdLst>
    <p:sldLayoutId id="2147484088" r:id="rId1"/>
    <p:sldLayoutId id="2147484089" r:id="rId2"/>
    <p:sldLayoutId id="2147484090" r:id="rId3"/>
    <p:sldLayoutId id="2147484091" r:id="rId4"/>
    <p:sldLayoutId id="2147484092" r:id="rId5"/>
    <p:sldLayoutId id="2147484093" r:id="rId6"/>
    <p:sldLayoutId id="2147484094" r:id="rId7"/>
    <p:sldLayoutId id="2147484095" r:id="rId8"/>
    <p:sldLayoutId id="2147484096" r:id="rId9"/>
    <p:sldLayoutId id="2147484097" r:id="rId10"/>
    <p:sldLayoutId id="2147484098" r:id="rId11"/>
    <p:sldLayoutId id="2147484099" r:id="rId12"/>
  </p:sldLayoutIdLst>
  <p:txStyles>
    <p:title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rgbClr val="F8F8EF"/>
          </a:solidFill>
          <a:effectLst>
            <a:outerShdw blurRad="38100" dist="38100" dir="2700000" algn="tl">
              <a:srgbClr val="000000">
                <a:alpha val="43137"/>
              </a:srgbClr>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rgbClr val="F8F8EF"/>
          </a:solidFill>
          <a:effectLst>
            <a:outerShdw blurRad="38100" dist="38100" dir="2700000" algn="tl">
              <a:srgbClr val="000000">
                <a:alpha val="43137"/>
              </a:srgbClr>
            </a:outerShdw>
          </a:effectLst>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rgbClr val="F8F8EF"/>
          </a:solidFill>
          <a:effectLst>
            <a:outerShdw blurRad="38100" dist="38100" dir="2700000" algn="tl">
              <a:srgbClr val="000000">
                <a:alpha val="43137"/>
              </a:srgbClr>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0" y="1"/>
            <a:ext cx="9144000" cy="938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3" tIns="45702" rIns="91403" bIns="45702" numCol="1" anchor="t" anchorCtr="0" compatLnSpc="1">
            <a:prstTxWarp prst="textNoShape">
              <a:avLst/>
            </a:prstTxWarp>
          </a:bodyPr>
          <a:lstStyle/>
          <a:p>
            <a:pPr lvl="0"/>
            <a:r>
              <a:rPr lang="en-GB" dirty="0"/>
              <a:t>Click to edit Master title style</a:t>
            </a:r>
            <a:endParaRPr lang="en-US" dirty="0"/>
          </a:p>
        </p:txBody>
      </p:sp>
      <p:sp>
        <p:nvSpPr>
          <p:cNvPr id="4" name="Date Placeholder 3"/>
          <p:cNvSpPr>
            <a:spLocks noGrp="1"/>
          </p:cNvSpPr>
          <p:nvPr>
            <p:ph type="dt" sz="half" idx="2"/>
          </p:nvPr>
        </p:nvSpPr>
        <p:spPr>
          <a:xfrm>
            <a:off x="457201" y="6356350"/>
            <a:ext cx="2133600" cy="365125"/>
          </a:xfrm>
          <a:prstGeom prst="rect">
            <a:avLst/>
          </a:prstGeom>
        </p:spPr>
        <p:txBody>
          <a:bodyPr vert="horz" lIns="91403" tIns="45702" rIns="91403" bIns="45702" rtlCol="0" anchor="ctr"/>
          <a:lstStyle>
            <a:lvl1pPr algn="l" defTabSz="457020" fontAlgn="auto">
              <a:spcBef>
                <a:spcPts val="0"/>
              </a:spcBef>
              <a:spcAft>
                <a:spcPts val="0"/>
              </a:spcAft>
              <a:defRPr sz="1200">
                <a:solidFill>
                  <a:prstClr val="black">
                    <a:tint val="75000"/>
                  </a:prstClr>
                </a:solidFill>
                <a:latin typeface="Calibri"/>
                <a:ea typeface="+mn-ea"/>
                <a:cs typeface="+mn-cs"/>
              </a:defRPr>
            </a:lvl1pPr>
          </a:lstStyle>
          <a:p>
            <a:pPr>
              <a:defRPr/>
            </a:pPr>
            <a:fld id="{E04F5C45-2DFD-4843-AC59-9C9C9659DEAB}" type="datetimeFigureOut">
              <a:rPr lang="en-US"/>
              <a:pPr>
                <a:defRPr/>
              </a:pPr>
              <a:t>9/14/18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03" tIns="45702" rIns="91403" bIns="45702" rtlCol="0" anchor="ctr"/>
          <a:lstStyle>
            <a:lvl1pPr algn="ctr" defTabSz="457020" fontAlgn="auto">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03" tIns="45702" rIns="91403" bIns="45702" rtlCol="0" anchor="ctr"/>
          <a:lstStyle>
            <a:lvl1pPr algn="r" defTabSz="457020" fontAlgn="auto">
              <a:spcBef>
                <a:spcPts val="0"/>
              </a:spcBef>
              <a:spcAft>
                <a:spcPts val="0"/>
              </a:spcAft>
              <a:defRPr sz="1200">
                <a:solidFill>
                  <a:prstClr val="black">
                    <a:tint val="75000"/>
                  </a:prstClr>
                </a:solidFill>
                <a:latin typeface="Calibri"/>
                <a:ea typeface="+mn-ea"/>
                <a:cs typeface="+mn-cs"/>
              </a:defRPr>
            </a:lvl1pPr>
          </a:lstStyle>
          <a:p>
            <a:pPr>
              <a:defRPr/>
            </a:pPr>
            <a:fld id="{0B192F90-7658-1245-9D05-40B1E48B3974}" type="slidenum">
              <a:rPr lang="en-US"/>
              <a:pPr>
                <a:defRPr/>
              </a:pPr>
              <a:t>‹#›</a:t>
            </a:fld>
            <a:endParaRPr lang="en-US"/>
          </a:p>
        </p:txBody>
      </p:sp>
    </p:spTree>
    <p:extLst>
      <p:ext uri="{BB962C8B-B14F-4D97-AF65-F5344CB8AC3E}">
        <p14:creationId xmlns:p14="http://schemas.microsoft.com/office/powerpoint/2010/main" val="3655219335"/>
      </p:ext>
    </p:extLst>
  </p:cSld>
  <p:clrMap bg1="lt1" tx1="dk1" bg2="lt2" tx2="dk2" accent1="accent1" accent2="accent2" accent3="accent3" accent4="accent4" accent5="accent5" accent6="accent6" hlink="hlink" folHlink="folHlink"/>
  <p:sldLayoutIdLst>
    <p:sldLayoutId id="2147484101" r:id="rId1"/>
    <p:sldLayoutId id="2147484102" r:id="rId2"/>
    <p:sldLayoutId id="2147484103" r:id="rId3"/>
    <p:sldLayoutId id="2147484104" r:id="rId4"/>
    <p:sldLayoutId id="2147484105" r:id="rId5"/>
    <p:sldLayoutId id="2147484106" r:id="rId6"/>
    <p:sldLayoutId id="2147484107" r:id="rId7"/>
    <p:sldLayoutId id="2147484108" r:id="rId8"/>
    <p:sldLayoutId id="2147484109" r:id="rId9"/>
    <p:sldLayoutId id="2147484110" r:id="rId10"/>
    <p:sldLayoutId id="2147484111" r:id="rId11"/>
  </p:sldLayoutIdLst>
  <p:txStyles>
    <p:titleStyle>
      <a:lvl1pPr algn="ctr" defTabSz="457020" rtl="0" eaLnBrk="0" fontAlgn="base" hangingPunct="0">
        <a:spcBef>
          <a:spcPct val="0"/>
        </a:spcBef>
        <a:spcAft>
          <a:spcPct val="0"/>
        </a:spcAft>
        <a:defRPr sz="3600" b="1" kern="1200">
          <a:solidFill>
            <a:srgbClr val="FFFFFF"/>
          </a:solidFill>
          <a:effectLst>
            <a:glow rad="127000">
              <a:schemeClr val="tx1"/>
            </a:glow>
          </a:effectLst>
          <a:latin typeface="Arial"/>
          <a:ea typeface="ＭＳ Ｐゴシック" charset="0"/>
          <a:cs typeface="Arial"/>
        </a:defRPr>
      </a:lvl1pPr>
      <a:lvl2pPr algn="ctr" defTabSz="457020" rtl="0" eaLnBrk="0" fontAlgn="base" hangingPunct="0">
        <a:spcBef>
          <a:spcPct val="0"/>
        </a:spcBef>
        <a:spcAft>
          <a:spcPct val="0"/>
        </a:spcAft>
        <a:defRPr sz="3600" b="1">
          <a:solidFill>
            <a:srgbClr val="FFFFFF"/>
          </a:solidFill>
          <a:latin typeface="Arial" charset="0"/>
          <a:ea typeface="ＭＳ Ｐゴシック" charset="0"/>
          <a:cs typeface="ＭＳ Ｐゴシック" charset="0"/>
        </a:defRPr>
      </a:lvl2pPr>
      <a:lvl3pPr algn="ctr" defTabSz="457020" rtl="0" eaLnBrk="0" fontAlgn="base" hangingPunct="0">
        <a:spcBef>
          <a:spcPct val="0"/>
        </a:spcBef>
        <a:spcAft>
          <a:spcPct val="0"/>
        </a:spcAft>
        <a:defRPr sz="3600" b="1">
          <a:solidFill>
            <a:srgbClr val="FFFFFF"/>
          </a:solidFill>
          <a:latin typeface="Arial" charset="0"/>
          <a:ea typeface="ＭＳ Ｐゴシック" charset="0"/>
          <a:cs typeface="ＭＳ Ｐゴシック" charset="0"/>
        </a:defRPr>
      </a:lvl3pPr>
      <a:lvl4pPr algn="ctr" defTabSz="457020" rtl="0" eaLnBrk="0" fontAlgn="base" hangingPunct="0">
        <a:spcBef>
          <a:spcPct val="0"/>
        </a:spcBef>
        <a:spcAft>
          <a:spcPct val="0"/>
        </a:spcAft>
        <a:defRPr sz="3600" b="1">
          <a:solidFill>
            <a:srgbClr val="FFFFFF"/>
          </a:solidFill>
          <a:latin typeface="Arial" charset="0"/>
          <a:ea typeface="ＭＳ Ｐゴシック" charset="0"/>
          <a:cs typeface="ＭＳ Ｐゴシック" charset="0"/>
        </a:defRPr>
      </a:lvl4pPr>
      <a:lvl5pPr algn="ctr" defTabSz="457020" rtl="0" eaLnBrk="0" fontAlgn="base" hangingPunct="0">
        <a:spcBef>
          <a:spcPct val="0"/>
        </a:spcBef>
        <a:spcAft>
          <a:spcPct val="0"/>
        </a:spcAft>
        <a:defRPr sz="3600" b="1">
          <a:solidFill>
            <a:srgbClr val="FFFFFF"/>
          </a:solidFill>
          <a:latin typeface="Arial" charset="0"/>
          <a:ea typeface="ＭＳ Ｐゴシック" charset="0"/>
          <a:cs typeface="ＭＳ Ｐゴシック" charset="0"/>
        </a:defRPr>
      </a:lvl5pPr>
      <a:lvl6pPr marL="457020" algn="ctr" defTabSz="45702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040" algn="ctr" defTabSz="45702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056" algn="ctr" defTabSz="45702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080" algn="ctr" defTabSz="45702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764" indent="-342764" algn="l" defTabSz="457020" rtl="0" eaLnBrk="0" fontAlgn="base" hangingPunct="0">
        <a:spcBef>
          <a:spcPct val="20000"/>
        </a:spcBef>
        <a:spcAft>
          <a:spcPct val="0"/>
        </a:spcAft>
        <a:buFont typeface="Arial" charset="0"/>
        <a:buChar char="•"/>
        <a:defRPr sz="3200" b="1" kern="1200">
          <a:solidFill>
            <a:schemeClr val="tx1"/>
          </a:solidFill>
          <a:latin typeface="Arial"/>
          <a:ea typeface="ＭＳ Ｐゴシック" charset="0"/>
          <a:cs typeface="Arial"/>
        </a:defRPr>
      </a:lvl1pPr>
      <a:lvl2pPr marL="742654" indent="-285638" algn="l" defTabSz="457020" rtl="0" eaLnBrk="0" fontAlgn="base" hangingPunct="0">
        <a:spcBef>
          <a:spcPct val="20000"/>
        </a:spcBef>
        <a:spcAft>
          <a:spcPct val="0"/>
        </a:spcAft>
        <a:buFont typeface="Arial" charset="0"/>
        <a:buChar char="–"/>
        <a:defRPr sz="2800" b="1" kern="1200">
          <a:solidFill>
            <a:schemeClr val="tx1"/>
          </a:solidFill>
          <a:latin typeface="Arial"/>
          <a:ea typeface="ＭＳ Ｐゴシック" charset="0"/>
          <a:cs typeface="Arial"/>
        </a:defRPr>
      </a:lvl2pPr>
      <a:lvl3pPr marL="1142545" indent="-228510" algn="l" defTabSz="457020" rtl="0" eaLnBrk="0" fontAlgn="base" hangingPunct="0">
        <a:spcBef>
          <a:spcPct val="20000"/>
        </a:spcBef>
        <a:spcAft>
          <a:spcPct val="0"/>
        </a:spcAft>
        <a:buFont typeface="Arial" charset="0"/>
        <a:buChar char="•"/>
        <a:defRPr sz="2400" b="1" kern="1200">
          <a:solidFill>
            <a:schemeClr val="tx1"/>
          </a:solidFill>
          <a:latin typeface="Arial"/>
          <a:ea typeface="ＭＳ Ｐゴシック" charset="0"/>
          <a:cs typeface="Arial"/>
        </a:defRPr>
      </a:lvl3pPr>
      <a:lvl4pPr marL="1599566" indent="-228510" algn="l" defTabSz="457020" rtl="0" eaLnBrk="0" fontAlgn="base" hangingPunct="0">
        <a:spcBef>
          <a:spcPct val="20000"/>
        </a:spcBef>
        <a:spcAft>
          <a:spcPct val="0"/>
        </a:spcAft>
        <a:buFont typeface="Arial" charset="0"/>
        <a:buChar char="–"/>
        <a:defRPr sz="2000" b="1" kern="1200">
          <a:solidFill>
            <a:schemeClr val="tx1"/>
          </a:solidFill>
          <a:latin typeface="Arial"/>
          <a:ea typeface="ＭＳ Ｐゴシック" charset="0"/>
          <a:cs typeface="Arial"/>
        </a:defRPr>
      </a:lvl4pPr>
      <a:lvl5pPr marL="2056584" indent="-228510" algn="l" defTabSz="457020" rtl="0" eaLnBrk="0" fontAlgn="base" hangingPunct="0">
        <a:spcBef>
          <a:spcPct val="20000"/>
        </a:spcBef>
        <a:spcAft>
          <a:spcPct val="0"/>
        </a:spcAft>
        <a:buFont typeface="Arial" charset="0"/>
        <a:buChar char="»"/>
        <a:defRPr sz="2000" b="1" kern="1200">
          <a:solidFill>
            <a:schemeClr val="tx1"/>
          </a:solidFill>
          <a:latin typeface="Arial"/>
          <a:ea typeface="ＭＳ Ｐゴシック" charset="0"/>
          <a:cs typeface="Arial"/>
        </a:defRPr>
      </a:lvl5pPr>
      <a:lvl6pPr marL="2513601" indent="-228510" algn="l" defTabSz="457020" rtl="0" eaLnBrk="1" latinLnBrk="0" hangingPunct="1">
        <a:spcBef>
          <a:spcPct val="20000"/>
        </a:spcBef>
        <a:buFont typeface="Arial"/>
        <a:buChar char="•"/>
        <a:defRPr sz="2000" kern="1200">
          <a:solidFill>
            <a:schemeClr val="tx1"/>
          </a:solidFill>
          <a:latin typeface="+mn-lt"/>
          <a:ea typeface="+mn-ea"/>
          <a:cs typeface="+mn-cs"/>
        </a:defRPr>
      </a:lvl6pPr>
      <a:lvl7pPr marL="2970623" indent="-228510" algn="l" defTabSz="457020" rtl="0" eaLnBrk="1" latinLnBrk="0" hangingPunct="1">
        <a:spcBef>
          <a:spcPct val="20000"/>
        </a:spcBef>
        <a:buFont typeface="Arial"/>
        <a:buChar char="•"/>
        <a:defRPr sz="2000" kern="1200">
          <a:solidFill>
            <a:schemeClr val="tx1"/>
          </a:solidFill>
          <a:latin typeface="+mn-lt"/>
          <a:ea typeface="+mn-ea"/>
          <a:cs typeface="+mn-cs"/>
        </a:defRPr>
      </a:lvl7pPr>
      <a:lvl8pPr marL="3427640" indent="-228510" algn="l" defTabSz="457020" rtl="0" eaLnBrk="1" latinLnBrk="0" hangingPunct="1">
        <a:spcBef>
          <a:spcPct val="20000"/>
        </a:spcBef>
        <a:buFont typeface="Arial"/>
        <a:buChar char="•"/>
        <a:defRPr sz="2000" kern="1200">
          <a:solidFill>
            <a:schemeClr val="tx1"/>
          </a:solidFill>
          <a:latin typeface="+mn-lt"/>
          <a:ea typeface="+mn-ea"/>
          <a:cs typeface="+mn-cs"/>
        </a:defRPr>
      </a:lvl8pPr>
      <a:lvl9pPr marL="3884660" indent="-228510" algn="l" defTabSz="45702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020" rtl="0" eaLnBrk="1" latinLnBrk="0" hangingPunct="1">
        <a:defRPr sz="1800" kern="1200">
          <a:solidFill>
            <a:schemeClr val="tx1"/>
          </a:solidFill>
          <a:latin typeface="+mn-lt"/>
          <a:ea typeface="+mn-ea"/>
          <a:cs typeface="+mn-cs"/>
        </a:defRPr>
      </a:lvl1pPr>
      <a:lvl2pPr marL="457020" algn="l" defTabSz="457020" rtl="0" eaLnBrk="1" latinLnBrk="0" hangingPunct="1">
        <a:defRPr sz="1800" kern="1200">
          <a:solidFill>
            <a:schemeClr val="tx1"/>
          </a:solidFill>
          <a:latin typeface="+mn-lt"/>
          <a:ea typeface="+mn-ea"/>
          <a:cs typeface="+mn-cs"/>
        </a:defRPr>
      </a:lvl2pPr>
      <a:lvl3pPr marL="914040" algn="l" defTabSz="457020" rtl="0" eaLnBrk="1" latinLnBrk="0" hangingPunct="1">
        <a:defRPr sz="1800" kern="1200">
          <a:solidFill>
            <a:schemeClr val="tx1"/>
          </a:solidFill>
          <a:latin typeface="+mn-lt"/>
          <a:ea typeface="+mn-ea"/>
          <a:cs typeface="+mn-cs"/>
        </a:defRPr>
      </a:lvl3pPr>
      <a:lvl4pPr marL="1371056" algn="l" defTabSz="457020" rtl="0" eaLnBrk="1" latinLnBrk="0" hangingPunct="1">
        <a:defRPr sz="1800" kern="1200">
          <a:solidFill>
            <a:schemeClr val="tx1"/>
          </a:solidFill>
          <a:latin typeface="+mn-lt"/>
          <a:ea typeface="+mn-ea"/>
          <a:cs typeface="+mn-cs"/>
        </a:defRPr>
      </a:lvl4pPr>
      <a:lvl5pPr marL="1828080" algn="l" defTabSz="457020" rtl="0" eaLnBrk="1" latinLnBrk="0" hangingPunct="1">
        <a:defRPr sz="1800" kern="1200">
          <a:solidFill>
            <a:schemeClr val="tx1"/>
          </a:solidFill>
          <a:latin typeface="+mn-lt"/>
          <a:ea typeface="+mn-ea"/>
          <a:cs typeface="+mn-cs"/>
        </a:defRPr>
      </a:lvl5pPr>
      <a:lvl6pPr marL="2285092" algn="l" defTabSz="457020" rtl="0" eaLnBrk="1" latinLnBrk="0" hangingPunct="1">
        <a:defRPr sz="1800" kern="1200">
          <a:solidFill>
            <a:schemeClr val="tx1"/>
          </a:solidFill>
          <a:latin typeface="+mn-lt"/>
          <a:ea typeface="+mn-ea"/>
          <a:cs typeface="+mn-cs"/>
        </a:defRPr>
      </a:lvl6pPr>
      <a:lvl7pPr marL="2742112" algn="l" defTabSz="457020" rtl="0" eaLnBrk="1" latinLnBrk="0" hangingPunct="1">
        <a:defRPr sz="1800" kern="1200">
          <a:solidFill>
            <a:schemeClr val="tx1"/>
          </a:solidFill>
          <a:latin typeface="+mn-lt"/>
          <a:ea typeface="+mn-ea"/>
          <a:cs typeface="+mn-cs"/>
        </a:defRPr>
      </a:lvl7pPr>
      <a:lvl8pPr marL="3199130" algn="l" defTabSz="457020" rtl="0" eaLnBrk="1" latinLnBrk="0" hangingPunct="1">
        <a:defRPr sz="1800" kern="1200">
          <a:solidFill>
            <a:schemeClr val="tx1"/>
          </a:solidFill>
          <a:latin typeface="+mn-lt"/>
          <a:ea typeface="+mn-ea"/>
          <a:cs typeface="+mn-cs"/>
        </a:defRPr>
      </a:lvl8pPr>
      <a:lvl9pPr marL="3656146" algn="l" defTabSz="45702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sp>
        <p:nvSpPr>
          <p:cNvPr id="37890" name="Rectangle 1026"/>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61" tIns="45631" rIns="91261" bIns="45631" numCol="1" anchor="ctr" anchorCtr="0" compatLnSpc="1">
            <a:prstTxWarp prst="textNoShape">
              <a:avLst/>
            </a:prstTxWarp>
          </a:bodyPr>
          <a:lstStyle/>
          <a:p>
            <a:pPr lvl="0"/>
            <a:r>
              <a:rPr lang="en-US"/>
              <a:t>Click to edit Master title style</a:t>
            </a:r>
          </a:p>
        </p:txBody>
      </p:sp>
      <p:sp>
        <p:nvSpPr>
          <p:cNvPr id="37891" name="Rectangle 1027"/>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61" tIns="45631" rIns="91261" bIns="456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436" name="Rectangle 1028"/>
          <p:cNvSpPr>
            <a:spLocks noGrp="1" noChangeArrowheads="1"/>
          </p:cNvSpPr>
          <p:nvPr>
            <p:ph type="dt" sz="half" idx="2"/>
          </p:nvPr>
        </p:nvSpPr>
        <p:spPr bwMode="auto">
          <a:xfrm>
            <a:off x="457201" y="6245226"/>
            <a:ext cx="2133600" cy="476250"/>
          </a:xfrm>
          <a:prstGeom prst="rect">
            <a:avLst/>
          </a:prstGeom>
          <a:noFill/>
          <a:ln w="9525">
            <a:noFill/>
            <a:miter lim="800000"/>
            <a:headEnd/>
            <a:tailEnd/>
          </a:ln>
          <a:effectLst/>
        </p:spPr>
        <p:txBody>
          <a:bodyPr vert="horz" wrap="square" lIns="91261" tIns="45631" rIns="91261" bIns="45631"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fontAlgn="base">
              <a:spcBef>
                <a:spcPct val="0"/>
              </a:spcBef>
              <a:spcAft>
                <a:spcPct val="0"/>
              </a:spcAft>
              <a:defRPr/>
            </a:pPr>
            <a:endParaRPr lang="en-US">
              <a:solidFill>
                <a:srgbClr val="000000"/>
              </a:solidFill>
            </a:endParaRPr>
          </a:p>
        </p:txBody>
      </p:sp>
      <p:sp>
        <p:nvSpPr>
          <p:cNvPr id="18437" name="Rectangle 1029"/>
          <p:cNvSpPr>
            <a:spLocks noGrp="1" noChangeArrowheads="1"/>
          </p:cNvSpPr>
          <p:nvPr>
            <p:ph type="ftr" sz="quarter" idx="3"/>
          </p:nvPr>
        </p:nvSpPr>
        <p:spPr bwMode="auto">
          <a:xfrm>
            <a:off x="3124200" y="6245226"/>
            <a:ext cx="2895600" cy="476250"/>
          </a:xfrm>
          <a:prstGeom prst="rect">
            <a:avLst/>
          </a:prstGeom>
          <a:noFill/>
          <a:ln w="9525">
            <a:noFill/>
            <a:miter lim="800000"/>
            <a:headEnd/>
            <a:tailEnd/>
          </a:ln>
          <a:effectLst/>
        </p:spPr>
        <p:txBody>
          <a:bodyPr vert="horz" wrap="square" lIns="91261" tIns="45631" rIns="91261" bIns="45631"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fontAlgn="base">
              <a:spcBef>
                <a:spcPct val="0"/>
              </a:spcBef>
              <a:spcAft>
                <a:spcPct val="0"/>
              </a:spcAft>
              <a:defRPr/>
            </a:pPr>
            <a:endParaRPr lang="en-US">
              <a:solidFill>
                <a:srgbClr val="000000"/>
              </a:solidFill>
            </a:endParaRPr>
          </a:p>
        </p:txBody>
      </p:sp>
      <p:sp>
        <p:nvSpPr>
          <p:cNvPr id="18438" name="Rectangle 1030"/>
          <p:cNvSpPr>
            <a:spLocks noGrp="1" noChangeArrowheads="1"/>
          </p:cNvSpPr>
          <p:nvPr>
            <p:ph type="sldNum" sz="quarter" idx="4"/>
          </p:nvPr>
        </p:nvSpPr>
        <p:spPr bwMode="auto">
          <a:xfrm>
            <a:off x="6553200" y="6245226"/>
            <a:ext cx="2133600" cy="476250"/>
          </a:xfrm>
          <a:prstGeom prst="rect">
            <a:avLst/>
          </a:prstGeom>
          <a:noFill/>
          <a:ln w="9525">
            <a:noFill/>
            <a:miter lim="800000"/>
            <a:headEnd/>
            <a:tailEnd/>
          </a:ln>
          <a:effectLst/>
        </p:spPr>
        <p:txBody>
          <a:bodyPr vert="horz" wrap="square" lIns="91261" tIns="45631" rIns="91261" bIns="45631" numCol="1" anchor="t" anchorCtr="0" compatLnSpc="1">
            <a:prstTxWarp prst="textNoShape">
              <a:avLst/>
            </a:prstTxWarp>
          </a:bodyPr>
          <a:lstStyle>
            <a:lvl1pPr algn="r" eaLnBrk="1" hangingPunct="1">
              <a:defRPr sz="1400"/>
            </a:lvl1pPr>
          </a:lstStyle>
          <a:p>
            <a:pPr fontAlgn="base">
              <a:spcBef>
                <a:spcPct val="0"/>
              </a:spcBef>
              <a:spcAft>
                <a:spcPct val="0"/>
              </a:spcAft>
              <a:defRPr/>
            </a:pPr>
            <a:fld id="{A0981002-86FE-214D-8B30-F269491C0431}" type="slidenum">
              <a:rPr lang="en-US">
                <a:solidFill>
                  <a:srgbClr val="000000"/>
                </a:solidFill>
                <a:ea typeface="ＭＳ Ｐゴシック" charset="0"/>
              </a:rPr>
              <a:pPr fontAlgn="base">
                <a:spcBef>
                  <a:spcPct val="0"/>
                </a:spcBef>
                <a:spcAft>
                  <a:spcPct val="0"/>
                </a:spcAft>
                <a:defRPr/>
              </a:pPr>
              <a:t>‹#›</a:t>
            </a:fld>
            <a:endParaRPr lang="en-US">
              <a:solidFill>
                <a:srgbClr val="000000"/>
              </a:solidFill>
              <a:ea typeface="ＭＳ Ｐゴシック" charset="0"/>
            </a:endParaRPr>
          </a:p>
        </p:txBody>
      </p:sp>
    </p:spTree>
    <p:extLst>
      <p:ext uri="{BB962C8B-B14F-4D97-AF65-F5344CB8AC3E}">
        <p14:creationId xmlns:p14="http://schemas.microsoft.com/office/powerpoint/2010/main" val="4293322631"/>
      </p:ext>
    </p:extLst>
  </p:cSld>
  <p:clrMap bg1="lt1" tx1="dk1" bg2="lt2" tx2="dk2" accent1="accent1" accent2="accent2" accent3="accent3" accent4="accent4" accent5="accent5" accent6="accent6" hlink="hlink" folHlink="folHlink"/>
  <p:sldLayoutIdLst>
    <p:sldLayoutId id="2147484113" r:id="rId1"/>
    <p:sldLayoutId id="2147484114" r:id="rId2"/>
    <p:sldLayoutId id="2147484115" r:id="rId3"/>
    <p:sldLayoutId id="2147484116" r:id="rId4"/>
    <p:sldLayoutId id="2147484117" r:id="rId5"/>
    <p:sldLayoutId id="2147484118" r:id="rId6"/>
    <p:sldLayoutId id="2147484119" r:id="rId7"/>
    <p:sldLayoutId id="2147484120" r:id="rId8"/>
    <p:sldLayoutId id="2147484121" r:id="rId9"/>
    <p:sldLayoutId id="2147484122" r:id="rId10"/>
    <p:sldLayoutId id="2147484123" r:id="rId11"/>
  </p:sldLayoutIdLst>
  <p:txStyles>
    <p:titleStyle>
      <a:lvl1pPr algn="ctr" rtl="0" eaLnBrk="0" fontAlgn="base" hangingPunct="0">
        <a:spcBef>
          <a:spcPct val="0"/>
        </a:spcBef>
        <a:spcAft>
          <a:spcPct val="0"/>
        </a:spcAft>
        <a:defRPr sz="4400">
          <a:solidFill>
            <a:srgbClr val="FFFFFF"/>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5pPr>
      <a:lvl6pPr marL="456343" algn="ctr" rtl="0" fontAlgn="base">
        <a:spcBef>
          <a:spcPct val="0"/>
        </a:spcBef>
        <a:spcAft>
          <a:spcPct val="0"/>
        </a:spcAft>
        <a:defRPr sz="4400">
          <a:solidFill>
            <a:schemeClr val="tx2"/>
          </a:solidFill>
          <a:latin typeface="Arial" charset="0"/>
        </a:defRPr>
      </a:lvl6pPr>
      <a:lvl7pPr marL="912690" algn="ctr" rtl="0" fontAlgn="base">
        <a:spcBef>
          <a:spcPct val="0"/>
        </a:spcBef>
        <a:spcAft>
          <a:spcPct val="0"/>
        </a:spcAft>
        <a:defRPr sz="4400">
          <a:solidFill>
            <a:schemeClr val="tx2"/>
          </a:solidFill>
          <a:latin typeface="Arial" charset="0"/>
        </a:defRPr>
      </a:lvl7pPr>
      <a:lvl8pPr marL="1369016" algn="ctr" rtl="0" fontAlgn="base">
        <a:spcBef>
          <a:spcPct val="0"/>
        </a:spcBef>
        <a:spcAft>
          <a:spcPct val="0"/>
        </a:spcAft>
        <a:defRPr sz="4400">
          <a:solidFill>
            <a:schemeClr val="tx2"/>
          </a:solidFill>
          <a:latin typeface="Arial" charset="0"/>
        </a:defRPr>
      </a:lvl8pPr>
      <a:lvl9pPr marL="1825374" algn="ctr" rtl="0" fontAlgn="base">
        <a:spcBef>
          <a:spcPct val="0"/>
        </a:spcBef>
        <a:spcAft>
          <a:spcPct val="0"/>
        </a:spcAft>
        <a:defRPr sz="4400">
          <a:solidFill>
            <a:schemeClr val="tx2"/>
          </a:solidFill>
          <a:latin typeface="Arial" charset="0"/>
        </a:defRPr>
      </a:lvl9pPr>
    </p:titleStyle>
    <p:bodyStyle>
      <a:lvl1pPr marL="342254" indent="-342254" algn="l" rtl="0" eaLnBrk="0" fontAlgn="base" hangingPunct="0">
        <a:spcBef>
          <a:spcPct val="20000"/>
        </a:spcBef>
        <a:spcAft>
          <a:spcPct val="0"/>
        </a:spcAft>
        <a:buChar char="•"/>
        <a:defRPr sz="3200">
          <a:solidFill>
            <a:srgbClr val="FFFFFF"/>
          </a:solidFill>
          <a:latin typeface="+mn-lt"/>
          <a:ea typeface="ＭＳ Ｐゴシック" charset="0"/>
          <a:cs typeface="ＭＳ Ｐゴシック" charset="0"/>
        </a:defRPr>
      </a:lvl1pPr>
      <a:lvl2pPr marL="741546" indent="-285218" algn="l" rtl="0" eaLnBrk="0" fontAlgn="base" hangingPunct="0">
        <a:spcBef>
          <a:spcPct val="20000"/>
        </a:spcBef>
        <a:spcAft>
          <a:spcPct val="0"/>
        </a:spcAft>
        <a:buChar char="–"/>
        <a:defRPr sz="2800">
          <a:solidFill>
            <a:srgbClr val="FFFFFF"/>
          </a:solidFill>
          <a:latin typeface="+mn-lt"/>
          <a:ea typeface="ＭＳ Ｐゴシック" charset="-128"/>
        </a:defRPr>
      </a:lvl2pPr>
      <a:lvl3pPr marL="1140839" indent="-228172" algn="l" rtl="0" eaLnBrk="0" fontAlgn="base" hangingPunct="0">
        <a:spcBef>
          <a:spcPct val="20000"/>
        </a:spcBef>
        <a:spcAft>
          <a:spcPct val="0"/>
        </a:spcAft>
        <a:buChar char="•"/>
        <a:defRPr sz="2400">
          <a:solidFill>
            <a:srgbClr val="FFFFFF"/>
          </a:solidFill>
          <a:latin typeface="+mn-lt"/>
          <a:ea typeface="ＭＳ Ｐゴシック" charset="-128"/>
        </a:defRPr>
      </a:lvl3pPr>
      <a:lvl4pPr marL="1597194" indent="-228172" algn="l" rtl="0" eaLnBrk="0" fontAlgn="base" hangingPunct="0">
        <a:spcBef>
          <a:spcPct val="20000"/>
        </a:spcBef>
        <a:spcAft>
          <a:spcPct val="0"/>
        </a:spcAft>
        <a:buChar char="–"/>
        <a:defRPr sz="2000">
          <a:solidFill>
            <a:srgbClr val="FFFFFF"/>
          </a:solidFill>
          <a:latin typeface="+mn-lt"/>
          <a:ea typeface="ＭＳ Ｐゴシック" charset="-128"/>
        </a:defRPr>
      </a:lvl4pPr>
      <a:lvl5pPr marL="2053524" indent="-228172" algn="l" rtl="0" eaLnBrk="0" fontAlgn="base" hangingPunct="0">
        <a:spcBef>
          <a:spcPct val="20000"/>
        </a:spcBef>
        <a:spcAft>
          <a:spcPct val="0"/>
        </a:spcAft>
        <a:buChar char="»"/>
        <a:defRPr sz="2000">
          <a:solidFill>
            <a:srgbClr val="FFFFFF"/>
          </a:solidFill>
          <a:latin typeface="+mn-lt"/>
          <a:ea typeface="ＭＳ Ｐゴシック" charset="-128"/>
        </a:defRPr>
      </a:lvl5pPr>
      <a:lvl6pPr marL="2509864" indent="-228172" algn="l" rtl="0" fontAlgn="base">
        <a:spcBef>
          <a:spcPct val="20000"/>
        </a:spcBef>
        <a:spcAft>
          <a:spcPct val="0"/>
        </a:spcAft>
        <a:buChar char="»"/>
        <a:defRPr sz="2000">
          <a:solidFill>
            <a:schemeClr val="tx1"/>
          </a:solidFill>
          <a:latin typeface="+mn-lt"/>
          <a:ea typeface="ＭＳ Ｐゴシック" charset="-128"/>
        </a:defRPr>
      </a:lvl6pPr>
      <a:lvl7pPr marL="2966212" indent="-228172" algn="l" rtl="0" fontAlgn="base">
        <a:spcBef>
          <a:spcPct val="20000"/>
        </a:spcBef>
        <a:spcAft>
          <a:spcPct val="0"/>
        </a:spcAft>
        <a:buChar char="»"/>
        <a:defRPr sz="2000">
          <a:solidFill>
            <a:schemeClr val="tx1"/>
          </a:solidFill>
          <a:latin typeface="+mn-lt"/>
          <a:ea typeface="ＭＳ Ｐゴシック" charset="-128"/>
        </a:defRPr>
      </a:lvl7pPr>
      <a:lvl8pPr marL="3422541" indent="-228172" algn="l" rtl="0" fontAlgn="base">
        <a:spcBef>
          <a:spcPct val="20000"/>
        </a:spcBef>
        <a:spcAft>
          <a:spcPct val="0"/>
        </a:spcAft>
        <a:buChar char="»"/>
        <a:defRPr sz="2000">
          <a:solidFill>
            <a:schemeClr val="tx1"/>
          </a:solidFill>
          <a:latin typeface="+mn-lt"/>
          <a:ea typeface="ＭＳ Ｐゴシック" charset="-128"/>
        </a:defRPr>
      </a:lvl8pPr>
      <a:lvl9pPr marL="3878893" indent="-228172"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6343" rtl="0" eaLnBrk="1" latinLnBrk="0" hangingPunct="1">
        <a:defRPr sz="1800" kern="1200">
          <a:solidFill>
            <a:schemeClr val="tx1"/>
          </a:solidFill>
          <a:latin typeface="+mn-lt"/>
          <a:ea typeface="+mn-ea"/>
          <a:cs typeface="+mn-cs"/>
        </a:defRPr>
      </a:lvl1pPr>
      <a:lvl2pPr marL="456343" algn="l" defTabSz="456343" rtl="0" eaLnBrk="1" latinLnBrk="0" hangingPunct="1">
        <a:defRPr sz="1800" kern="1200">
          <a:solidFill>
            <a:schemeClr val="tx1"/>
          </a:solidFill>
          <a:latin typeface="+mn-lt"/>
          <a:ea typeface="+mn-ea"/>
          <a:cs typeface="+mn-cs"/>
        </a:defRPr>
      </a:lvl2pPr>
      <a:lvl3pPr marL="912690" algn="l" defTabSz="456343" rtl="0" eaLnBrk="1" latinLnBrk="0" hangingPunct="1">
        <a:defRPr sz="1800" kern="1200">
          <a:solidFill>
            <a:schemeClr val="tx1"/>
          </a:solidFill>
          <a:latin typeface="+mn-lt"/>
          <a:ea typeface="+mn-ea"/>
          <a:cs typeface="+mn-cs"/>
        </a:defRPr>
      </a:lvl3pPr>
      <a:lvl4pPr marL="1369016" algn="l" defTabSz="456343" rtl="0" eaLnBrk="1" latinLnBrk="0" hangingPunct="1">
        <a:defRPr sz="1800" kern="1200">
          <a:solidFill>
            <a:schemeClr val="tx1"/>
          </a:solidFill>
          <a:latin typeface="+mn-lt"/>
          <a:ea typeface="+mn-ea"/>
          <a:cs typeface="+mn-cs"/>
        </a:defRPr>
      </a:lvl4pPr>
      <a:lvl5pPr marL="1825374" algn="l" defTabSz="456343" rtl="0" eaLnBrk="1" latinLnBrk="0" hangingPunct="1">
        <a:defRPr sz="1800" kern="1200">
          <a:solidFill>
            <a:schemeClr val="tx1"/>
          </a:solidFill>
          <a:latin typeface="+mn-lt"/>
          <a:ea typeface="+mn-ea"/>
          <a:cs typeface="+mn-cs"/>
        </a:defRPr>
      </a:lvl5pPr>
      <a:lvl6pPr marL="2281697" algn="l" defTabSz="456343" rtl="0" eaLnBrk="1" latinLnBrk="0" hangingPunct="1">
        <a:defRPr sz="1800" kern="1200">
          <a:solidFill>
            <a:schemeClr val="tx1"/>
          </a:solidFill>
          <a:latin typeface="+mn-lt"/>
          <a:ea typeface="+mn-ea"/>
          <a:cs typeface="+mn-cs"/>
        </a:defRPr>
      </a:lvl6pPr>
      <a:lvl7pPr marL="2738032" algn="l" defTabSz="456343" rtl="0" eaLnBrk="1" latinLnBrk="0" hangingPunct="1">
        <a:defRPr sz="1800" kern="1200">
          <a:solidFill>
            <a:schemeClr val="tx1"/>
          </a:solidFill>
          <a:latin typeface="+mn-lt"/>
          <a:ea typeface="+mn-ea"/>
          <a:cs typeface="+mn-cs"/>
        </a:defRPr>
      </a:lvl7pPr>
      <a:lvl8pPr marL="3194368" algn="l" defTabSz="456343" rtl="0" eaLnBrk="1" latinLnBrk="0" hangingPunct="1">
        <a:defRPr sz="1800" kern="1200">
          <a:solidFill>
            <a:schemeClr val="tx1"/>
          </a:solidFill>
          <a:latin typeface="+mn-lt"/>
          <a:ea typeface="+mn-ea"/>
          <a:cs typeface="+mn-cs"/>
        </a:defRPr>
      </a:lvl8pPr>
      <a:lvl9pPr marL="3650712" algn="l" defTabSz="456343"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321508" y="193136"/>
            <a:ext cx="5786028" cy="80268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88" tIns="32910" rIns="63288" bIns="32910" numCol="1" anchor="ctr" anchorCtr="0" compatLnSpc="1">
            <a:prstTxWarp prst="textNoShape">
              <a:avLst/>
            </a:prstTxWarp>
          </a:bodyPr>
          <a:lstStyle/>
          <a:p>
            <a:pPr lvl="0"/>
            <a:r>
              <a:rPr lang="en-GB"/>
              <a:t>Click to edit the title text format</a:t>
            </a:r>
          </a:p>
        </p:txBody>
      </p:sp>
      <p:sp>
        <p:nvSpPr>
          <p:cNvPr id="1026" name="Rectangle 2"/>
          <p:cNvSpPr>
            <a:spLocks noGrp="1" noChangeArrowheads="1"/>
          </p:cNvSpPr>
          <p:nvPr>
            <p:ph type="body" idx="1"/>
          </p:nvPr>
        </p:nvSpPr>
        <p:spPr bwMode="auto">
          <a:xfrm>
            <a:off x="321508" y="1125324"/>
            <a:ext cx="5786028" cy="318171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88" tIns="32910" rIns="63288" bIns="3291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
        <p:nvSpPr>
          <p:cNvPr id="1027" name="Rectangle 3"/>
          <p:cNvSpPr>
            <a:spLocks noGrp="1" noChangeArrowheads="1"/>
          </p:cNvSpPr>
          <p:nvPr>
            <p:ph type="dt"/>
          </p:nvPr>
        </p:nvSpPr>
        <p:spPr bwMode="auto">
          <a:xfrm>
            <a:off x="321508" y="4391889"/>
            <a:ext cx="1499255"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88" tIns="32910" rIns="63288" bIns="3291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a:solidFill>
                  <a:srgbClr val="000000"/>
                </a:solidFill>
              </a:defRPr>
            </a:lvl1pPr>
          </a:lstStyle>
          <a:p>
            <a:pPr defTabSz="321503" eaLnBrk="0" fontAlgn="base" hangingPunct="0">
              <a:spcBef>
                <a:spcPct val="0"/>
              </a:spcBef>
              <a:spcAft>
                <a:spcPct val="0"/>
              </a:spcAft>
              <a:buSzPct val="100000"/>
            </a:pPr>
            <a:endParaRPr lang="en-US"/>
          </a:p>
        </p:txBody>
      </p:sp>
      <p:sp>
        <p:nvSpPr>
          <p:cNvPr id="1028" name="Rectangle 4"/>
          <p:cNvSpPr>
            <a:spLocks noGrp="1" noChangeArrowheads="1"/>
          </p:cNvSpPr>
          <p:nvPr>
            <p:ph type="ftr"/>
          </p:nvPr>
        </p:nvSpPr>
        <p:spPr bwMode="auto">
          <a:xfrm>
            <a:off x="2196972" y="4391889"/>
            <a:ext cx="2035101"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88" tIns="32910" rIns="63288" bIns="3291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a:solidFill>
                  <a:srgbClr val="000000"/>
                </a:solidFill>
              </a:defRPr>
            </a:lvl1pPr>
          </a:lstStyle>
          <a:p>
            <a:pPr defTabSz="321503" eaLnBrk="0" fontAlgn="base" hangingPunct="0">
              <a:spcBef>
                <a:spcPct val="0"/>
              </a:spcBef>
              <a:spcAft>
                <a:spcPct val="0"/>
              </a:spcAft>
              <a:buSzPct val="100000"/>
            </a:pPr>
            <a:endParaRPr lang="en-US"/>
          </a:p>
        </p:txBody>
      </p:sp>
      <p:sp>
        <p:nvSpPr>
          <p:cNvPr id="1029" name="Rectangle 5"/>
          <p:cNvSpPr>
            <a:spLocks noGrp="1" noChangeArrowheads="1"/>
          </p:cNvSpPr>
          <p:nvPr>
            <p:ph type="sldNum"/>
          </p:nvPr>
        </p:nvSpPr>
        <p:spPr bwMode="auto">
          <a:xfrm>
            <a:off x="4608281" y="4391889"/>
            <a:ext cx="1499255"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88" tIns="32910" rIns="63288" bIns="3291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a:solidFill>
                  <a:srgbClr val="000000"/>
                </a:solidFill>
              </a:defRPr>
            </a:lvl1pPr>
          </a:lstStyle>
          <a:p>
            <a:pPr defTabSz="321503" eaLnBrk="0" fontAlgn="base" hangingPunct="0">
              <a:spcBef>
                <a:spcPct val="0"/>
              </a:spcBef>
              <a:spcAft>
                <a:spcPct val="0"/>
              </a:spcAft>
              <a:buSzPct val="100000"/>
            </a:pPr>
            <a:fld id="{4370C4B8-28FD-CA45-96DB-445CE5F9BEB5}" type="slidenum">
              <a:rPr lang="en-US" smtClean="0"/>
              <a:pPr defTabSz="321503" eaLnBrk="0" fontAlgn="base" hangingPunct="0">
                <a:spcBef>
                  <a:spcPct val="0"/>
                </a:spcBef>
                <a:spcAft>
                  <a:spcPct val="0"/>
                </a:spcAft>
                <a:buSzPct val="100000"/>
              </a:pPr>
              <a:t>‹#›</a:t>
            </a:fld>
            <a:endParaRPr lang="en-US"/>
          </a:p>
        </p:txBody>
      </p:sp>
    </p:spTree>
    <p:extLst>
      <p:ext uri="{BB962C8B-B14F-4D97-AF65-F5344CB8AC3E}">
        <p14:creationId xmlns:p14="http://schemas.microsoft.com/office/powerpoint/2010/main" val="2909650577"/>
      </p:ext>
    </p:extLst>
  </p:cSld>
  <p:clrMap bg1="lt1" tx1="dk1" bg2="lt2" tx2="dk2" accent1="accent1" accent2="accent2" accent3="accent3" accent4="accent4" accent5="accent5" accent6="accent6" hlink="hlink" folHlink="folHlink"/>
  <p:sldLayoutIdLst>
    <p:sldLayoutId id="2147484125" r:id="rId1"/>
    <p:sldLayoutId id="2147484126" r:id="rId2"/>
    <p:sldLayoutId id="2147484127" r:id="rId3"/>
    <p:sldLayoutId id="2147484128" r:id="rId4"/>
    <p:sldLayoutId id="2147484129" r:id="rId5"/>
    <p:sldLayoutId id="2147484130" r:id="rId6"/>
    <p:sldLayoutId id="2147484131" r:id="rId7"/>
    <p:sldLayoutId id="2147484132" r:id="rId8"/>
    <p:sldLayoutId id="2147484133" r:id="rId9"/>
    <p:sldLayoutId id="2147484134" r:id="rId10"/>
    <p:sldLayoutId id="2147484135" r:id="rId11"/>
  </p:sldLayoutIdLst>
  <p:txStyles>
    <p:titleStyle>
      <a:lvl1pPr algn="ctr" defTabSz="321503" rtl="0" fontAlgn="base">
        <a:spcBef>
          <a:spcPct val="0"/>
        </a:spcBef>
        <a:spcAft>
          <a:spcPct val="0"/>
        </a:spcAft>
        <a:buClr>
          <a:srgbClr val="000000"/>
        </a:buClr>
        <a:buSzPct val="100000"/>
        <a:buFont typeface="Times New Roman" charset="0"/>
        <a:defRPr sz="3100">
          <a:solidFill>
            <a:srgbClr val="000000"/>
          </a:solidFill>
          <a:latin typeface="+mj-lt"/>
          <a:ea typeface="+mj-ea"/>
          <a:cs typeface="+mj-cs"/>
        </a:defRPr>
      </a:lvl1pPr>
      <a:lvl2pPr marL="522442" indent="-200939"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3758"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5261"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6764"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8267"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9770"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11273"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32776"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p:titleStyle>
    <p:bodyStyle>
      <a:lvl1pPr marL="241127" indent="-241127" algn="l" defTabSz="321503" rtl="0" fontAlgn="base">
        <a:spcBef>
          <a:spcPts val="563"/>
        </a:spcBef>
        <a:spcAft>
          <a:spcPct val="0"/>
        </a:spcAft>
        <a:buClr>
          <a:srgbClr val="000000"/>
        </a:buClr>
        <a:buSzPct val="100000"/>
        <a:buFont typeface="Times New Roman" charset="0"/>
        <a:defRPr sz="2300">
          <a:solidFill>
            <a:srgbClr val="000000"/>
          </a:solidFill>
          <a:latin typeface="+mn-lt"/>
          <a:ea typeface="+mn-ea"/>
          <a:cs typeface="+mn-cs"/>
        </a:defRPr>
      </a:lvl1pPr>
      <a:lvl2pPr marL="522442" indent="-200939" algn="l" defTabSz="321503" rtl="0" fontAlgn="base">
        <a:spcBef>
          <a:spcPts val="492"/>
        </a:spcBef>
        <a:spcAft>
          <a:spcPct val="0"/>
        </a:spcAft>
        <a:buClr>
          <a:srgbClr val="000000"/>
        </a:buClr>
        <a:buSzPct val="100000"/>
        <a:buFont typeface="Times New Roman" charset="0"/>
        <a:defRPr sz="2000">
          <a:solidFill>
            <a:srgbClr val="000000"/>
          </a:solidFill>
          <a:latin typeface="+mn-lt"/>
          <a:ea typeface="+mn-ea"/>
          <a:cs typeface="+mn-cs"/>
        </a:defRPr>
      </a:lvl2pPr>
      <a:lvl3pPr marL="803758" indent="-160752" algn="l" defTabSz="321503" rtl="0" fontAlgn="base">
        <a:spcBef>
          <a:spcPts val="422"/>
        </a:spcBef>
        <a:spcAft>
          <a:spcPct val="0"/>
        </a:spcAft>
        <a:buClr>
          <a:srgbClr val="000000"/>
        </a:buClr>
        <a:buSzPct val="100000"/>
        <a:buFont typeface="Times New Roman" charset="0"/>
        <a:defRPr sz="1700">
          <a:solidFill>
            <a:srgbClr val="000000"/>
          </a:solidFill>
          <a:latin typeface="+mn-lt"/>
          <a:ea typeface="+mn-ea"/>
          <a:cs typeface="+mn-cs"/>
        </a:defRPr>
      </a:lvl3pPr>
      <a:lvl4pPr marL="1125261"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4pPr>
      <a:lvl5pPr marL="1446764"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5pPr>
      <a:lvl6pPr marL="1768267"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6pPr>
      <a:lvl7pPr marL="2089770"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7pPr>
      <a:lvl8pPr marL="2411273"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8pPr>
      <a:lvl9pPr marL="2732776"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9pPr>
    </p:bodyStyle>
    <p:otherStyle>
      <a:defPPr>
        <a:defRPr lang="en-US"/>
      </a:defPPr>
      <a:lvl1pPr marL="0" algn="l" defTabSz="321503" rtl="0" eaLnBrk="1" latinLnBrk="0" hangingPunct="1">
        <a:defRPr sz="1300" kern="1200">
          <a:solidFill>
            <a:schemeClr val="tx1"/>
          </a:solidFill>
          <a:latin typeface="+mn-lt"/>
          <a:ea typeface="+mn-ea"/>
          <a:cs typeface="+mn-cs"/>
        </a:defRPr>
      </a:lvl1pPr>
      <a:lvl2pPr marL="321503" algn="l" defTabSz="321503" rtl="0" eaLnBrk="1" latinLnBrk="0" hangingPunct="1">
        <a:defRPr sz="1300" kern="1200">
          <a:solidFill>
            <a:schemeClr val="tx1"/>
          </a:solidFill>
          <a:latin typeface="+mn-lt"/>
          <a:ea typeface="+mn-ea"/>
          <a:cs typeface="+mn-cs"/>
        </a:defRPr>
      </a:lvl2pPr>
      <a:lvl3pPr marL="643006" algn="l" defTabSz="321503" rtl="0" eaLnBrk="1" latinLnBrk="0" hangingPunct="1">
        <a:defRPr sz="1300" kern="1200">
          <a:solidFill>
            <a:schemeClr val="tx1"/>
          </a:solidFill>
          <a:latin typeface="+mn-lt"/>
          <a:ea typeface="+mn-ea"/>
          <a:cs typeface="+mn-cs"/>
        </a:defRPr>
      </a:lvl3pPr>
      <a:lvl4pPr marL="964509" algn="l" defTabSz="321503" rtl="0" eaLnBrk="1" latinLnBrk="0" hangingPunct="1">
        <a:defRPr sz="1300" kern="1200">
          <a:solidFill>
            <a:schemeClr val="tx1"/>
          </a:solidFill>
          <a:latin typeface="+mn-lt"/>
          <a:ea typeface="+mn-ea"/>
          <a:cs typeface="+mn-cs"/>
        </a:defRPr>
      </a:lvl4pPr>
      <a:lvl5pPr marL="1286012" algn="l" defTabSz="321503" rtl="0" eaLnBrk="1" latinLnBrk="0" hangingPunct="1">
        <a:defRPr sz="1300" kern="1200">
          <a:solidFill>
            <a:schemeClr val="tx1"/>
          </a:solidFill>
          <a:latin typeface="+mn-lt"/>
          <a:ea typeface="+mn-ea"/>
          <a:cs typeface="+mn-cs"/>
        </a:defRPr>
      </a:lvl5pPr>
      <a:lvl6pPr marL="1607515" algn="l" defTabSz="321503" rtl="0" eaLnBrk="1" latinLnBrk="0" hangingPunct="1">
        <a:defRPr sz="1300" kern="1200">
          <a:solidFill>
            <a:schemeClr val="tx1"/>
          </a:solidFill>
          <a:latin typeface="+mn-lt"/>
          <a:ea typeface="+mn-ea"/>
          <a:cs typeface="+mn-cs"/>
        </a:defRPr>
      </a:lvl6pPr>
      <a:lvl7pPr marL="1929018" algn="l" defTabSz="321503" rtl="0" eaLnBrk="1" latinLnBrk="0" hangingPunct="1">
        <a:defRPr sz="1300" kern="1200">
          <a:solidFill>
            <a:schemeClr val="tx1"/>
          </a:solidFill>
          <a:latin typeface="+mn-lt"/>
          <a:ea typeface="+mn-ea"/>
          <a:cs typeface="+mn-cs"/>
        </a:defRPr>
      </a:lvl7pPr>
      <a:lvl8pPr marL="2250521" algn="l" defTabSz="321503" rtl="0" eaLnBrk="1" latinLnBrk="0" hangingPunct="1">
        <a:defRPr sz="1300" kern="1200">
          <a:solidFill>
            <a:schemeClr val="tx1"/>
          </a:solidFill>
          <a:latin typeface="+mn-lt"/>
          <a:ea typeface="+mn-ea"/>
          <a:cs typeface="+mn-cs"/>
        </a:defRPr>
      </a:lvl8pPr>
      <a:lvl9pPr marL="2572024" algn="l" defTabSz="321503" rtl="0" eaLnBrk="1" latinLnBrk="0" hangingPunct="1">
        <a:defRPr sz="13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fontAlgn="base">
              <a:spcBef>
                <a:spcPct val="0"/>
              </a:spcBef>
              <a:spcAft>
                <a:spcPct val="0"/>
              </a:spcAft>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fontAlgn="base">
              <a:spcBef>
                <a:spcPct val="0"/>
              </a:spcBef>
              <a:spcAft>
                <a:spcPct val="0"/>
              </a:spcAft>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pPr fontAlgn="base">
              <a:spcBef>
                <a:spcPct val="0"/>
              </a:spcBef>
              <a:spcAft>
                <a:spcPct val="0"/>
              </a:spcAft>
            </a:pPr>
            <a:fld id="{B9D20AD3-D622-EC41-AF78-52EA093B16AC}" type="slidenum">
              <a:rPr lang="en-US">
                <a:solidFill>
                  <a:srgbClr val="000000"/>
                </a:solidFill>
              </a:rPr>
              <a:pPr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391223775"/>
      </p:ext>
    </p:extLst>
  </p:cSld>
  <p:clrMap bg1="lt1" tx1="dk1" bg2="lt2" tx2="dk2" accent1="accent1" accent2="accent2" accent3="accent3" accent4="accent4" accent5="accent5" accent6="accent6" hlink="hlink" folHlink="folHlink"/>
  <p:sldLayoutIdLst>
    <p:sldLayoutId id="2147484137" r:id="rId1"/>
    <p:sldLayoutId id="2147484138" r:id="rId2"/>
    <p:sldLayoutId id="2147484139" r:id="rId3"/>
    <p:sldLayoutId id="2147484140" r:id="rId4"/>
    <p:sldLayoutId id="2147484141" r:id="rId5"/>
    <p:sldLayoutId id="2147484142" r:id="rId6"/>
    <p:sldLayoutId id="2147484143" r:id="rId7"/>
    <p:sldLayoutId id="2147484144" r:id="rId8"/>
    <p:sldLayoutId id="2147484145" r:id="rId9"/>
    <p:sldLayoutId id="2147484146" r:id="rId10"/>
    <p:sldLayoutId id="2147484147"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321508" y="193136"/>
            <a:ext cx="5786028" cy="80268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88" tIns="32910" rIns="63288" bIns="32910" numCol="1" anchor="ctr" anchorCtr="0" compatLnSpc="1">
            <a:prstTxWarp prst="textNoShape">
              <a:avLst/>
            </a:prstTxWarp>
          </a:bodyPr>
          <a:lstStyle/>
          <a:p>
            <a:pPr lvl="0"/>
            <a:r>
              <a:rPr lang="en-GB"/>
              <a:t>Click to edit the title text format</a:t>
            </a:r>
          </a:p>
        </p:txBody>
      </p:sp>
      <p:sp>
        <p:nvSpPr>
          <p:cNvPr id="1026" name="Rectangle 2"/>
          <p:cNvSpPr>
            <a:spLocks noGrp="1" noChangeArrowheads="1"/>
          </p:cNvSpPr>
          <p:nvPr>
            <p:ph type="body" idx="1"/>
          </p:nvPr>
        </p:nvSpPr>
        <p:spPr bwMode="auto">
          <a:xfrm>
            <a:off x="321508" y="1125324"/>
            <a:ext cx="5786028" cy="318171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88" tIns="32910" rIns="63288" bIns="3291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
        <p:nvSpPr>
          <p:cNvPr id="1027" name="Rectangle 3"/>
          <p:cNvSpPr>
            <a:spLocks noGrp="1" noChangeArrowheads="1"/>
          </p:cNvSpPr>
          <p:nvPr>
            <p:ph type="dt"/>
          </p:nvPr>
        </p:nvSpPr>
        <p:spPr bwMode="auto">
          <a:xfrm>
            <a:off x="321508" y="4391889"/>
            <a:ext cx="1499255"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88" tIns="32910" rIns="63288" bIns="3291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a:solidFill>
                  <a:srgbClr val="000000"/>
                </a:solidFill>
              </a:defRPr>
            </a:lvl1pPr>
          </a:lstStyle>
          <a:p>
            <a:pPr defTabSz="321503" eaLnBrk="0" fontAlgn="base" hangingPunct="0">
              <a:spcBef>
                <a:spcPct val="0"/>
              </a:spcBef>
              <a:spcAft>
                <a:spcPct val="0"/>
              </a:spcAft>
              <a:buSzPct val="100000"/>
            </a:pPr>
            <a:endParaRPr lang="en-US"/>
          </a:p>
        </p:txBody>
      </p:sp>
      <p:sp>
        <p:nvSpPr>
          <p:cNvPr id="1028" name="Rectangle 4"/>
          <p:cNvSpPr>
            <a:spLocks noGrp="1" noChangeArrowheads="1"/>
          </p:cNvSpPr>
          <p:nvPr>
            <p:ph type="ftr"/>
          </p:nvPr>
        </p:nvSpPr>
        <p:spPr bwMode="auto">
          <a:xfrm>
            <a:off x="2196972" y="4391889"/>
            <a:ext cx="2035101"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88" tIns="32910" rIns="63288" bIns="3291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a:solidFill>
                  <a:srgbClr val="000000"/>
                </a:solidFill>
              </a:defRPr>
            </a:lvl1pPr>
          </a:lstStyle>
          <a:p>
            <a:pPr defTabSz="321503" eaLnBrk="0" fontAlgn="base" hangingPunct="0">
              <a:spcBef>
                <a:spcPct val="0"/>
              </a:spcBef>
              <a:spcAft>
                <a:spcPct val="0"/>
              </a:spcAft>
              <a:buSzPct val="100000"/>
            </a:pPr>
            <a:endParaRPr lang="en-US"/>
          </a:p>
        </p:txBody>
      </p:sp>
      <p:sp>
        <p:nvSpPr>
          <p:cNvPr id="1029" name="Rectangle 5"/>
          <p:cNvSpPr>
            <a:spLocks noGrp="1" noChangeArrowheads="1"/>
          </p:cNvSpPr>
          <p:nvPr>
            <p:ph type="sldNum"/>
          </p:nvPr>
        </p:nvSpPr>
        <p:spPr bwMode="auto">
          <a:xfrm>
            <a:off x="4608281" y="4391889"/>
            <a:ext cx="1499255"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88" tIns="32910" rIns="63288" bIns="3291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a:solidFill>
                  <a:srgbClr val="000000"/>
                </a:solidFill>
              </a:defRPr>
            </a:lvl1pPr>
          </a:lstStyle>
          <a:p>
            <a:pPr defTabSz="321503" eaLnBrk="0" fontAlgn="base" hangingPunct="0">
              <a:spcBef>
                <a:spcPct val="0"/>
              </a:spcBef>
              <a:spcAft>
                <a:spcPct val="0"/>
              </a:spcAft>
              <a:buSzPct val="100000"/>
            </a:pPr>
            <a:fld id="{4370C4B8-28FD-CA45-96DB-445CE5F9BEB5}" type="slidenum">
              <a:rPr lang="en-US" smtClean="0"/>
              <a:pPr defTabSz="321503" eaLnBrk="0" fontAlgn="base" hangingPunct="0">
                <a:spcBef>
                  <a:spcPct val="0"/>
                </a:spcBef>
                <a:spcAft>
                  <a:spcPct val="0"/>
                </a:spcAft>
                <a:buSzPct val="100000"/>
              </a:pPr>
              <a:t>‹#›</a:t>
            </a:fld>
            <a:endParaRPr lang="en-US"/>
          </a:p>
        </p:txBody>
      </p:sp>
    </p:spTree>
    <p:extLst>
      <p:ext uri="{BB962C8B-B14F-4D97-AF65-F5344CB8AC3E}">
        <p14:creationId xmlns:p14="http://schemas.microsoft.com/office/powerpoint/2010/main" val="1547178959"/>
      </p:ext>
    </p:extLst>
  </p:cSld>
  <p:clrMap bg1="lt1" tx1="dk1" bg2="lt2" tx2="dk2" accent1="accent1" accent2="accent2" accent3="accent3" accent4="accent4" accent5="accent5" accent6="accent6" hlink="hlink" folHlink="folHlink"/>
  <p:sldLayoutIdLst>
    <p:sldLayoutId id="2147484149" r:id="rId1"/>
    <p:sldLayoutId id="2147484150" r:id="rId2"/>
    <p:sldLayoutId id="2147484151" r:id="rId3"/>
    <p:sldLayoutId id="2147484152" r:id="rId4"/>
    <p:sldLayoutId id="2147484153" r:id="rId5"/>
    <p:sldLayoutId id="2147484154" r:id="rId6"/>
    <p:sldLayoutId id="2147484155" r:id="rId7"/>
    <p:sldLayoutId id="2147484156" r:id="rId8"/>
    <p:sldLayoutId id="2147484157" r:id="rId9"/>
    <p:sldLayoutId id="2147484158" r:id="rId10"/>
    <p:sldLayoutId id="2147484159" r:id="rId11"/>
  </p:sldLayoutIdLst>
  <p:txStyles>
    <p:titleStyle>
      <a:lvl1pPr algn="ctr" defTabSz="321503" rtl="0" fontAlgn="base">
        <a:spcBef>
          <a:spcPct val="0"/>
        </a:spcBef>
        <a:spcAft>
          <a:spcPct val="0"/>
        </a:spcAft>
        <a:buClr>
          <a:srgbClr val="000000"/>
        </a:buClr>
        <a:buSzPct val="100000"/>
        <a:buFont typeface="Times New Roman" charset="0"/>
        <a:defRPr sz="3100">
          <a:solidFill>
            <a:srgbClr val="000000"/>
          </a:solidFill>
          <a:latin typeface="+mj-lt"/>
          <a:ea typeface="+mj-ea"/>
          <a:cs typeface="+mj-cs"/>
        </a:defRPr>
      </a:lvl1pPr>
      <a:lvl2pPr marL="522442" indent="-200939"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3758"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5261"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6764"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8267"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9770"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11273"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32776"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p:titleStyle>
    <p:bodyStyle>
      <a:lvl1pPr marL="241127" indent="-241127" algn="l" defTabSz="321503" rtl="0" fontAlgn="base">
        <a:spcBef>
          <a:spcPts val="563"/>
        </a:spcBef>
        <a:spcAft>
          <a:spcPct val="0"/>
        </a:spcAft>
        <a:buClr>
          <a:srgbClr val="000000"/>
        </a:buClr>
        <a:buSzPct val="100000"/>
        <a:buFont typeface="Times New Roman" charset="0"/>
        <a:defRPr sz="2300">
          <a:solidFill>
            <a:srgbClr val="000000"/>
          </a:solidFill>
          <a:latin typeface="+mn-lt"/>
          <a:ea typeface="+mn-ea"/>
          <a:cs typeface="+mn-cs"/>
        </a:defRPr>
      </a:lvl1pPr>
      <a:lvl2pPr marL="522442" indent="-200939" algn="l" defTabSz="321503" rtl="0" fontAlgn="base">
        <a:spcBef>
          <a:spcPts val="492"/>
        </a:spcBef>
        <a:spcAft>
          <a:spcPct val="0"/>
        </a:spcAft>
        <a:buClr>
          <a:srgbClr val="000000"/>
        </a:buClr>
        <a:buSzPct val="100000"/>
        <a:buFont typeface="Times New Roman" charset="0"/>
        <a:defRPr sz="2000">
          <a:solidFill>
            <a:srgbClr val="000000"/>
          </a:solidFill>
          <a:latin typeface="+mn-lt"/>
          <a:ea typeface="+mn-ea"/>
          <a:cs typeface="+mn-cs"/>
        </a:defRPr>
      </a:lvl2pPr>
      <a:lvl3pPr marL="803758" indent="-160752" algn="l" defTabSz="321503" rtl="0" fontAlgn="base">
        <a:spcBef>
          <a:spcPts val="422"/>
        </a:spcBef>
        <a:spcAft>
          <a:spcPct val="0"/>
        </a:spcAft>
        <a:buClr>
          <a:srgbClr val="000000"/>
        </a:buClr>
        <a:buSzPct val="100000"/>
        <a:buFont typeface="Times New Roman" charset="0"/>
        <a:defRPr sz="1700">
          <a:solidFill>
            <a:srgbClr val="000000"/>
          </a:solidFill>
          <a:latin typeface="+mn-lt"/>
          <a:ea typeface="+mn-ea"/>
          <a:cs typeface="+mn-cs"/>
        </a:defRPr>
      </a:lvl3pPr>
      <a:lvl4pPr marL="1125261"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4pPr>
      <a:lvl5pPr marL="1446764"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5pPr>
      <a:lvl6pPr marL="1768267"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6pPr>
      <a:lvl7pPr marL="2089770"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7pPr>
      <a:lvl8pPr marL="2411273"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8pPr>
      <a:lvl9pPr marL="2732776"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9pPr>
    </p:bodyStyle>
    <p:otherStyle>
      <a:defPPr>
        <a:defRPr lang="en-US"/>
      </a:defPPr>
      <a:lvl1pPr marL="0" algn="l" defTabSz="321503" rtl="0" eaLnBrk="1" latinLnBrk="0" hangingPunct="1">
        <a:defRPr sz="1300" kern="1200">
          <a:solidFill>
            <a:schemeClr val="tx1"/>
          </a:solidFill>
          <a:latin typeface="+mn-lt"/>
          <a:ea typeface="+mn-ea"/>
          <a:cs typeface="+mn-cs"/>
        </a:defRPr>
      </a:lvl1pPr>
      <a:lvl2pPr marL="321503" algn="l" defTabSz="321503" rtl="0" eaLnBrk="1" latinLnBrk="0" hangingPunct="1">
        <a:defRPr sz="1300" kern="1200">
          <a:solidFill>
            <a:schemeClr val="tx1"/>
          </a:solidFill>
          <a:latin typeface="+mn-lt"/>
          <a:ea typeface="+mn-ea"/>
          <a:cs typeface="+mn-cs"/>
        </a:defRPr>
      </a:lvl2pPr>
      <a:lvl3pPr marL="643006" algn="l" defTabSz="321503" rtl="0" eaLnBrk="1" latinLnBrk="0" hangingPunct="1">
        <a:defRPr sz="1300" kern="1200">
          <a:solidFill>
            <a:schemeClr val="tx1"/>
          </a:solidFill>
          <a:latin typeface="+mn-lt"/>
          <a:ea typeface="+mn-ea"/>
          <a:cs typeface="+mn-cs"/>
        </a:defRPr>
      </a:lvl3pPr>
      <a:lvl4pPr marL="964509" algn="l" defTabSz="321503" rtl="0" eaLnBrk="1" latinLnBrk="0" hangingPunct="1">
        <a:defRPr sz="1300" kern="1200">
          <a:solidFill>
            <a:schemeClr val="tx1"/>
          </a:solidFill>
          <a:latin typeface="+mn-lt"/>
          <a:ea typeface="+mn-ea"/>
          <a:cs typeface="+mn-cs"/>
        </a:defRPr>
      </a:lvl4pPr>
      <a:lvl5pPr marL="1286012" algn="l" defTabSz="321503" rtl="0" eaLnBrk="1" latinLnBrk="0" hangingPunct="1">
        <a:defRPr sz="1300" kern="1200">
          <a:solidFill>
            <a:schemeClr val="tx1"/>
          </a:solidFill>
          <a:latin typeface="+mn-lt"/>
          <a:ea typeface="+mn-ea"/>
          <a:cs typeface="+mn-cs"/>
        </a:defRPr>
      </a:lvl5pPr>
      <a:lvl6pPr marL="1607515" algn="l" defTabSz="321503" rtl="0" eaLnBrk="1" latinLnBrk="0" hangingPunct="1">
        <a:defRPr sz="1300" kern="1200">
          <a:solidFill>
            <a:schemeClr val="tx1"/>
          </a:solidFill>
          <a:latin typeface="+mn-lt"/>
          <a:ea typeface="+mn-ea"/>
          <a:cs typeface="+mn-cs"/>
        </a:defRPr>
      </a:lvl6pPr>
      <a:lvl7pPr marL="1929018" algn="l" defTabSz="321503" rtl="0" eaLnBrk="1" latinLnBrk="0" hangingPunct="1">
        <a:defRPr sz="1300" kern="1200">
          <a:solidFill>
            <a:schemeClr val="tx1"/>
          </a:solidFill>
          <a:latin typeface="+mn-lt"/>
          <a:ea typeface="+mn-ea"/>
          <a:cs typeface="+mn-cs"/>
        </a:defRPr>
      </a:lvl7pPr>
      <a:lvl8pPr marL="2250521" algn="l" defTabSz="321503" rtl="0" eaLnBrk="1" latinLnBrk="0" hangingPunct="1">
        <a:defRPr sz="1300" kern="1200">
          <a:solidFill>
            <a:schemeClr val="tx1"/>
          </a:solidFill>
          <a:latin typeface="+mn-lt"/>
          <a:ea typeface="+mn-ea"/>
          <a:cs typeface="+mn-cs"/>
        </a:defRPr>
      </a:lvl8pPr>
      <a:lvl9pPr marL="2572024" algn="l" defTabSz="321503" rtl="0" eaLnBrk="1" latinLnBrk="0" hangingPunct="1">
        <a:defRPr sz="13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6B2300"/>
            </a:gs>
            <a:gs pos="100000">
              <a:schemeClr val="bg1"/>
            </a:gs>
          </a:gsLst>
          <a:lin ang="5400000" scaled="1"/>
        </a:gradFill>
        <a:effectLst/>
      </p:bgPr>
    </p:bg>
    <p:spTree>
      <p:nvGrpSpPr>
        <p:cNvPr id="1" name=""/>
        <p:cNvGrpSpPr/>
        <p:nvPr/>
      </p:nvGrpSpPr>
      <p:grpSpPr>
        <a:xfrm>
          <a:off x="0" y="0"/>
          <a:ext cx="0" cy="0"/>
          <a:chOff x="0" y="0"/>
          <a:chExt cx="0" cy="0"/>
        </a:xfrm>
      </p:grpSpPr>
      <p:sp>
        <p:nvSpPr>
          <p:cNvPr id="172034" name="Rectangle 2"/>
          <p:cNvSpPr>
            <a:spLocks noGrp="1" noChangeArrowheads="1"/>
          </p:cNvSpPr>
          <p:nvPr>
            <p:ph type="title"/>
          </p:nvPr>
        </p:nvSpPr>
        <p:spPr bwMode="auto">
          <a:xfrm>
            <a:off x="134938" y="889000"/>
            <a:ext cx="8885237" cy="11557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altLang="zh-CN"/>
              <a:t>Click to edit Master title style</a:t>
            </a:r>
          </a:p>
        </p:txBody>
      </p:sp>
      <p:sp>
        <p:nvSpPr>
          <p:cNvPr id="172035" name="Rectangle 3"/>
          <p:cNvSpPr>
            <a:spLocks noGrp="1" noChangeArrowheads="1"/>
          </p:cNvSpPr>
          <p:nvPr>
            <p:ph type="body" idx="1"/>
          </p:nvPr>
        </p:nvSpPr>
        <p:spPr bwMode="auto">
          <a:xfrm>
            <a:off x="134938" y="2116138"/>
            <a:ext cx="8896350" cy="41354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92075" tIns="46038" rIns="92075" bIns="46038"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72036" name="Freeform 4"/>
          <p:cNvSpPr>
            <a:spLocks/>
          </p:cNvSpPr>
          <p:nvPr/>
        </p:nvSpPr>
        <p:spPr bwMode="auto">
          <a:xfrm>
            <a:off x="3587750" y="53975"/>
            <a:ext cx="1982788" cy="654050"/>
          </a:xfrm>
          <a:custGeom>
            <a:avLst/>
            <a:gdLst>
              <a:gd name="T0" fmla="*/ 25400 w 1249"/>
              <a:gd name="T1" fmla="*/ 106363 h 412"/>
              <a:gd name="T2" fmla="*/ 41275 w 1249"/>
              <a:gd name="T3" fmla="*/ 98425 h 412"/>
              <a:gd name="T4" fmla="*/ 717550 w 1249"/>
              <a:gd name="T5" fmla="*/ 98425 h 412"/>
              <a:gd name="T6" fmla="*/ 766763 w 1249"/>
              <a:gd name="T7" fmla="*/ 63500 h 412"/>
              <a:gd name="T8" fmla="*/ 801688 w 1249"/>
              <a:gd name="T9" fmla="*/ 42863 h 412"/>
              <a:gd name="T10" fmla="*/ 835025 w 1249"/>
              <a:gd name="T11" fmla="*/ 26988 h 412"/>
              <a:gd name="T12" fmla="*/ 876300 w 1249"/>
              <a:gd name="T13" fmla="*/ 17463 h 412"/>
              <a:gd name="T14" fmla="*/ 917575 w 1249"/>
              <a:gd name="T15" fmla="*/ 7938 h 412"/>
              <a:gd name="T16" fmla="*/ 960438 w 1249"/>
              <a:gd name="T17" fmla="*/ 3175 h 412"/>
              <a:gd name="T18" fmla="*/ 1014413 w 1249"/>
              <a:gd name="T19" fmla="*/ 0 h 412"/>
              <a:gd name="T20" fmla="*/ 1076325 w 1249"/>
              <a:gd name="T21" fmla="*/ 7938 h 412"/>
              <a:gd name="T22" fmla="*/ 1133475 w 1249"/>
              <a:gd name="T23" fmla="*/ 23813 h 412"/>
              <a:gd name="T24" fmla="*/ 1174750 w 1249"/>
              <a:gd name="T25" fmla="*/ 42863 h 412"/>
              <a:gd name="T26" fmla="*/ 1219200 w 1249"/>
              <a:gd name="T27" fmla="*/ 63500 h 412"/>
              <a:gd name="T28" fmla="*/ 1247775 w 1249"/>
              <a:gd name="T29" fmla="*/ 80963 h 412"/>
              <a:gd name="T30" fmla="*/ 1273175 w 1249"/>
              <a:gd name="T31" fmla="*/ 101600 h 412"/>
              <a:gd name="T32" fmla="*/ 1919288 w 1249"/>
              <a:gd name="T33" fmla="*/ 98425 h 412"/>
              <a:gd name="T34" fmla="*/ 1941513 w 1249"/>
              <a:gd name="T35" fmla="*/ 104775 h 412"/>
              <a:gd name="T36" fmla="*/ 1957388 w 1249"/>
              <a:gd name="T37" fmla="*/ 115888 h 412"/>
              <a:gd name="T38" fmla="*/ 1971675 w 1249"/>
              <a:gd name="T39" fmla="*/ 144463 h 412"/>
              <a:gd name="T40" fmla="*/ 1978025 w 1249"/>
              <a:gd name="T41" fmla="*/ 177800 h 412"/>
              <a:gd name="T42" fmla="*/ 1981200 w 1249"/>
              <a:gd name="T43" fmla="*/ 217488 h 412"/>
              <a:gd name="T44" fmla="*/ 1981200 w 1249"/>
              <a:gd name="T45" fmla="*/ 554038 h 412"/>
              <a:gd name="T46" fmla="*/ 1284288 w 1249"/>
              <a:gd name="T47" fmla="*/ 555625 h 412"/>
              <a:gd name="T48" fmla="*/ 1111250 w 1249"/>
              <a:gd name="T49" fmla="*/ 649288 h 412"/>
              <a:gd name="T50" fmla="*/ 830263 w 1249"/>
              <a:gd name="T51" fmla="*/ 652463 h 412"/>
              <a:gd name="T52" fmla="*/ 693738 w 1249"/>
              <a:gd name="T53" fmla="*/ 549275 h 412"/>
              <a:gd name="T54" fmla="*/ 73025 w 1249"/>
              <a:gd name="T55" fmla="*/ 554038 h 412"/>
              <a:gd name="T56" fmla="*/ 0 w 1249"/>
              <a:gd name="T57" fmla="*/ 554038 h 412"/>
              <a:gd name="T58" fmla="*/ 0 w 1249"/>
              <a:gd name="T59" fmla="*/ 241300 h 412"/>
              <a:gd name="T60" fmla="*/ 0 w 1249"/>
              <a:gd name="T61" fmla="*/ 195263 h 412"/>
              <a:gd name="T62" fmla="*/ 7938 w 1249"/>
              <a:gd name="T63" fmla="*/ 149225 h 412"/>
              <a:gd name="T64" fmla="*/ 14288 w 1249"/>
              <a:gd name="T65" fmla="*/ 127000 h 412"/>
              <a:gd name="T66" fmla="*/ 25400 w 1249"/>
              <a:gd name="T67" fmla="*/ 106363 h 41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249" h="412">
                <a:moveTo>
                  <a:pt x="16" y="67"/>
                </a:moveTo>
                <a:lnTo>
                  <a:pt x="26" y="62"/>
                </a:lnTo>
                <a:lnTo>
                  <a:pt x="452" y="62"/>
                </a:lnTo>
                <a:lnTo>
                  <a:pt x="483" y="40"/>
                </a:lnTo>
                <a:lnTo>
                  <a:pt x="505" y="27"/>
                </a:lnTo>
                <a:lnTo>
                  <a:pt x="526" y="17"/>
                </a:lnTo>
                <a:lnTo>
                  <a:pt x="552" y="11"/>
                </a:lnTo>
                <a:lnTo>
                  <a:pt x="578" y="5"/>
                </a:lnTo>
                <a:lnTo>
                  <a:pt x="605" y="2"/>
                </a:lnTo>
                <a:lnTo>
                  <a:pt x="639" y="0"/>
                </a:lnTo>
                <a:lnTo>
                  <a:pt x="678" y="5"/>
                </a:lnTo>
                <a:lnTo>
                  <a:pt x="714" y="15"/>
                </a:lnTo>
                <a:lnTo>
                  <a:pt x="740" y="27"/>
                </a:lnTo>
                <a:lnTo>
                  <a:pt x="768" y="40"/>
                </a:lnTo>
                <a:lnTo>
                  <a:pt x="786" y="51"/>
                </a:lnTo>
                <a:lnTo>
                  <a:pt x="802" y="64"/>
                </a:lnTo>
                <a:lnTo>
                  <a:pt x="1209" y="62"/>
                </a:lnTo>
                <a:lnTo>
                  <a:pt x="1223" y="66"/>
                </a:lnTo>
                <a:lnTo>
                  <a:pt x="1233" y="73"/>
                </a:lnTo>
                <a:lnTo>
                  <a:pt x="1242" y="91"/>
                </a:lnTo>
                <a:lnTo>
                  <a:pt x="1246" y="112"/>
                </a:lnTo>
                <a:lnTo>
                  <a:pt x="1248" y="137"/>
                </a:lnTo>
                <a:lnTo>
                  <a:pt x="1248" y="349"/>
                </a:lnTo>
                <a:lnTo>
                  <a:pt x="809" y="350"/>
                </a:lnTo>
                <a:lnTo>
                  <a:pt x="700" y="409"/>
                </a:lnTo>
                <a:lnTo>
                  <a:pt x="523" y="411"/>
                </a:lnTo>
                <a:lnTo>
                  <a:pt x="437" y="346"/>
                </a:lnTo>
                <a:lnTo>
                  <a:pt x="46" y="349"/>
                </a:lnTo>
                <a:lnTo>
                  <a:pt x="0" y="349"/>
                </a:lnTo>
                <a:lnTo>
                  <a:pt x="0" y="152"/>
                </a:lnTo>
                <a:lnTo>
                  <a:pt x="0" y="123"/>
                </a:lnTo>
                <a:lnTo>
                  <a:pt x="5" y="94"/>
                </a:lnTo>
                <a:lnTo>
                  <a:pt x="9" y="80"/>
                </a:lnTo>
                <a:lnTo>
                  <a:pt x="16" y="67"/>
                </a:lnTo>
              </a:path>
            </a:pathLst>
          </a:custGeom>
          <a:gradFill rotWithShape="0">
            <a:gsLst>
              <a:gs pos="0">
                <a:srgbClr val="00CCFF"/>
              </a:gs>
              <a:gs pos="50000">
                <a:srgbClr val="FFFFFF"/>
              </a:gs>
              <a:gs pos="100000">
                <a:srgbClr val="00CCFF"/>
              </a:gs>
            </a:gsLst>
            <a:lin ang="0" scaled="1"/>
          </a:gradFill>
          <a:ln>
            <a:noFill/>
          </a:ln>
          <a:effectLst/>
          <a:extLst>
            <a:ext uri="{91240B29-F687-4f45-9708-019B960494DF}">
              <a14:hiddenLine xmlns:a14="http://schemas.microsoft.com/office/drawing/2010/main" xmlns="" w="9525">
                <a:solidFill>
                  <a:schemeClr val="tx1"/>
                </a:solidFill>
                <a:round/>
                <a:headEnd type="none" w="sm" len="sm"/>
                <a:tailEnd type="none" w="sm" len="sm"/>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txBody>
          <a:bodyPr/>
          <a:lstStyle/>
          <a:p>
            <a:pPr eaLnBrk="0" fontAlgn="base" hangingPunct="0">
              <a:spcBef>
                <a:spcPct val="0"/>
              </a:spcBef>
              <a:spcAft>
                <a:spcPct val="0"/>
              </a:spcAft>
            </a:pPr>
            <a:endParaRPr lang="en-GB" sz="2400">
              <a:solidFill>
                <a:srgbClr val="FFFFCC"/>
              </a:solidFill>
              <a:latin typeface="Arial" pitchFamily="34" charset="0"/>
            </a:endParaRPr>
          </a:p>
        </p:txBody>
      </p:sp>
      <p:sp>
        <p:nvSpPr>
          <p:cNvPr id="172037" name="Oval 5"/>
          <p:cNvSpPr>
            <a:spLocks noChangeArrowheads="1"/>
          </p:cNvSpPr>
          <p:nvPr/>
        </p:nvSpPr>
        <p:spPr bwMode="auto">
          <a:xfrm>
            <a:off x="4205288" y="61913"/>
            <a:ext cx="766762" cy="673100"/>
          </a:xfrm>
          <a:prstGeom prst="ellipse">
            <a:avLst/>
          </a:prstGeom>
          <a:gradFill rotWithShape="0">
            <a:gsLst>
              <a:gs pos="0">
                <a:srgbClr val="00CCFF"/>
              </a:gs>
              <a:gs pos="100000">
                <a:srgbClr val="FFFFFF"/>
              </a:gs>
            </a:gsLst>
            <a:path path="shape">
              <a:fillToRect l="50000" t="50000" r="50000" b="50000"/>
            </a:path>
          </a:gra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fontAlgn="base">
              <a:spcBef>
                <a:spcPct val="0"/>
              </a:spcBef>
              <a:spcAft>
                <a:spcPct val="0"/>
              </a:spcAft>
            </a:pPr>
            <a:endParaRPr kumimoji="1" lang="zh-CN" altLang="en-US">
              <a:solidFill>
                <a:srgbClr val="FFFFCC"/>
              </a:solidFill>
              <a:latin typeface="Times New Roman" pitchFamily="18" charset="0"/>
              <a:ea typeface="SimSun" pitchFamily="2" charset="-122"/>
            </a:endParaRPr>
          </a:p>
        </p:txBody>
      </p:sp>
      <p:sp>
        <p:nvSpPr>
          <p:cNvPr id="172038" name="Freeform 6"/>
          <p:cNvSpPr>
            <a:spLocks/>
          </p:cNvSpPr>
          <p:nvPr/>
        </p:nvSpPr>
        <p:spPr bwMode="auto">
          <a:xfrm>
            <a:off x="3586163" y="452438"/>
            <a:ext cx="1984375" cy="304800"/>
          </a:xfrm>
          <a:custGeom>
            <a:avLst/>
            <a:gdLst>
              <a:gd name="T0" fmla="*/ 95250 w 1250"/>
              <a:gd name="T1" fmla="*/ 66675 h 192"/>
              <a:gd name="T2" fmla="*/ 155575 w 1250"/>
              <a:gd name="T3" fmla="*/ 66675 h 192"/>
              <a:gd name="T4" fmla="*/ 203200 w 1250"/>
              <a:gd name="T5" fmla="*/ 100013 h 192"/>
              <a:gd name="T6" fmla="*/ 279400 w 1250"/>
              <a:gd name="T7" fmla="*/ 80963 h 192"/>
              <a:gd name="T8" fmla="*/ 366713 w 1250"/>
              <a:gd name="T9" fmla="*/ 71438 h 192"/>
              <a:gd name="T10" fmla="*/ 427038 w 1250"/>
              <a:gd name="T11" fmla="*/ 90488 h 192"/>
              <a:gd name="T12" fmla="*/ 493713 w 1250"/>
              <a:gd name="T13" fmla="*/ 80963 h 192"/>
              <a:gd name="T14" fmla="*/ 600075 w 1250"/>
              <a:gd name="T15" fmla="*/ 85725 h 192"/>
              <a:gd name="T16" fmla="*/ 666750 w 1250"/>
              <a:gd name="T17" fmla="*/ 100013 h 192"/>
              <a:gd name="T18" fmla="*/ 766763 w 1250"/>
              <a:gd name="T19" fmla="*/ 127000 h 192"/>
              <a:gd name="T20" fmla="*/ 814388 w 1250"/>
              <a:gd name="T21" fmla="*/ 157163 h 192"/>
              <a:gd name="T22" fmla="*/ 850900 w 1250"/>
              <a:gd name="T23" fmla="*/ 206375 h 192"/>
              <a:gd name="T24" fmla="*/ 917575 w 1250"/>
              <a:gd name="T25" fmla="*/ 204788 h 192"/>
              <a:gd name="T26" fmla="*/ 979488 w 1250"/>
              <a:gd name="T27" fmla="*/ 220663 h 192"/>
              <a:gd name="T28" fmla="*/ 1033463 w 1250"/>
              <a:gd name="T29" fmla="*/ 207963 h 192"/>
              <a:gd name="T30" fmla="*/ 1092200 w 1250"/>
              <a:gd name="T31" fmla="*/ 192088 h 192"/>
              <a:gd name="T32" fmla="*/ 1155700 w 1250"/>
              <a:gd name="T33" fmla="*/ 160338 h 192"/>
              <a:gd name="T34" fmla="*/ 1220788 w 1250"/>
              <a:gd name="T35" fmla="*/ 107950 h 192"/>
              <a:gd name="T36" fmla="*/ 1292225 w 1250"/>
              <a:gd name="T37" fmla="*/ 82550 h 192"/>
              <a:gd name="T38" fmla="*/ 1339850 w 1250"/>
              <a:gd name="T39" fmla="*/ 88900 h 192"/>
              <a:gd name="T40" fmla="*/ 1398588 w 1250"/>
              <a:gd name="T41" fmla="*/ 90488 h 192"/>
              <a:gd name="T42" fmla="*/ 1481138 w 1250"/>
              <a:gd name="T43" fmla="*/ 109538 h 192"/>
              <a:gd name="T44" fmla="*/ 1528763 w 1250"/>
              <a:gd name="T45" fmla="*/ 80963 h 192"/>
              <a:gd name="T46" fmla="*/ 1570038 w 1250"/>
              <a:gd name="T47" fmla="*/ 87313 h 192"/>
              <a:gd name="T48" fmla="*/ 1643063 w 1250"/>
              <a:gd name="T49" fmla="*/ 52388 h 192"/>
              <a:gd name="T50" fmla="*/ 1687513 w 1250"/>
              <a:gd name="T51" fmla="*/ 55563 h 192"/>
              <a:gd name="T52" fmla="*/ 1739900 w 1250"/>
              <a:gd name="T53" fmla="*/ 9525 h 192"/>
              <a:gd name="T54" fmla="*/ 1793875 w 1250"/>
              <a:gd name="T55" fmla="*/ 50800 h 192"/>
              <a:gd name="T56" fmla="*/ 1847850 w 1250"/>
              <a:gd name="T57" fmla="*/ 0 h 192"/>
              <a:gd name="T58" fmla="*/ 1897063 w 1250"/>
              <a:gd name="T59" fmla="*/ 60325 h 192"/>
              <a:gd name="T60" fmla="*/ 1947863 w 1250"/>
              <a:gd name="T61" fmla="*/ 25400 h 192"/>
              <a:gd name="T62" fmla="*/ 1982788 w 1250"/>
              <a:gd name="T63" fmla="*/ 44450 h 192"/>
              <a:gd name="T64" fmla="*/ 1304925 w 1250"/>
              <a:gd name="T65" fmla="*/ 228600 h 192"/>
              <a:gd name="T66" fmla="*/ 893763 w 1250"/>
              <a:gd name="T67" fmla="*/ 303213 h 192"/>
              <a:gd name="T68" fmla="*/ 700088 w 1250"/>
              <a:gd name="T69" fmla="*/ 155575 h 192"/>
              <a:gd name="T70" fmla="*/ 0 w 1250"/>
              <a:gd name="T71" fmla="*/ 30163 h 192"/>
              <a:gd name="T72" fmla="*/ 28575 w 1250"/>
              <a:gd name="T73" fmla="*/ 52388 h 192"/>
              <a:gd name="T74" fmla="*/ 68263 w 1250"/>
              <a:gd name="T75" fmla="*/ 60325 h 19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250" h="192">
                <a:moveTo>
                  <a:pt x="43" y="38"/>
                </a:moveTo>
                <a:lnTo>
                  <a:pt x="60" y="42"/>
                </a:lnTo>
                <a:lnTo>
                  <a:pt x="79" y="38"/>
                </a:lnTo>
                <a:lnTo>
                  <a:pt x="98" y="42"/>
                </a:lnTo>
                <a:lnTo>
                  <a:pt x="112" y="54"/>
                </a:lnTo>
                <a:lnTo>
                  <a:pt x="128" y="63"/>
                </a:lnTo>
                <a:lnTo>
                  <a:pt x="154" y="55"/>
                </a:lnTo>
                <a:lnTo>
                  <a:pt x="176" y="51"/>
                </a:lnTo>
                <a:lnTo>
                  <a:pt x="208" y="51"/>
                </a:lnTo>
                <a:lnTo>
                  <a:pt x="231" y="45"/>
                </a:lnTo>
                <a:lnTo>
                  <a:pt x="251" y="50"/>
                </a:lnTo>
                <a:lnTo>
                  <a:pt x="269" y="57"/>
                </a:lnTo>
                <a:lnTo>
                  <a:pt x="285" y="60"/>
                </a:lnTo>
                <a:lnTo>
                  <a:pt x="311" y="51"/>
                </a:lnTo>
                <a:lnTo>
                  <a:pt x="338" y="51"/>
                </a:lnTo>
                <a:lnTo>
                  <a:pt x="378" y="54"/>
                </a:lnTo>
                <a:lnTo>
                  <a:pt x="394" y="66"/>
                </a:lnTo>
                <a:lnTo>
                  <a:pt x="420" y="63"/>
                </a:lnTo>
                <a:lnTo>
                  <a:pt x="457" y="60"/>
                </a:lnTo>
                <a:lnTo>
                  <a:pt x="483" y="80"/>
                </a:lnTo>
                <a:lnTo>
                  <a:pt x="498" y="84"/>
                </a:lnTo>
                <a:lnTo>
                  <a:pt x="513" y="99"/>
                </a:lnTo>
                <a:lnTo>
                  <a:pt x="521" y="121"/>
                </a:lnTo>
                <a:lnTo>
                  <a:pt x="536" y="130"/>
                </a:lnTo>
                <a:lnTo>
                  <a:pt x="555" y="130"/>
                </a:lnTo>
                <a:lnTo>
                  <a:pt x="578" y="129"/>
                </a:lnTo>
                <a:lnTo>
                  <a:pt x="601" y="130"/>
                </a:lnTo>
                <a:lnTo>
                  <a:pt x="617" y="139"/>
                </a:lnTo>
                <a:lnTo>
                  <a:pt x="630" y="132"/>
                </a:lnTo>
                <a:lnTo>
                  <a:pt x="651" y="131"/>
                </a:lnTo>
                <a:lnTo>
                  <a:pt x="672" y="118"/>
                </a:lnTo>
                <a:lnTo>
                  <a:pt x="688" y="121"/>
                </a:lnTo>
                <a:lnTo>
                  <a:pt x="716" y="117"/>
                </a:lnTo>
                <a:lnTo>
                  <a:pt x="728" y="101"/>
                </a:lnTo>
                <a:lnTo>
                  <a:pt x="761" y="88"/>
                </a:lnTo>
                <a:lnTo>
                  <a:pt x="769" y="68"/>
                </a:lnTo>
                <a:lnTo>
                  <a:pt x="786" y="58"/>
                </a:lnTo>
                <a:lnTo>
                  <a:pt x="814" y="52"/>
                </a:lnTo>
                <a:lnTo>
                  <a:pt x="829" y="60"/>
                </a:lnTo>
                <a:lnTo>
                  <a:pt x="844" y="56"/>
                </a:lnTo>
                <a:lnTo>
                  <a:pt x="862" y="63"/>
                </a:lnTo>
                <a:lnTo>
                  <a:pt x="881" y="57"/>
                </a:lnTo>
                <a:lnTo>
                  <a:pt x="917" y="63"/>
                </a:lnTo>
                <a:lnTo>
                  <a:pt x="933" y="69"/>
                </a:lnTo>
                <a:lnTo>
                  <a:pt x="951" y="53"/>
                </a:lnTo>
                <a:lnTo>
                  <a:pt x="963" y="51"/>
                </a:lnTo>
                <a:lnTo>
                  <a:pt x="977" y="57"/>
                </a:lnTo>
                <a:lnTo>
                  <a:pt x="989" y="55"/>
                </a:lnTo>
                <a:lnTo>
                  <a:pt x="1006" y="38"/>
                </a:lnTo>
                <a:lnTo>
                  <a:pt x="1035" y="33"/>
                </a:lnTo>
                <a:lnTo>
                  <a:pt x="1049" y="35"/>
                </a:lnTo>
                <a:lnTo>
                  <a:pt x="1063" y="35"/>
                </a:lnTo>
                <a:lnTo>
                  <a:pt x="1084" y="15"/>
                </a:lnTo>
                <a:lnTo>
                  <a:pt x="1096" y="6"/>
                </a:lnTo>
                <a:lnTo>
                  <a:pt x="1112" y="10"/>
                </a:lnTo>
                <a:lnTo>
                  <a:pt x="1130" y="32"/>
                </a:lnTo>
                <a:lnTo>
                  <a:pt x="1148" y="18"/>
                </a:lnTo>
                <a:lnTo>
                  <a:pt x="1164" y="0"/>
                </a:lnTo>
                <a:lnTo>
                  <a:pt x="1179" y="1"/>
                </a:lnTo>
                <a:lnTo>
                  <a:pt x="1195" y="38"/>
                </a:lnTo>
                <a:lnTo>
                  <a:pt x="1209" y="32"/>
                </a:lnTo>
                <a:lnTo>
                  <a:pt x="1227" y="16"/>
                </a:lnTo>
                <a:lnTo>
                  <a:pt x="1241" y="16"/>
                </a:lnTo>
                <a:lnTo>
                  <a:pt x="1249" y="28"/>
                </a:lnTo>
                <a:lnTo>
                  <a:pt x="1249" y="122"/>
                </a:lnTo>
                <a:lnTo>
                  <a:pt x="822" y="144"/>
                </a:lnTo>
                <a:lnTo>
                  <a:pt x="692" y="183"/>
                </a:lnTo>
                <a:lnTo>
                  <a:pt x="563" y="191"/>
                </a:lnTo>
                <a:lnTo>
                  <a:pt x="499" y="156"/>
                </a:lnTo>
                <a:lnTo>
                  <a:pt x="441" y="98"/>
                </a:lnTo>
                <a:lnTo>
                  <a:pt x="0" y="88"/>
                </a:lnTo>
                <a:lnTo>
                  <a:pt x="0" y="19"/>
                </a:lnTo>
                <a:lnTo>
                  <a:pt x="7" y="30"/>
                </a:lnTo>
                <a:lnTo>
                  <a:pt x="18" y="33"/>
                </a:lnTo>
                <a:lnTo>
                  <a:pt x="32" y="34"/>
                </a:lnTo>
                <a:lnTo>
                  <a:pt x="43" y="38"/>
                </a:lnTo>
              </a:path>
            </a:pathLst>
          </a:custGeom>
          <a:solidFill>
            <a:srgbClr val="003300"/>
          </a:solidFill>
          <a:ln>
            <a:noFill/>
          </a:ln>
          <a:effectLst/>
          <a:extLst>
            <a:ext uri="{91240B29-F687-4f45-9708-019B960494DF}">
              <a14:hiddenLine xmlns:a14="http://schemas.microsoft.com/office/drawing/2010/main" xmlns="" w="9525">
                <a:solidFill>
                  <a:schemeClr val="tx1"/>
                </a:solidFill>
                <a:round/>
                <a:headEnd type="none" w="sm" len="sm"/>
                <a:tailEnd type="none" w="sm" len="sm"/>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txBody>
          <a:bodyPr/>
          <a:lstStyle/>
          <a:p>
            <a:pPr eaLnBrk="0" fontAlgn="base" hangingPunct="0">
              <a:spcBef>
                <a:spcPct val="0"/>
              </a:spcBef>
              <a:spcAft>
                <a:spcPct val="0"/>
              </a:spcAft>
            </a:pPr>
            <a:endParaRPr lang="en-GB" sz="2400">
              <a:solidFill>
                <a:srgbClr val="FFFFCC"/>
              </a:solidFill>
              <a:latin typeface="Arial" pitchFamily="34" charset="0"/>
            </a:endParaRPr>
          </a:p>
        </p:txBody>
      </p:sp>
      <p:sp>
        <p:nvSpPr>
          <p:cNvPr id="172039" name="Freeform 7"/>
          <p:cNvSpPr>
            <a:spLocks/>
          </p:cNvSpPr>
          <p:nvPr/>
        </p:nvSpPr>
        <p:spPr bwMode="auto">
          <a:xfrm>
            <a:off x="3586163" y="508000"/>
            <a:ext cx="1984375" cy="306388"/>
          </a:xfrm>
          <a:custGeom>
            <a:avLst/>
            <a:gdLst>
              <a:gd name="T0" fmla="*/ 41275 w 1250"/>
              <a:gd name="T1" fmla="*/ 198438 h 193"/>
              <a:gd name="T2" fmla="*/ 714375 w 1250"/>
              <a:gd name="T3" fmla="*/ 198438 h 193"/>
              <a:gd name="T4" fmla="*/ 773113 w 1250"/>
              <a:gd name="T5" fmla="*/ 246063 h 193"/>
              <a:gd name="T6" fmla="*/ 844550 w 1250"/>
              <a:gd name="T7" fmla="*/ 277813 h 193"/>
              <a:gd name="T8" fmla="*/ 931863 w 1250"/>
              <a:gd name="T9" fmla="*/ 298450 h 193"/>
              <a:gd name="T10" fmla="*/ 1066800 w 1250"/>
              <a:gd name="T11" fmla="*/ 298450 h 193"/>
              <a:gd name="T12" fmla="*/ 1220788 w 1250"/>
              <a:gd name="T13" fmla="*/ 250825 h 193"/>
              <a:gd name="T14" fmla="*/ 1287463 w 1250"/>
              <a:gd name="T15" fmla="*/ 198438 h 193"/>
              <a:gd name="T16" fmla="*/ 1943100 w 1250"/>
              <a:gd name="T17" fmla="*/ 196850 h 193"/>
              <a:gd name="T18" fmla="*/ 1973263 w 1250"/>
              <a:gd name="T19" fmla="*/ 180975 h 193"/>
              <a:gd name="T20" fmla="*/ 1982788 w 1250"/>
              <a:gd name="T21" fmla="*/ 152400 h 193"/>
              <a:gd name="T22" fmla="*/ 1965325 w 1250"/>
              <a:gd name="T23" fmla="*/ 0 h 193"/>
              <a:gd name="T24" fmla="*/ 1947863 w 1250"/>
              <a:gd name="T25" fmla="*/ 28575 h 193"/>
              <a:gd name="T26" fmla="*/ 1933575 w 1250"/>
              <a:gd name="T27" fmla="*/ 52388 h 193"/>
              <a:gd name="T28" fmla="*/ 1898650 w 1250"/>
              <a:gd name="T29" fmla="*/ 38100 h 193"/>
              <a:gd name="T30" fmla="*/ 1857375 w 1250"/>
              <a:gd name="T31" fmla="*/ 22225 h 193"/>
              <a:gd name="T32" fmla="*/ 1806575 w 1250"/>
              <a:gd name="T33" fmla="*/ 52388 h 193"/>
              <a:gd name="T34" fmla="*/ 1773238 w 1250"/>
              <a:gd name="T35" fmla="*/ 38100 h 193"/>
              <a:gd name="T36" fmla="*/ 1728788 w 1250"/>
              <a:gd name="T37" fmla="*/ 30163 h 193"/>
              <a:gd name="T38" fmla="*/ 1704975 w 1250"/>
              <a:gd name="T39" fmla="*/ 60325 h 193"/>
              <a:gd name="T40" fmla="*/ 1660525 w 1250"/>
              <a:gd name="T41" fmla="*/ 52388 h 193"/>
              <a:gd name="T42" fmla="*/ 1598613 w 1250"/>
              <a:gd name="T43" fmla="*/ 60325 h 193"/>
              <a:gd name="T44" fmla="*/ 1538288 w 1250"/>
              <a:gd name="T45" fmla="*/ 52388 h 193"/>
              <a:gd name="T46" fmla="*/ 1479550 w 1250"/>
              <a:gd name="T47" fmla="*/ 74613 h 193"/>
              <a:gd name="T48" fmla="*/ 1430338 w 1250"/>
              <a:gd name="T49" fmla="*/ 53975 h 193"/>
              <a:gd name="T50" fmla="*/ 1344613 w 1250"/>
              <a:gd name="T51" fmla="*/ 69850 h 193"/>
              <a:gd name="T52" fmla="*/ 1281113 w 1250"/>
              <a:gd name="T53" fmla="*/ 68263 h 193"/>
              <a:gd name="T54" fmla="*/ 1243013 w 1250"/>
              <a:gd name="T55" fmla="*/ 128588 h 193"/>
              <a:gd name="T56" fmla="*/ 1214438 w 1250"/>
              <a:gd name="T57" fmla="*/ 176213 h 193"/>
              <a:gd name="T58" fmla="*/ 1157288 w 1250"/>
              <a:gd name="T59" fmla="*/ 193675 h 193"/>
              <a:gd name="T60" fmla="*/ 1106488 w 1250"/>
              <a:gd name="T61" fmla="*/ 209550 h 193"/>
              <a:gd name="T62" fmla="*/ 1006475 w 1250"/>
              <a:gd name="T63" fmla="*/ 217488 h 193"/>
              <a:gd name="T64" fmla="*/ 882650 w 1250"/>
              <a:gd name="T65" fmla="*/ 230188 h 193"/>
              <a:gd name="T66" fmla="*/ 792163 w 1250"/>
              <a:gd name="T67" fmla="*/ 184150 h 193"/>
              <a:gd name="T68" fmla="*/ 720725 w 1250"/>
              <a:gd name="T69" fmla="*/ 90488 h 193"/>
              <a:gd name="T70" fmla="*/ 633413 w 1250"/>
              <a:gd name="T71" fmla="*/ 74613 h 193"/>
              <a:gd name="T72" fmla="*/ 527050 w 1250"/>
              <a:gd name="T73" fmla="*/ 52388 h 193"/>
              <a:gd name="T74" fmla="*/ 415925 w 1250"/>
              <a:gd name="T75" fmla="*/ 38100 h 193"/>
              <a:gd name="T76" fmla="*/ 339725 w 1250"/>
              <a:gd name="T77" fmla="*/ 55563 h 193"/>
              <a:gd name="T78" fmla="*/ 295275 w 1250"/>
              <a:gd name="T79" fmla="*/ 50800 h 193"/>
              <a:gd name="T80" fmla="*/ 230188 w 1250"/>
              <a:gd name="T81" fmla="*/ 58738 h 193"/>
              <a:gd name="T82" fmla="*/ 161925 w 1250"/>
              <a:gd name="T83" fmla="*/ 55563 h 193"/>
              <a:gd name="T84" fmla="*/ 90488 w 1250"/>
              <a:gd name="T85" fmla="*/ 68263 h 193"/>
              <a:gd name="T86" fmla="*/ 17463 w 1250"/>
              <a:gd name="T87" fmla="*/ 60325 h 193"/>
              <a:gd name="T88" fmla="*/ 1588 w 1250"/>
              <a:gd name="T89" fmla="*/ 117475 h 193"/>
              <a:gd name="T90" fmla="*/ 14288 w 1250"/>
              <a:gd name="T91" fmla="*/ 187325 h 19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250" h="193">
                <a:moveTo>
                  <a:pt x="16" y="122"/>
                </a:moveTo>
                <a:lnTo>
                  <a:pt x="26" y="125"/>
                </a:lnTo>
                <a:lnTo>
                  <a:pt x="38" y="125"/>
                </a:lnTo>
                <a:lnTo>
                  <a:pt x="450" y="125"/>
                </a:lnTo>
                <a:lnTo>
                  <a:pt x="458" y="135"/>
                </a:lnTo>
                <a:lnTo>
                  <a:pt x="487" y="155"/>
                </a:lnTo>
                <a:lnTo>
                  <a:pt x="511" y="166"/>
                </a:lnTo>
                <a:lnTo>
                  <a:pt x="532" y="175"/>
                </a:lnTo>
                <a:lnTo>
                  <a:pt x="559" y="184"/>
                </a:lnTo>
                <a:lnTo>
                  <a:pt x="587" y="188"/>
                </a:lnTo>
                <a:lnTo>
                  <a:pt x="631" y="192"/>
                </a:lnTo>
                <a:lnTo>
                  <a:pt x="672" y="188"/>
                </a:lnTo>
                <a:lnTo>
                  <a:pt x="723" y="178"/>
                </a:lnTo>
                <a:lnTo>
                  <a:pt x="769" y="158"/>
                </a:lnTo>
                <a:lnTo>
                  <a:pt x="797" y="137"/>
                </a:lnTo>
                <a:lnTo>
                  <a:pt x="811" y="125"/>
                </a:lnTo>
                <a:lnTo>
                  <a:pt x="1210" y="125"/>
                </a:lnTo>
                <a:lnTo>
                  <a:pt x="1224" y="124"/>
                </a:lnTo>
                <a:lnTo>
                  <a:pt x="1234" y="121"/>
                </a:lnTo>
                <a:lnTo>
                  <a:pt x="1243" y="114"/>
                </a:lnTo>
                <a:lnTo>
                  <a:pt x="1247" y="106"/>
                </a:lnTo>
                <a:lnTo>
                  <a:pt x="1249" y="96"/>
                </a:lnTo>
                <a:lnTo>
                  <a:pt x="1249" y="14"/>
                </a:lnTo>
                <a:lnTo>
                  <a:pt x="1238" y="0"/>
                </a:lnTo>
                <a:lnTo>
                  <a:pt x="1232" y="4"/>
                </a:lnTo>
                <a:lnTo>
                  <a:pt x="1227" y="18"/>
                </a:lnTo>
                <a:lnTo>
                  <a:pt x="1223" y="34"/>
                </a:lnTo>
                <a:lnTo>
                  <a:pt x="1218" y="33"/>
                </a:lnTo>
                <a:lnTo>
                  <a:pt x="1211" y="32"/>
                </a:lnTo>
                <a:lnTo>
                  <a:pt x="1196" y="24"/>
                </a:lnTo>
                <a:lnTo>
                  <a:pt x="1186" y="17"/>
                </a:lnTo>
                <a:lnTo>
                  <a:pt x="1170" y="14"/>
                </a:lnTo>
                <a:lnTo>
                  <a:pt x="1153" y="21"/>
                </a:lnTo>
                <a:lnTo>
                  <a:pt x="1138" y="33"/>
                </a:lnTo>
                <a:lnTo>
                  <a:pt x="1126" y="25"/>
                </a:lnTo>
                <a:lnTo>
                  <a:pt x="1117" y="24"/>
                </a:lnTo>
                <a:lnTo>
                  <a:pt x="1103" y="17"/>
                </a:lnTo>
                <a:lnTo>
                  <a:pt x="1089" y="19"/>
                </a:lnTo>
                <a:lnTo>
                  <a:pt x="1079" y="27"/>
                </a:lnTo>
                <a:lnTo>
                  <a:pt x="1074" y="38"/>
                </a:lnTo>
                <a:lnTo>
                  <a:pt x="1063" y="33"/>
                </a:lnTo>
                <a:lnTo>
                  <a:pt x="1046" y="33"/>
                </a:lnTo>
                <a:lnTo>
                  <a:pt x="1025" y="28"/>
                </a:lnTo>
                <a:lnTo>
                  <a:pt x="1007" y="38"/>
                </a:lnTo>
                <a:lnTo>
                  <a:pt x="990" y="24"/>
                </a:lnTo>
                <a:lnTo>
                  <a:pt x="969" y="33"/>
                </a:lnTo>
                <a:lnTo>
                  <a:pt x="949" y="55"/>
                </a:lnTo>
                <a:lnTo>
                  <a:pt x="932" y="47"/>
                </a:lnTo>
                <a:lnTo>
                  <a:pt x="917" y="39"/>
                </a:lnTo>
                <a:lnTo>
                  <a:pt x="901" y="34"/>
                </a:lnTo>
                <a:lnTo>
                  <a:pt x="880" y="38"/>
                </a:lnTo>
                <a:lnTo>
                  <a:pt x="847" y="44"/>
                </a:lnTo>
                <a:lnTo>
                  <a:pt x="818" y="37"/>
                </a:lnTo>
                <a:lnTo>
                  <a:pt x="807" y="43"/>
                </a:lnTo>
                <a:lnTo>
                  <a:pt x="794" y="57"/>
                </a:lnTo>
                <a:lnTo>
                  <a:pt x="783" y="81"/>
                </a:lnTo>
                <a:lnTo>
                  <a:pt x="771" y="93"/>
                </a:lnTo>
                <a:lnTo>
                  <a:pt x="765" y="111"/>
                </a:lnTo>
                <a:lnTo>
                  <a:pt x="752" y="118"/>
                </a:lnTo>
                <a:lnTo>
                  <a:pt x="729" y="122"/>
                </a:lnTo>
                <a:lnTo>
                  <a:pt x="703" y="124"/>
                </a:lnTo>
                <a:lnTo>
                  <a:pt x="697" y="132"/>
                </a:lnTo>
                <a:lnTo>
                  <a:pt x="663" y="130"/>
                </a:lnTo>
                <a:lnTo>
                  <a:pt x="634" y="137"/>
                </a:lnTo>
                <a:lnTo>
                  <a:pt x="605" y="136"/>
                </a:lnTo>
                <a:lnTo>
                  <a:pt x="556" y="145"/>
                </a:lnTo>
                <a:lnTo>
                  <a:pt x="529" y="122"/>
                </a:lnTo>
                <a:lnTo>
                  <a:pt x="499" y="116"/>
                </a:lnTo>
                <a:lnTo>
                  <a:pt x="468" y="76"/>
                </a:lnTo>
                <a:lnTo>
                  <a:pt x="454" y="57"/>
                </a:lnTo>
                <a:lnTo>
                  <a:pt x="439" y="52"/>
                </a:lnTo>
                <a:lnTo>
                  <a:pt x="399" y="47"/>
                </a:lnTo>
                <a:lnTo>
                  <a:pt x="367" y="42"/>
                </a:lnTo>
                <a:lnTo>
                  <a:pt x="332" y="33"/>
                </a:lnTo>
                <a:lnTo>
                  <a:pt x="299" y="42"/>
                </a:lnTo>
                <a:lnTo>
                  <a:pt x="262" y="24"/>
                </a:lnTo>
                <a:lnTo>
                  <a:pt x="233" y="24"/>
                </a:lnTo>
                <a:lnTo>
                  <a:pt x="214" y="35"/>
                </a:lnTo>
                <a:lnTo>
                  <a:pt x="202" y="26"/>
                </a:lnTo>
                <a:lnTo>
                  <a:pt x="186" y="32"/>
                </a:lnTo>
                <a:lnTo>
                  <a:pt x="165" y="33"/>
                </a:lnTo>
                <a:lnTo>
                  <a:pt x="145" y="37"/>
                </a:lnTo>
                <a:lnTo>
                  <a:pt x="122" y="44"/>
                </a:lnTo>
                <a:lnTo>
                  <a:pt x="102" y="35"/>
                </a:lnTo>
                <a:lnTo>
                  <a:pt x="82" y="40"/>
                </a:lnTo>
                <a:lnTo>
                  <a:pt x="57" y="43"/>
                </a:lnTo>
                <a:lnTo>
                  <a:pt x="41" y="40"/>
                </a:lnTo>
                <a:lnTo>
                  <a:pt x="11" y="38"/>
                </a:lnTo>
                <a:lnTo>
                  <a:pt x="0" y="47"/>
                </a:lnTo>
                <a:lnTo>
                  <a:pt x="1" y="74"/>
                </a:lnTo>
                <a:lnTo>
                  <a:pt x="3" y="98"/>
                </a:lnTo>
                <a:lnTo>
                  <a:pt x="9" y="118"/>
                </a:lnTo>
                <a:lnTo>
                  <a:pt x="16" y="122"/>
                </a:lnTo>
              </a:path>
            </a:pathLst>
          </a:custGeom>
          <a:gradFill rotWithShape="0">
            <a:gsLst>
              <a:gs pos="0">
                <a:srgbClr val="CC6600"/>
              </a:gs>
              <a:gs pos="100000">
                <a:srgbClr val="000000"/>
              </a:gs>
            </a:gsLst>
            <a:lin ang="5400000" scaled="1"/>
          </a:gradFill>
          <a:ln>
            <a:noFill/>
          </a:ln>
          <a:effectLst/>
          <a:extLst>
            <a:ext uri="{91240B29-F687-4f45-9708-019B960494DF}">
              <a14:hiddenLine xmlns:a14="http://schemas.microsoft.com/office/drawing/2010/main" xmlns="" w="9525">
                <a:solidFill>
                  <a:schemeClr val="tx1"/>
                </a:solidFill>
                <a:round/>
                <a:headEnd type="none" w="sm" len="sm"/>
                <a:tailEnd type="none" w="sm" len="sm"/>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txBody>
          <a:bodyPr/>
          <a:lstStyle/>
          <a:p>
            <a:pPr eaLnBrk="0" fontAlgn="base" hangingPunct="0">
              <a:spcBef>
                <a:spcPct val="0"/>
              </a:spcBef>
              <a:spcAft>
                <a:spcPct val="0"/>
              </a:spcAft>
            </a:pPr>
            <a:endParaRPr lang="en-GB" sz="2400">
              <a:solidFill>
                <a:srgbClr val="FFFFCC"/>
              </a:solidFill>
              <a:latin typeface="Arial" pitchFamily="34" charset="0"/>
            </a:endParaRPr>
          </a:p>
        </p:txBody>
      </p:sp>
      <p:sp>
        <p:nvSpPr>
          <p:cNvPr id="172040" name="Freeform 8"/>
          <p:cNvSpPr>
            <a:spLocks/>
          </p:cNvSpPr>
          <p:nvPr/>
        </p:nvSpPr>
        <p:spPr bwMode="auto">
          <a:xfrm>
            <a:off x="3598863" y="557213"/>
            <a:ext cx="1947862" cy="228600"/>
          </a:xfrm>
          <a:custGeom>
            <a:avLst/>
            <a:gdLst>
              <a:gd name="T0" fmla="*/ 477837 w 1227"/>
              <a:gd name="T1" fmla="*/ 71438 h 144"/>
              <a:gd name="T2" fmla="*/ 347662 w 1227"/>
              <a:gd name="T3" fmla="*/ 79375 h 144"/>
              <a:gd name="T4" fmla="*/ 153987 w 1227"/>
              <a:gd name="T5" fmla="*/ 79375 h 144"/>
              <a:gd name="T6" fmla="*/ 63500 w 1227"/>
              <a:gd name="T7" fmla="*/ 77788 h 144"/>
              <a:gd name="T8" fmla="*/ 12700 w 1227"/>
              <a:gd name="T9" fmla="*/ 57150 h 144"/>
              <a:gd name="T10" fmla="*/ 0 w 1227"/>
              <a:gd name="T11" fmla="*/ 73025 h 144"/>
              <a:gd name="T12" fmla="*/ 73025 w 1227"/>
              <a:gd name="T13" fmla="*/ 101600 h 144"/>
              <a:gd name="T14" fmla="*/ 163512 w 1227"/>
              <a:gd name="T15" fmla="*/ 100013 h 144"/>
              <a:gd name="T16" fmla="*/ 212725 w 1227"/>
              <a:gd name="T17" fmla="*/ 103188 h 144"/>
              <a:gd name="T18" fmla="*/ 323850 w 1227"/>
              <a:gd name="T19" fmla="*/ 107950 h 144"/>
              <a:gd name="T20" fmla="*/ 541337 w 1227"/>
              <a:gd name="T21" fmla="*/ 100013 h 144"/>
              <a:gd name="T22" fmla="*/ 698500 w 1227"/>
              <a:gd name="T23" fmla="*/ 101600 h 144"/>
              <a:gd name="T24" fmla="*/ 769937 w 1227"/>
              <a:gd name="T25" fmla="*/ 166688 h 144"/>
              <a:gd name="T26" fmla="*/ 885825 w 1227"/>
              <a:gd name="T27" fmla="*/ 215900 h 144"/>
              <a:gd name="T28" fmla="*/ 1019175 w 1227"/>
              <a:gd name="T29" fmla="*/ 227013 h 144"/>
              <a:gd name="T30" fmla="*/ 1155700 w 1227"/>
              <a:gd name="T31" fmla="*/ 192088 h 144"/>
              <a:gd name="T32" fmla="*/ 1247775 w 1227"/>
              <a:gd name="T33" fmla="*/ 130175 h 144"/>
              <a:gd name="T34" fmla="*/ 1312862 w 1227"/>
              <a:gd name="T35" fmla="*/ 106363 h 144"/>
              <a:gd name="T36" fmla="*/ 1487487 w 1227"/>
              <a:gd name="T37" fmla="*/ 107950 h 144"/>
              <a:gd name="T38" fmla="*/ 1620837 w 1227"/>
              <a:gd name="T39" fmla="*/ 106363 h 144"/>
              <a:gd name="T40" fmla="*/ 1774825 w 1227"/>
              <a:gd name="T41" fmla="*/ 106363 h 144"/>
              <a:gd name="T42" fmla="*/ 1922462 w 1227"/>
              <a:gd name="T43" fmla="*/ 109538 h 144"/>
              <a:gd name="T44" fmla="*/ 1946275 w 1227"/>
              <a:gd name="T45" fmla="*/ 53975 h 144"/>
              <a:gd name="T46" fmla="*/ 1922462 w 1227"/>
              <a:gd name="T47" fmla="*/ 58738 h 144"/>
              <a:gd name="T48" fmla="*/ 1858962 w 1227"/>
              <a:gd name="T49" fmla="*/ 93663 h 144"/>
              <a:gd name="T50" fmla="*/ 1689100 w 1227"/>
              <a:gd name="T51" fmla="*/ 88900 h 144"/>
              <a:gd name="T52" fmla="*/ 1493837 w 1227"/>
              <a:gd name="T53" fmla="*/ 92075 h 144"/>
              <a:gd name="T54" fmla="*/ 1350962 w 1227"/>
              <a:gd name="T55" fmla="*/ 98425 h 144"/>
              <a:gd name="T56" fmla="*/ 1293812 w 1227"/>
              <a:gd name="T57" fmla="*/ 84138 h 144"/>
              <a:gd name="T58" fmla="*/ 1284287 w 1227"/>
              <a:gd name="T59" fmla="*/ 50800 h 144"/>
              <a:gd name="T60" fmla="*/ 1266825 w 1227"/>
              <a:gd name="T61" fmla="*/ 34925 h 144"/>
              <a:gd name="T62" fmla="*/ 1206500 w 1227"/>
              <a:gd name="T63" fmla="*/ 114300 h 144"/>
              <a:gd name="T64" fmla="*/ 1139825 w 1227"/>
              <a:gd name="T65" fmla="*/ 160338 h 144"/>
              <a:gd name="T66" fmla="*/ 1065212 w 1227"/>
              <a:gd name="T67" fmla="*/ 177800 h 144"/>
              <a:gd name="T68" fmla="*/ 981075 w 1227"/>
              <a:gd name="T69" fmla="*/ 196850 h 144"/>
              <a:gd name="T70" fmla="*/ 884237 w 1227"/>
              <a:gd name="T71" fmla="*/ 174625 h 144"/>
              <a:gd name="T72" fmla="*/ 825500 w 1227"/>
              <a:gd name="T73" fmla="*/ 147638 h 144"/>
              <a:gd name="T74" fmla="*/ 771525 w 1227"/>
              <a:gd name="T75" fmla="*/ 136525 h 144"/>
              <a:gd name="T76" fmla="*/ 731837 w 1227"/>
              <a:gd name="T77" fmla="*/ 98425 h 144"/>
              <a:gd name="T78" fmla="*/ 685800 w 1227"/>
              <a:gd name="T79" fmla="*/ 38100 h 144"/>
              <a:gd name="T80" fmla="*/ 655637 w 1227"/>
              <a:gd name="T81" fmla="*/ 68263 h 144"/>
              <a:gd name="T82" fmla="*/ 538162 w 1227"/>
              <a:gd name="T83" fmla="*/ 76200 h 14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227" h="144">
                <a:moveTo>
                  <a:pt x="339" y="48"/>
                </a:moveTo>
                <a:lnTo>
                  <a:pt x="301" y="45"/>
                </a:lnTo>
                <a:lnTo>
                  <a:pt x="263" y="50"/>
                </a:lnTo>
                <a:lnTo>
                  <a:pt x="219" y="50"/>
                </a:lnTo>
                <a:lnTo>
                  <a:pt x="161" y="48"/>
                </a:lnTo>
                <a:lnTo>
                  <a:pt x="97" y="50"/>
                </a:lnTo>
                <a:lnTo>
                  <a:pt x="65" y="51"/>
                </a:lnTo>
                <a:lnTo>
                  <a:pt x="40" y="49"/>
                </a:lnTo>
                <a:lnTo>
                  <a:pt x="16" y="51"/>
                </a:lnTo>
                <a:lnTo>
                  <a:pt x="8" y="36"/>
                </a:lnTo>
                <a:lnTo>
                  <a:pt x="1" y="24"/>
                </a:lnTo>
                <a:lnTo>
                  <a:pt x="0" y="46"/>
                </a:lnTo>
                <a:lnTo>
                  <a:pt x="8" y="67"/>
                </a:lnTo>
                <a:lnTo>
                  <a:pt x="46" y="64"/>
                </a:lnTo>
                <a:lnTo>
                  <a:pt x="81" y="62"/>
                </a:lnTo>
                <a:lnTo>
                  <a:pt x="103" y="63"/>
                </a:lnTo>
                <a:lnTo>
                  <a:pt x="122" y="64"/>
                </a:lnTo>
                <a:lnTo>
                  <a:pt x="134" y="65"/>
                </a:lnTo>
                <a:lnTo>
                  <a:pt x="170" y="64"/>
                </a:lnTo>
                <a:lnTo>
                  <a:pt x="204" y="68"/>
                </a:lnTo>
                <a:lnTo>
                  <a:pt x="284" y="64"/>
                </a:lnTo>
                <a:lnTo>
                  <a:pt x="341" y="63"/>
                </a:lnTo>
                <a:lnTo>
                  <a:pt x="389" y="64"/>
                </a:lnTo>
                <a:lnTo>
                  <a:pt x="440" y="64"/>
                </a:lnTo>
                <a:lnTo>
                  <a:pt x="465" y="92"/>
                </a:lnTo>
                <a:lnTo>
                  <a:pt x="485" y="105"/>
                </a:lnTo>
                <a:lnTo>
                  <a:pt x="527" y="131"/>
                </a:lnTo>
                <a:lnTo>
                  <a:pt x="558" y="136"/>
                </a:lnTo>
                <a:lnTo>
                  <a:pt x="596" y="143"/>
                </a:lnTo>
                <a:lnTo>
                  <a:pt x="642" y="143"/>
                </a:lnTo>
                <a:lnTo>
                  <a:pt x="684" y="137"/>
                </a:lnTo>
                <a:lnTo>
                  <a:pt x="728" y="121"/>
                </a:lnTo>
                <a:lnTo>
                  <a:pt x="760" y="106"/>
                </a:lnTo>
                <a:lnTo>
                  <a:pt x="786" y="82"/>
                </a:lnTo>
                <a:lnTo>
                  <a:pt x="806" y="72"/>
                </a:lnTo>
                <a:lnTo>
                  <a:pt x="827" y="67"/>
                </a:lnTo>
                <a:lnTo>
                  <a:pt x="877" y="74"/>
                </a:lnTo>
                <a:lnTo>
                  <a:pt x="937" y="68"/>
                </a:lnTo>
                <a:lnTo>
                  <a:pt x="995" y="69"/>
                </a:lnTo>
                <a:lnTo>
                  <a:pt x="1021" y="67"/>
                </a:lnTo>
                <a:lnTo>
                  <a:pt x="1071" y="70"/>
                </a:lnTo>
                <a:lnTo>
                  <a:pt x="1118" y="67"/>
                </a:lnTo>
                <a:lnTo>
                  <a:pt x="1160" y="72"/>
                </a:lnTo>
                <a:lnTo>
                  <a:pt x="1211" y="69"/>
                </a:lnTo>
                <a:lnTo>
                  <a:pt x="1223" y="56"/>
                </a:lnTo>
                <a:lnTo>
                  <a:pt x="1226" y="34"/>
                </a:lnTo>
                <a:lnTo>
                  <a:pt x="1224" y="0"/>
                </a:lnTo>
                <a:lnTo>
                  <a:pt x="1211" y="37"/>
                </a:lnTo>
                <a:lnTo>
                  <a:pt x="1204" y="55"/>
                </a:lnTo>
                <a:lnTo>
                  <a:pt x="1171" y="59"/>
                </a:lnTo>
                <a:lnTo>
                  <a:pt x="1112" y="58"/>
                </a:lnTo>
                <a:lnTo>
                  <a:pt x="1064" y="56"/>
                </a:lnTo>
                <a:lnTo>
                  <a:pt x="983" y="54"/>
                </a:lnTo>
                <a:lnTo>
                  <a:pt x="941" y="58"/>
                </a:lnTo>
                <a:lnTo>
                  <a:pt x="885" y="56"/>
                </a:lnTo>
                <a:lnTo>
                  <a:pt x="851" y="62"/>
                </a:lnTo>
                <a:lnTo>
                  <a:pt x="828" y="55"/>
                </a:lnTo>
                <a:lnTo>
                  <a:pt x="815" y="53"/>
                </a:lnTo>
                <a:lnTo>
                  <a:pt x="804" y="46"/>
                </a:lnTo>
                <a:lnTo>
                  <a:pt x="809" y="32"/>
                </a:lnTo>
                <a:lnTo>
                  <a:pt x="809" y="17"/>
                </a:lnTo>
                <a:lnTo>
                  <a:pt x="798" y="22"/>
                </a:lnTo>
                <a:lnTo>
                  <a:pt x="786" y="49"/>
                </a:lnTo>
                <a:lnTo>
                  <a:pt x="760" y="72"/>
                </a:lnTo>
                <a:lnTo>
                  <a:pt x="745" y="87"/>
                </a:lnTo>
                <a:lnTo>
                  <a:pt x="718" y="101"/>
                </a:lnTo>
                <a:lnTo>
                  <a:pt x="701" y="98"/>
                </a:lnTo>
                <a:lnTo>
                  <a:pt x="671" y="112"/>
                </a:lnTo>
                <a:lnTo>
                  <a:pt x="644" y="118"/>
                </a:lnTo>
                <a:lnTo>
                  <a:pt x="618" y="124"/>
                </a:lnTo>
                <a:lnTo>
                  <a:pt x="585" y="108"/>
                </a:lnTo>
                <a:lnTo>
                  <a:pt x="557" y="110"/>
                </a:lnTo>
                <a:lnTo>
                  <a:pt x="546" y="92"/>
                </a:lnTo>
                <a:lnTo>
                  <a:pt x="520" y="93"/>
                </a:lnTo>
                <a:lnTo>
                  <a:pt x="507" y="98"/>
                </a:lnTo>
                <a:lnTo>
                  <a:pt x="486" y="86"/>
                </a:lnTo>
                <a:lnTo>
                  <a:pt x="469" y="77"/>
                </a:lnTo>
                <a:lnTo>
                  <a:pt x="461" y="62"/>
                </a:lnTo>
                <a:lnTo>
                  <a:pt x="446" y="29"/>
                </a:lnTo>
                <a:lnTo>
                  <a:pt x="432" y="24"/>
                </a:lnTo>
                <a:lnTo>
                  <a:pt x="425" y="44"/>
                </a:lnTo>
                <a:lnTo>
                  <a:pt x="413" y="43"/>
                </a:lnTo>
                <a:lnTo>
                  <a:pt x="372" y="55"/>
                </a:lnTo>
                <a:lnTo>
                  <a:pt x="339" y="48"/>
                </a:lnTo>
              </a:path>
            </a:pathLst>
          </a:custGeom>
          <a:solidFill>
            <a:schemeClr val="bg1"/>
          </a:solidFill>
          <a:ln>
            <a:noFill/>
          </a:ln>
          <a:effectLst/>
          <a:extLst>
            <a:ext uri="{91240B29-F687-4f45-9708-019B960494DF}">
              <a14:hiddenLine xmlns:a14="http://schemas.microsoft.com/office/drawing/2010/main" xmlns="" w="9525">
                <a:solidFill>
                  <a:schemeClr val="tx1"/>
                </a:solidFill>
                <a:round/>
                <a:headEnd type="none" w="sm" len="sm"/>
                <a:tailEnd type="none" w="sm" len="sm"/>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txBody>
          <a:bodyPr/>
          <a:lstStyle/>
          <a:p>
            <a:pPr eaLnBrk="0" fontAlgn="base" hangingPunct="0">
              <a:spcBef>
                <a:spcPct val="0"/>
              </a:spcBef>
              <a:spcAft>
                <a:spcPct val="0"/>
              </a:spcAft>
            </a:pPr>
            <a:endParaRPr lang="en-GB" sz="2400">
              <a:solidFill>
                <a:srgbClr val="FFFFCC"/>
              </a:solidFill>
              <a:latin typeface="Arial" pitchFamily="34" charset="0"/>
            </a:endParaRPr>
          </a:p>
        </p:txBody>
      </p:sp>
      <p:sp>
        <p:nvSpPr>
          <p:cNvPr id="172041" name="Freeform 9"/>
          <p:cNvSpPr>
            <a:spLocks/>
          </p:cNvSpPr>
          <p:nvPr/>
        </p:nvSpPr>
        <p:spPr bwMode="auto">
          <a:xfrm>
            <a:off x="4868863" y="249238"/>
            <a:ext cx="122237" cy="406400"/>
          </a:xfrm>
          <a:custGeom>
            <a:avLst/>
            <a:gdLst>
              <a:gd name="T0" fmla="*/ 80962 w 77"/>
              <a:gd name="T1" fmla="*/ 9525 h 256"/>
              <a:gd name="T2" fmla="*/ 74612 w 77"/>
              <a:gd name="T3" fmla="*/ 39688 h 256"/>
              <a:gd name="T4" fmla="*/ 120650 w 77"/>
              <a:gd name="T5" fmla="*/ 42863 h 256"/>
              <a:gd name="T6" fmla="*/ 103187 w 77"/>
              <a:gd name="T7" fmla="*/ 96838 h 256"/>
              <a:gd name="T8" fmla="*/ 104775 w 77"/>
              <a:gd name="T9" fmla="*/ 138113 h 256"/>
              <a:gd name="T10" fmla="*/ 115887 w 77"/>
              <a:gd name="T11" fmla="*/ 174625 h 256"/>
              <a:gd name="T12" fmla="*/ 96837 w 77"/>
              <a:gd name="T13" fmla="*/ 211138 h 256"/>
              <a:gd name="T14" fmla="*/ 90487 w 77"/>
              <a:gd name="T15" fmla="*/ 249238 h 256"/>
              <a:gd name="T16" fmla="*/ 80962 w 77"/>
              <a:gd name="T17" fmla="*/ 287338 h 256"/>
              <a:gd name="T18" fmla="*/ 66675 w 77"/>
              <a:gd name="T19" fmla="*/ 312738 h 256"/>
              <a:gd name="T20" fmla="*/ 50800 w 77"/>
              <a:gd name="T21" fmla="*/ 338138 h 256"/>
              <a:gd name="T22" fmla="*/ 31750 w 77"/>
              <a:gd name="T23" fmla="*/ 365125 h 256"/>
              <a:gd name="T24" fmla="*/ 20637 w 77"/>
              <a:gd name="T25" fmla="*/ 382588 h 256"/>
              <a:gd name="T26" fmla="*/ 0 w 77"/>
              <a:gd name="T27" fmla="*/ 404813 h 256"/>
              <a:gd name="T28" fmla="*/ 12700 w 77"/>
              <a:gd name="T29" fmla="*/ 365125 h 256"/>
              <a:gd name="T30" fmla="*/ 38100 w 77"/>
              <a:gd name="T31" fmla="*/ 336550 h 256"/>
              <a:gd name="T32" fmla="*/ 33337 w 77"/>
              <a:gd name="T33" fmla="*/ 304800 h 256"/>
              <a:gd name="T34" fmla="*/ 57150 w 77"/>
              <a:gd name="T35" fmla="*/ 265113 h 256"/>
              <a:gd name="T36" fmla="*/ 69850 w 77"/>
              <a:gd name="T37" fmla="*/ 217488 h 256"/>
              <a:gd name="T38" fmla="*/ 63500 w 77"/>
              <a:gd name="T39" fmla="*/ 171450 h 256"/>
              <a:gd name="T40" fmla="*/ 68262 w 77"/>
              <a:gd name="T41" fmla="*/ 134938 h 256"/>
              <a:gd name="T42" fmla="*/ 63500 w 77"/>
              <a:gd name="T43" fmla="*/ 107950 h 256"/>
              <a:gd name="T44" fmla="*/ 30162 w 77"/>
              <a:gd name="T45" fmla="*/ 57150 h 256"/>
              <a:gd name="T46" fmla="*/ 9525 w 77"/>
              <a:gd name="T47" fmla="*/ 4763 h 256"/>
              <a:gd name="T48" fmla="*/ 79375 w 77"/>
              <a:gd name="T49" fmla="*/ 0 h 256"/>
              <a:gd name="T50" fmla="*/ 80962 w 77"/>
              <a:gd name="T51" fmla="*/ 9525 h 25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77" h="256">
                <a:moveTo>
                  <a:pt x="51" y="6"/>
                </a:moveTo>
                <a:lnTo>
                  <a:pt x="47" y="25"/>
                </a:lnTo>
                <a:lnTo>
                  <a:pt x="76" y="27"/>
                </a:lnTo>
                <a:lnTo>
                  <a:pt x="65" y="61"/>
                </a:lnTo>
                <a:lnTo>
                  <a:pt x="66" y="87"/>
                </a:lnTo>
                <a:lnTo>
                  <a:pt x="73" y="110"/>
                </a:lnTo>
                <a:lnTo>
                  <a:pt x="61" y="133"/>
                </a:lnTo>
                <a:lnTo>
                  <a:pt x="57" y="157"/>
                </a:lnTo>
                <a:lnTo>
                  <a:pt x="51" y="181"/>
                </a:lnTo>
                <a:lnTo>
                  <a:pt x="42" y="197"/>
                </a:lnTo>
                <a:lnTo>
                  <a:pt x="32" y="213"/>
                </a:lnTo>
                <a:lnTo>
                  <a:pt x="20" y="230"/>
                </a:lnTo>
                <a:lnTo>
                  <a:pt x="13" y="241"/>
                </a:lnTo>
                <a:lnTo>
                  <a:pt x="0" y="255"/>
                </a:lnTo>
                <a:lnTo>
                  <a:pt x="8" y="230"/>
                </a:lnTo>
                <a:lnTo>
                  <a:pt x="24" y="212"/>
                </a:lnTo>
                <a:lnTo>
                  <a:pt x="21" y="192"/>
                </a:lnTo>
                <a:lnTo>
                  <a:pt x="36" y="167"/>
                </a:lnTo>
                <a:lnTo>
                  <a:pt x="44" y="137"/>
                </a:lnTo>
                <a:lnTo>
                  <a:pt x="40" y="108"/>
                </a:lnTo>
                <a:lnTo>
                  <a:pt x="43" y="85"/>
                </a:lnTo>
                <a:lnTo>
                  <a:pt x="40" y="68"/>
                </a:lnTo>
                <a:lnTo>
                  <a:pt x="19" y="36"/>
                </a:lnTo>
                <a:lnTo>
                  <a:pt x="6" y="3"/>
                </a:lnTo>
                <a:lnTo>
                  <a:pt x="50" y="0"/>
                </a:lnTo>
                <a:lnTo>
                  <a:pt x="51" y="6"/>
                </a:lnTo>
              </a:path>
            </a:pathLst>
          </a:custGeom>
          <a:gradFill rotWithShape="0">
            <a:gsLst>
              <a:gs pos="0">
                <a:srgbClr val="FFFFFF"/>
              </a:gs>
              <a:gs pos="50000">
                <a:srgbClr val="00CCFF"/>
              </a:gs>
              <a:gs pos="100000">
                <a:srgbClr val="FFFFFF"/>
              </a:gs>
            </a:gsLst>
            <a:lin ang="0" scaled="1"/>
          </a:gradFill>
          <a:ln>
            <a:noFill/>
          </a:ln>
          <a:effectLst/>
          <a:extLst>
            <a:ext uri="{91240B29-F687-4f45-9708-019B960494DF}">
              <a14:hiddenLine xmlns:a14="http://schemas.microsoft.com/office/drawing/2010/main" xmlns="" w="9525">
                <a:solidFill>
                  <a:schemeClr val="tx1"/>
                </a:solidFill>
                <a:round/>
                <a:headEnd type="none" w="sm" len="sm"/>
                <a:tailEnd type="none" w="sm" len="sm"/>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txBody>
          <a:bodyPr/>
          <a:lstStyle/>
          <a:p>
            <a:pPr eaLnBrk="0" fontAlgn="base" hangingPunct="0">
              <a:spcBef>
                <a:spcPct val="0"/>
              </a:spcBef>
              <a:spcAft>
                <a:spcPct val="0"/>
              </a:spcAft>
            </a:pPr>
            <a:endParaRPr lang="en-GB" sz="2400">
              <a:solidFill>
                <a:srgbClr val="FFFFCC"/>
              </a:solidFill>
              <a:latin typeface="Arial" pitchFamily="34" charset="0"/>
            </a:endParaRPr>
          </a:p>
        </p:txBody>
      </p:sp>
      <p:sp>
        <p:nvSpPr>
          <p:cNvPr id="172042" name="Freeform 10"/>
          <p:cNvSpPr>
            <a:spLocks/>
          </p:cNvSpPr>
          <p:nvPr/>
        </p:nvSpPr>
        <p:spPr bwMode="auto">
          <a:xfrm>
            <a:off x="3605213" y="19050"/>
            <a:ext cx="1951037" cy="411163"/>
          </a:xfrm>
          <a:custGeom>
            <a:avLst/>
            <a:gdLst>
              <a:gd name="T0" fmla="*/ 0 w 1229"/>
              <a:gd name="T1" fmla="*/ 411163 h 259"/>
              <a:gd name="T2" fmla="*/ 7937 w 1229"/>
              <a:gd name="T3" fmla="*/ 244475 h 259"/>
              <a:gd name="T4" fmla="*/ 36512 w 1229"/>
              <a:gd name="T5" fmla="*/ 206375 h 259"/>
              <a:gd name="T6" fmla="*/ 88900 w 1229"/>
              <a:gd name="T7" fmla="*/ 231775 h 259"/>
              <a:gd name="T8" fmla="*/ 134937 w 1229"/>
              <a:gd name="T9" fmla="*/ 203200 h 259"/>
              <a:gd name="T10" fmla="*/ 185737 w 1229"/>
              <a:gd name="T11" fmla="*/ 228600 h 259"/>
              <a:gd name="T12" fmla="*/ 241300 w 1229"/>
              <a:gd name="T13" fmla="*/ 228600 h 259"/>
              <a:gd name="T14" fmla="*/ 330200 w 1229"/>
              <a:gd name="T15" fmla="*/ 219075 h 259"/>
              <a:gd name="T16" fmla="*/ 395287 w 1229"/>
              <a:gd name="T17" fmla="*/ 193675 h 259"/>
              <a:gd name="T18" fmla="*/ 458787 w 1229"/>
              <a:gd name="T19" fmla="*/ 219075 h 259"/>
              <a:gd name="T20" fmla="*/ 495300 w 1229"/>
              <a:gd name="T21" fmla="*/ 227013 h 259"/>
              <a:gd name="T22" fmla="*/ 574675 w 1229"/>
              <a:gd name="T23" fmla="*/ 217488 h 259"/>
              <a:gd name="T24" fmla="*/ 712787 w 1229"/>
              <a:gd name="T25" fmla="*/ 192088 h 259"/>
              <a:gd name="T26" fmla="*/ 792162 w 1229"/>
              <a:gd name="T27" fmla="*/ 131763 h 259"/>
              <a:gd name="T28" fmla="*/ 776287 w 1229"/>
              <a:gd name="T29" fmla="*/ 188913 h 259"/>
              <a:gd name="T30" fmla="*/ 842962 w 1229"/>
              <a:gd name="T31" fmla="*/ 209550 h 259"/>
              <a:gd name="T32" fmla="*/ 887412 w 1229"/>
              <a:gd name="T33" fmla="*/ 250825 h 259"/>
              <a:gd name="T34" fmla="*/ 930275 w 1229"/>
              <a:gd name="T35" fmla="*/ 282575 h 259"/>
              <a:gd name="T36" fmla="*/ 955675 w 1229"/>
              <a:gd name="T37" fmla="*/ 282575 h 259"/>
              <a:gd name="T38" fmla="*/ 922337 w 1229"/>
              <a:gd name="T39" fmla="*/ 230188 h 259"/>
              <a:gd name="T40" fmla="*/ 890587 w 1229"/>
              <a:gd name="T41" fmla="*/ 163513 h 259"/>
              <a:gd name="T42" fmla="*/ 868362 w 1229"/>
              <a:gd name="T43" fmla="*/ 130175 h 259"/>
              <a:gd name="T44" fmla="*/ 911225 w 1229"/>
              <a:gd name="T45" fmla="*/ 98425 h 259"/>
              <a:gd name="T46" fmla="*/ 849312 w 1229"/>
              <a:gd name="T47" fmla="*/ 88900 h 259"/>
              <a:gd name="T48" fmla="*/ 952500 w 1229"/>
              <a:gd name="T49" fmla="*/ 66675 h 259"/>
              <a:gd name="T50" fmla="*/ 1073150 w 1229"/>
              <a:gd name="T51" fmla="*/ 87313 h 259"/>
              <a:gd name="T52" fmla="*/ 1144587 w 1229"/>
              <a:gd name="T53" fmla="*/ 95250 h 259"/>
              <a:gd name="T54" fmla="*/ 1227137 w 1229"/>
              <a:gd name="T55" fmla="*/ 171450 h 259"/>
              <a:gd name="T56" fmla="*/ 1314450 w 1229"/>
              <a:gd name="T57" fmla="*/ 220663 h 259"/>
              <a:gd name="T58" fmla="*/ 1395412 w 1229"/>
              <a:gd name="T59" fmla="*/ 223838 h 259"/>
              <a:gd name="T60" fmla="*/ 1473200 w 1229"/>
              <a:gd name="T61" fmla="*/ 203200 h 259"/>
              <a:gd name="T62" fmla="*/ 1519237 w 1229"/>
              <a:gd name="T63" fmla="*/ 220663 h 259"/>
              <a:gd name="T64" fmla="*/ 1557337 w 1229"/>
              <a:gd name="T65" fmla="*/ 206375 h 259"/>
              <a:gd name="T66" fmla="*/ 1611312 w 1229"/>
              <a:gd name="T67" fmla="*/ 231775 h 259"/>
              <a:gd name="T68" fmla="*/ 1652587 w 1229"/>
              <a:gd name="T69" fmla="*/ 228600 h 259"/>
              <a:gd name="T70" fmla="*/ 1687512 w 1229"/>
              <a:gd name="T71" fmla="*/ 206375 h 259"/>
              <a:gd name="T72" fmla="*/ 1744662 w 1229"/>
              <a:gd name="T73" fmla="*/ 231775 h 259"/>
              <a:gd name="T74" fmla="*/ 1790700 w 1229"/>
              <a:gd name="T75" fmla="*/ 220663 h 259"/>
              <a:gd name="T76" fmla="*/ 1831975 w 1229"/>
              <a:gd name="T77" fmla="*/ 236538 h 259"/>
              <a:gd name="T78" fmla="*/ 1900237 w 1229"/>
              <a:gd name="T79" fmla="*/ 219075 h 259"/>
              <a:gd name="T80" fmla="*/ 1938337 w 1229"/>
              <a:gd name="T81" fmla="*/ 261938 h 259"/>
              <a:gd name="T82" fmla="*/ 1951037 w 1229"/>
              <a:gd name="T83" fmla="*/ 244475 h 259"/>
              <a:gd name="T84" fmla="*/ 1943100 w 1229"/>
              <a:gd name="T85" fmla="*/ 177800 h 259"/>
              <a:gd name="T86" fmla="*/ 1884362 w 1229"/>
              <a:gd name="T87" fmla="*/ 147638 h 259"/>
              <a:gd name="T88" fmla="*/ 1809750 w 1229"/>
              <a:gd name="T89" fmla="*/ 160338 h 259"/>
              <a:gd name="T90" fmla="*/ 1744662 w 1229"/>
              <a:gd name="T91" fmla="*/ 147638 h 259"/>
              <a:gd name="T92" fmla="*/ 1651000 w 1229"/>
              <a:gd name="T93" fmla="*/ 150813 h 259"/>
              <a:gd name="T94" fmla="*/ 1581150 w 1229"/>
              <a:gd name="T95" fmla="*/ 147638 h 259"/>
              <a:gd name="T96" fmla="*/ 1516062 w 1229"/>
              <a:gd name="T97" fmla="*/ 152400 h 259"/>
              <a:gd name="T98" fmla="*/ 1443037 w 1229"/>
              <a:gd name="T99" fmla="*/ 152400 h 259"/>
              <a:gd name="T100" fmla="*/ 1366837 w 1229"/>
              <a:gd name="T101" fmla="*/ 153988 h 259"/>
              <a:gd name="T102" fmla="*/ 1311275 w 1229"/>
              <a:gd name="T103" fmla="*/ 152400 h 259"/>
              <a:gd name="T104" fmla="*/ 1246187 w 1229"/>
              <a:gd name="T105" fmla="*/ 109538 h 259"/>
              <a:gd name="T106" fmla="*/ 1154112 w 1229"/>
              <a:gd name="T107" fmla="*/ 47625 h 259"/>
              <a:gd name="T108" fmla="*/ 1022350 w 1229"/>
              <a:gd name="T109" fmla="*/ 3175 h 259"/>
              <a:gd name="T110" fmla="*/ 889000 w 1229"/>
              <a:gd name="T111" fmla="*/ 12700 h 259"/>
              <a:gd name="T112" fmla="*/ 752475 w 1229"/>
              <a:gd name="T113" fmla="*/ 71438 h 259"/>
              <a:gd name="T114" fmla="*/ 633412 w 1229"/>
              <a:gd name="T115" fmla="*/ 150813 h 259"/>
              <a:gd name="T116" fmla="*/ 520700 w 1229"/>
              <a:gd name="T117" fmla="*/ 153988 h 259"/>
              <a:gd name="T118" fmla="*/ 366712 w 1229"/>
              <a:gd name="T119" fmla="*/ 152400 h 259"/>
              <a:gd name="T120" fmla="*/ 173037 w 1229"/>
              <a:gd name="T121" fmla="*/ 147638 h 259"/>
              <a:gd name="T122" fmla="*/ 30162 w 1229"/>
              <a:gd name="T123" fmla="*/ 152400 h 259"/>
              <a:gd name="T124" fmla="*/ 0 w 1229"/>
              <a:gd name="T125" fmla="*/ 209550 h 25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229" h="259">
                <a:moveTo>
                  <a:pt x="0" y="175"/>
                </a:moveTo>
                <a:lnTo>
                  <a:pt x="0" y="219"/>
                </a:lnTo>
                <a:lnTo>
                  <a:pt x="0" y="259"/>
                </a:lnTo>
                <a:lnTo>
                  <a:pt x="3" y="226"/>
                </a:lnTo>
                <a:lnTo>
                  <a:pt x="4" y="201"/>
                </a:lnTo>
                <a:lnTo>
                  <a:pt x="5" y="154"/>
                </a:lnTo>
                <a:lnTo>
                  <a:pt x="8" y="132"/>
                </a:lnTo>
                <a:lnTo>
                  <a:pt x="16" y="124"/>
                </a:lnTo>
                <a:lnTo>
                  <a:pt x="23" y="130"/>
                </a:lnTo>
                <a:lnTo>
                  <a:pt x="33" y="131"/>
                </a:lnTo>
                <a:lnTo>
                  <a:pt x="47" y="138"/>
                </a:lnTo>
                <a:lnTo>
                  <a:pt x="56" y="146"/>
                </a:lnTo>
                <a:lnTo>
                  <a:pt x="66" y="146"/>
                </a:lnTo>
                <a:lnTo>
                  <a:pt x="75" y="141"/>
                </a:lnTo>
                <a:lnTo>
                  <a:pt x="85" y="128"/>
                </a:lnTo>
                <a:lnTo>
                  <a:pt x="93" y="129"/>
                </a:lnTo>
                <a:lnTo>
                  <a:pt x="108" y="139"/>
                </a:lnTo>
                <a:lnTo>
                  <a:pt x="117" y="144"/>
                </a:lnTo>
                <a:lnTo>
                  <a:pt x="126" y="149"/>
                </a:lnTo>
                <a:lnTo>
                  <a:pt x="136" y="151"/>
                </a:lnTo>
                <a:lnTo>
                  <a:pt x="152" y="144"/>
                </a:lnTo>
                <a:lnTo>
                  <a:pt x="171" y="158"/>
                </a:lnTo>
                <a:lnTo>
                  <a:pt x="185" y="151"/>
                </a:lnTo>
                <a:lnTo>
                  <a:pt x="208" y="138"/>
                </a:lnTo>
                <a:lnTo>
                  <a:pt x="222" y="138"/>
                </a:lnTo>
                <a:lnTo>
                  <a:pt x="238" y="127"/>
                </a:lnTo>
                <a:lnTo>
                  <a:pt x="249" y="122"/>
                </a:lnTo>
                <a:lnTo>
                  <a:pt x="265" y="136"/>
                </a:lnTo>
                <a:lnTo>
                  <a:pt x="278" y="132"/>
                </a:lnTo>
                <a:lnTo>
                  <a:pt x="289" y="138"/>
                </a:lnTo>
                <a:lnTo>
                  <a:pt x="296" y="138"/>
                </a:lnTo>
                <a:lnTo>
                  <a:pt x="305" y="138"/>
                </a:lnTo>
                <a:lnTo>
                  <a:pt x="312" y="143"/>
                </a:lnTo>
                <a:lnTo>
                  <a:pt x="323" y="138"/>
                </a:lnTo>
                <a:lnTo>
                  <a:pt x="331" y="124"/>
                </a:lnTo>
                <a:lnTo>
                  <a:pt x="362" y="137"/>
                </a:lnTo>
                <a:lnTo>
                  <a:pt x="376" y="152"/>
                </a:lnTo>
                <a:lnTo>
                  <a:pt x="382" y="176"/>
                </a:lnTo>
                <a:lnTo>
                  <a:pt x="449" y="121"/>
                </a:lnTo>
                <a:lnTo>
                  <a:pt x="465" y="101"/>
                </a:lnTo>
                <a:lnTo>
                  <a:pt x="481" y="91"/>
                </a:lnTo>
                <a:lnTo>
                  <a:pt x="499" y="83"/>
                </a:lnTo>
                <a:lnTo>
                  <a:pt x="496" y="98"/>
                </a:lnTo>
                <a:lnTo>
                  <a:pt x="476" y="123"/>
                </a:lnTo>
                <a:lnTo>
                  <a:pt x="489" y="119"/>
                </a:lnTo>
                <a:lnTo>
                  <a:pt x="508" y="110"/>
                </a:lnTo>
                <a:lnTo>
                  <a:pt x="522" y="116"/>
                </a:lnTo>
                <a:lnTo>
                  <a:pt x="531" y="132"/>
                </a:lnTo>
                <a:lnTo>
                  <a:pt x="526" y="146"/>
                </a:lnTo>
                <a:lnTo>
                  <a:pt x="544" y="148"/>
                </a:lnTo>
                <a:lnTo>
                  <a:pt x="559" y="158"/>
                </a:lnTo>
                <a:lnTo>
                  <a:pt x="565" y="170"/>
                </a:lnTo>
                <a:lnTo>
                  <a:pt x="578" y="167"/>
                </a:lnTo>
                <a:lnTo>
                  <a:pt x="586" y="178"/>
                </a:lnTo>
                <a:lnTo>
                  <a:pt x="598" y="196"/>
                </a:lnTo>
                <a:lnTo>
                  <a:pt x="608" y="193"/>
                </a:lnTo>
                <a:lnTo>
                  <a:pt x="602" y="178"/>
                </a:lnTo>
                <a:lnTo>
                  <a:pt x="598" y="162"/>
                </a:lnTo>
                <a:lnTo>
                  <a:pt x="590" y="156"/>
                </a:lnTo>
                <a:lnTo>
                  <a:pt x="581" y="145"/>
                </a:lnTo>
                <a:lnTo>
                  <a:pt x="586" y="122"/>
                </a:lnTo>
                <a:lnTo>
                  <a:pt x="579" y="106"/>
                </a:lnTo>
                <a:lnTo>
                  <a:pt x="561" y="103"/>
                </a:lnTo>
                <a:lnTo>
                  <a:pt x="566" y="91"/>
                </a:lnTo>
                <a:lnTo>
                  <a:pt x="578" y="81"/>
                </a:lnTo>
                <a:lnTo>
                  <a:pt x="547" y="82"/>
                </a:lnTo>
                <a:lnTo>
                  <a:pt x="561" y="75"/>
                </a:lnTo>
                <a:lnTo>
                  <a:pt x="587" y="64"/>
                </a:lnTo>
                <a:lnTo>
                  <a:pt x="574" y="62"/>
                </a:lnTo>
                <a:lnTo>
                  <a:pt x="540" y="71"/>
                </a:lnTo>
                <a:lnTo>
                  <a:pt x="524" y="65"/>
                </a:lnTo>
                <a:lnTo>
                  <a:pt x="535" y="56"/>
                </a:lnTo>
                <a:lnTo>
                  <a:pt x="559" y="53"/>
                </a:lnTo>
                <a:lnTo>
                  <a:pt x="579" y="50"/>
                </a:lnTo>
                <a:lnTo>
                  <a:pt x="600" y="42"/>
                </a:lnTo>
                <a:lnTo>
                  <a:pt x="635" y="37"/>
                </a:lnTo>
                <a:lnTo>
                  <a:pt x="660" y="41"/>
                </a:lnTo>
                <a:lnTo>
                  <a:pt x="676" y="55"/>
                </a:lnTo>
                <a:lnTo>
                  <a:pt x="692" y="63"/>
                </a:lnTo>
                <a:lnTo>
                  <a:pt x="704" y="57"/>
                </a:lnTo>
                <a:lnTo>
                  <a:pt x="721" y="60"/>
                </a:lnTo>
                <a:lnTo>
                  <a:pt x="741" y="72"/>
                </a:lnTo>
                <a:lnTo>
                  <a:pt x="758" y="88"/>
                </a:lnTo>
                <a:lnTo>
                  <a:pt x="773" y="108"/>
                </a:lnTo>
                <a:lnTo>
                  <a:pt x="797" y="115"/>
                </a:lnTo>
                <a:lnTo>
                  <a:pt x="816" y="128"/>
                </a:lnTo>
                <a:lnTo>
                  <a:pt x="828" y="139"/>
                </a:lnTo>
                <a:lnTo>
                  <a:pt x="846" y="151"/>
                </a:lnTo>
                <a:lnTo>
                  <a:pt x="866" y="147"/>
                </a:lnTo>
                <a:lnTo>
                  <a:pt x="879" y="141"/>
                </a:lnTo>
                <a:lnTo>
                  <a:pt x="904" y="141"/>
                </a:lnTo>
                <a:lnTo>
                  <a:pt x="917" y="126"/>
                </a:lnTo>
                <a:lnTo>
                  <a:pt x="928" y="128"/>
                </a:lnTo>
                <a:lnTo>
                  <a:pt x="936" y="128"/>
                </a:lnTo>
                <a:lnTo>
                  <a:pt x="946" y="134"/>
                </a:lnTo>
                <a:lnTo>
                  <a:pt x="957" y="139"/>
                </a:lnTo>
                <a:lnTo>
                  <a:pt x="965" y="129"/>
                </a:lnTo>
                <a:lnTo>
                  <a:pt x="974" y="126"/>
                </a:lnTo>
                <a:lnTo>
                  <a:pt x="981" y="130"/>
                </a:lnTo>
                <a:lnTo>
                  <a:pt x="989" y="124"/>
                </a:lnTo>
                <a:lnTo>
                  <a:pt x="1005" y="132"/>
                </a:lnTo>
                <a:lnTo>
                  <a:pt x="1015" y="146"/>
                </a:lnTo>
                <a:lnTo>
                  <a:pt x="1025" y="147"/>
                </a:lnTo>
                <a:lnTo>
                  <a:pt x="1032" y="149"/>
                </a:lnTo>
                <a:lnTo>
                  <a:pt x="1041" y="144"/>
                </a:lnTo>
                <a:lnTo>
                  <a:pt x="1048" y="138"/>
                </a:lnTo>
                <a:lnTo>
                  <a:pt x="1054" y="136"/>
                </a:lnTo>
                <a:lnTo>
                  <a:pt x="1063" y="130"/>
                </a:lnTo>
                <a:lnTo>
                  <a:pt x="1074" y="130"/>
                </a:lnTo>
                <a:lnTo>
                  <a:pt x="1084" y="139"/>
                </a:lnTo>
                <a:lnTo>
                  <a:pt x="1099" y="146"/>
                </a:lnTo>
                <a:lnTo>
                  <a:pt x="1112" y="139"/>
                </a:lnTo>
                <a:lnTo>
                  <a:pt x="1119" y="136"/>
                </a:lnTo>
                <a:lnTo>
                  <a:pt x="1128" y="139"/>
                </a:lnTo>
                <a:lnTo>
                  <a:pt x="1135" y="141"/>
                </a:lnTo>
                <a:lnTo>
                  <a:pt x="1144" y="149"/>
                </a:lnTo>
                <a:lnTo>
                  <a:pt x="1154" y="149"/>
                </a:lnTo>
                <a:lnTo>
                  <a:pt x="1166" y="146"/>
                </a:lnTo>
                <a:lnTo>
                  <a:pt x="1180" y="143"/>
                </a:lnTo>
                <a:lnTo>
                  <a:pt x="1197" y="138"/>
                </a:lnTo>
                <a:lnTo>
                  <a:pt x="1209" y="143"/>
                </a:lnTo>
                <a:lnTo>
                  <a:pt x="1216" y="150"/>
                </a:lnTo>
                <a:lnTo>
                  <a:pt x="1221" y="165"/>
                </a:lnTo>
                <a:lnTo>
                  <a:pt x="1225" y="189"/>
                </a:lnTo>
                <a:lnTo>
                  <a:pt x="1229" y="222"/>
                </a:lnTo>
                <a:lnTo>
                  <a:pt x="1229" y="154"/>
                </a:lnTo>
                <a:lnTo>
                  <a:pt x="1229" y="137"/>
                </a:lnTo>
                <a:lnTo>
                  <a:pt x="1227" y="126"/>
                </a:lnTo>
                <a:lnTo>
                  <a:pt x="1224" y="112"/>
                </a:lnTo>
                <a:lnTo>
                  <a:pt x="1218" y="100"/>
                </a:lnTo>
                <a:lnTo>
                  <a:pt x="1205" y="95"/>
                </a:lnTo>
                <a:lnTo>
                  <a:pt x="1187" y="93"/>
                </a:lnTo>
                <a:lnTo>
                  <a:pt x="1172" y="95"/>
                </a:lnTo>
                <a:lnTo>
                  <a:pt x="1156" y="91"/>
                </a:lnTo>
                <a:lnTo>
                  <a:pt x="1140" y="101"/>
                </a:lnTo>
                <a:lnTo>
                  <a:pt x="1124" y="96"/>
                </a:lnTo>
                <a:lnTo>
                  <a:pt x="1110" y="93"/>
                </a:lnTo>
                <a:lnTo>
                  <a:pt x="1099" y="93"/>
                </a:lnTo>
                <a:lnTo>
                  <a:pt x="1071" y="96"/>
                </a:lnTo>
                <a:lnTo>
                  <a:pt x="1056" y="98"/>
                </a:lnTo>
                <a:lnTo>
                  <a:pt x="1040" y="95"/>
                </a:lnTo>
                <a:lnTo>
                  <a:pt x="1024" y="99"/>
                </a:lnTo>
                <a:lnTo>
                  <a:pt x="1004" y="95"/>
                </a:lnTo>
                <a:lnTo>
                  <a:pt x="996" y="93"/>
                </a:lnTo>
                <a:lnTo>
                  <a:pt x="981" y="93"/>
                </a:lnTo>
                <a:lnTo>
                  <a:pt x="966" y="91"/>
                </a:lnTo>
                <a:lnTo>
                  <a:pt x="955" y="96"/>
                </a:lnTo>
                <a:lnTo>
                  <a:pt x="946" y="95"/>
                </a:lnTo>
                <a:lnTo>
                  <a:pt x="926" y="93"/>
                </a:lnTo>
                <a:lnTo>
                  <a:pt x="909" y="96"/>
                </a:lnTo>
                <a:lnTo>
                  <a:pt x="894" y="96"/>
                </a:lnTo>
                <a:lnTo>
                  <a:pt x="876" y="91"/>
                </a:lnTo>
                <a:lnTo>
                  <a:pt x="861" y="97"/>
                </a:lnTo>
                <a:lnTo>
                  <a:pt x="849" y="93"/>
                </a:lnTo>
                <a:lnTo>
                  <a:pt x="838" y="99"/>
                </a:lnTo>
                <a:lnTo>
                  <a:pt x="826" y="96"/>
                </a:lnTo>
                <a:lnTo>
                  <a:pt x="812" y="93"/>
                </a:lnTo>
                <a:lnTo>
                  <a:pt x="804" y="88"/>
                </a:lnTo>
                <a:lnTo>
                  <a:pt x="785" y="69"/>
                </a:lnTo>
                <a:lnTo>
                  <a:pt x="764" y="52"/>
                </a:lnTo>
                <a:lnTo>
                  <a:pt x="745" y="40"/>
                </a:lnTo>
                <a:lnTo>
                  <a:pt x="727" y="30"/>
                </a:lnTo>
                <a:lnTo>
                  <a:pt x="700" y="17"/>
                </a:lnTo>
                <a:lnTo>
                  <a:pt x="672" y="8"/>
                </a:lnTo>
                <a:lnTo>
                  <a:pt x="644" y="2"/>
                </a:lnTo>
                <a:lnTo>
                  <a:pt x="617" y="0"/>
                </a:lnTo>
                <a:lnTo>
                  <a:pt x="591" y="2"/>
                </a:lnTo>
                <a:lnTo>
                  <a:pt x="560" y="8"/>
                </a:lnTo>
                <a:lnTo>
                  <a:pt x="528" y="17"/>
                </a:lnTo>
                <a:lnTo>
                  <a:pt x="500" y="29"/>
                </a:lnTo>
                <a:lnTo>
                  <a:pt x="474" y="45"/>
                </a:lnTo>
                <a:lnTo>
                  <a:pt x="452" y="63"/>
                </a:lnTo>
                <a:lnTo>
                  <a:pt x="426" y="87"/>
                </a:lnTo>
                <a:lnTo>
                  <a:pt x="399" y="95"/>
                </a:lnTo>
                <a:lnTo>
                  <a:pt x="376" y="99"/>
                </a:lnTo>
                <a:lnTo>
                  <a:pt x="352" y="101"/>
                </a:lnTo>
                <a:lnTo>
                  <a:pt x="328" y="97"/>
                </a:lnTo>
                <a:lnTo>
                  <a:pt x="309" y="97"/>
                </a:lnTo>
                <a:lnTo>
                  <a:pt x="249" y="97"/>
                </a:lnTo>
                <a:lnTo>
                  <a:pt x="231" y="96"/>
                </a:lnTo>
                <a:lnTo>
                  <a:pt x="180" y="99"/>
                </a:lnTo>
                <a:lnTo>
                  <a:pt x="148" y="97"/>
                </a:lnTo>
                <a:lnTo>
                  <a:pt x="109" y="93"/>
                </a:lnTo>
                <a:lnTo>
                  <a:pt x="61" y="95"/>
                </a:lnTo>
                <a:lnTo>
                  <a:pt x="32" y="95"/>
                </a:lnTo>
                <a:lnTo>
                  <a:pt x="19" y="96"/>
                </a:lnTo>
                <a:lnTo>
                  <a:pt x="10" y="101"/>
                </a:lnTo>
                <a:lnTo>
                  <a:pt x="2" y="113"/>
                </a:lnTo>
                <a:lnTo>
                  <a:pt x="0" y="132"/>
                </a:lnTo>
                <a:lnTo>
                  <a:pt x="0" y="152"/>
                </a:lnTo>
                <a:lnTo>
                  <a:pt x="0" y="175"/>
                </a:lnTo>
              </a:path>
            </a:pathLst>
          </a:custGeom>
          <a:solidFill>
            <a:srgbClr val="FFFFFF"/>
          </a:solidFill>
          <a:ln>
            <a:noFill/>
          </a:ln>
          <a:effectLst/>
          <a:extLst>
            <a:ext uri="{91240B29-F687-4f45-9708-019B960494DF}">
              <a14:hiddenLine xmlns:a14="http://schemas.microsoft.com/office/drawing/2010/main" xmlns="" w="9525">
                <a:solidFill>
                  <a:schemeClr val="tx1"/>
                </a:solidFill>
                <a:round/>
                <a:headEnd type="none" w="sm" len="sm"/>
                <a:tailEnd type="none" w="sm" len="sm"/>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txBody>
          <a:bodyPr/>
          <a:lstStyle/>
          <a:p>
            <a:pPr eaLnBrk="0" fontAlgn="base" hangingPunct="0">
              <a:spcBef>
                <a:spcPct val="0"/>
              </a:spcBef>
              <a:spcAft>
                <a:spcPct val="0"/>
              </a:spcAft>
            </a:pPr>
            <a:endParaRPr lang="en-GB" sz="2400">
              <a:solidFill>
                <a:srgbClr val="FFFFCC"/>
              </a:solidFill>
              <a:latin typeface="Arial" pitchFamily="34" charset="0"/>
            </a:endParaRPr>
          </a:p>
        </p:txBody>
      </p:sp>
      <p:sp>
        <p:nvSpPr>
          <p:cNvPr id="172043" name="Freeform 11"/>
          <p:cNvSpPr>
            <a:spLocks/>
          </p:cNvSpPr>
          <p:nvPr/>
        </p:nvSpPr>
        <p:spPr bwMode="auto">
          <a:xfrm>
            <a:off x="4191000" y="234950"/>
            <a:ext cx="90488" cy="400050"/>
          </a:xfrm>
          <a:custGeom>
            <a:avLst/>
            <a:gdLst>
              <a:gd name="T0" fmla="*/ 20638 w 57"/>
              <a:gd name="T1" fmla="*/ 9525 h 252"/>
              <a:gd name="T2" fmla="*/ 26988 w 57"/>
              <a:gd name="T3" fmla="*/ 39688 h 252"/>
              <a:gd name="T4" fmla="*/ 20638 w 57"/>
              <a:gd name="T5" fmla="*/ 53975 h 252"/>
              <a:gd name="T6" fmla="*/ 9525 w 57"/>
              <a:gd name="T7" fmla="*/ 98425 h 252"/>
              <a:gd name="T8" fmla="*/ 1588 w 57"/>
              <a:gd name="T9" fmla="*/ 136525 h 252"/>
              <a:gd name="T10" fmla="*/ 0 w 57"/>
              <a:gd name="T11" fmla="*/ 171450 h 252"/>
              <a:gd name="T12" fmla="*/ 7938 w 57"/>
              <a:gd name="T13" fmla="*/ 214313 h 252"/>
              <a:gd name="T14" fmla="*/ 12700 w 57"/>
              <a:gd name="T15" fmla="*/ 254000 h 252"/>
              <a:gd name="T16" fmla="*/ 20638 w 57"/>
              <a:gd name="T17" fmla="*/ 292100 h 252"/>
              <a:gd name="T18" fmla="*/ 42863 w 57"/>
              <a:gd name="T19" fmla="*/ 317500 h 252"/>
              <a:gd name="T20" fmla="*/ 50800 w 57"/>
              <a:gd name="T21" fmla="*/ 344488 h 252"/>
              <a:gd name="T22" fmla="*/ 71438 w 57"/>
              <a:gd name="T23" fmla="*/ 371475 h 252"/>
              <a:gd name="T24" fmla="*/ 88900 w 57"/>
              <a:gd name="T25" fmla="*/ 398463 h 252"/>
              <a:gd name="T26" fmla="*/ 80963 w 57"/>
              <a:gd name="T27" fmla="*/ 373063 h 252"/>
              <a:gd name="T28" fmla="*/ 63500 w 57"/>
              <a:gd name="T29" fmla="*/ 342900 h 252"/>
              <a:gd name="T30" fmla="*/ 68263 w 57"/>
              <a:gd name="T31" fmla="*/ 311150 h 252"/>
              <a:gd name="T32" fmla="*/ 44450 w 57"/>
              <a:gd name="T33" fmla="*/ 269875 h 252"/>
              <a:gd name="T34" fmla="*/ 23813 w 57"/>
              <a:gd name="T35" fmla="*/ 222250 h 252"/>
              <a:gd name="T36" fmla="*/ 19050 w 57"/>
              <a:gd name="T37" fmla="*/ 149225 h 252"/>
              <a:gd name="T38" fmla="*/ 26988 w 57"/>
              <a:gd name="T39" fmla="*/ 101600 h 252"/>
              <a:gd name="T40" fmla="*/ 39688 w 57"/>
              <a:gd name="T41" fmla="*/ 53975 h 252"/>
              <a:gd name="T42" fmla="*/ 42863 w 57"/>
              <a:gd name="T43" fmla="*/ 19050 h 252"/>
              <a:gd name="T44" fmla="*/ 23813 w 57"/>
              <a:gd name="T45" fmla="*/ 0 h 252"/>
              <a:gd name="T46" fmla="*/ 20638 w 57"/>
              <a:gd name="T47" fmla="*/ 9525 h 25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 h="252">
                <a:moveTo>
                  <a:pt x="13" y="6"/>
                </a:moveTo>
                <a:lnTo>
                  <a:pt x="17" y="25"/>
                </a:lnTo>
                <a:lnTo>
                  <a:pt x="13" y="34"/>
                </a:lnTo>
                <a:lnTo>
                  <a:pt x="6" y="62"/>
                </a:lnTo>
                <a:lnTo>
                  <a:pt x="1" y="86"/>
                </a:lnTo>
                <a:lnTo>
                  <a:pt x="0" y="108"/>
                </a:lnTo>
                <a:lnTo>
                  <a:pt x="5" y="135"/>
                </a:lnTo>
                <a:lnTo>
                  <a:pt x="8" y="160"/>
                </a:lnTo>
                <a:lnTo>
                  <a:pt x="13" y="184"/>
                </a:lnTo>
                <a:lnTo>
                  <a:pt x="27" y="200"/>
                </a:lnTo>
                <a:lnTo>
                  <a:pt x="32" y="217"/>
                </a:lnTo>
                <a:lnTo>
                  <a:pt x="45" y="234"/>
                </a:lnTo>
                <a:lnTo>
                  <a:pt x="56" y="251"/>
                </a:lnTo>
                <a:lnTo>
                  <a:pt x="51" y="235"/>
                </a:lnTo>
                <a:lnTo>
                  <a:pt x="40" y="216"/>
                </a:lnTo>
                <a:lnTo>
                  <a:pt x="43" y="196"/>
                </a:lnTo>
                <a:lnTo>
                  <a:pt x="28" y="170"/>
                </a:lnTo>
                <a:lnTo>
                  <a:pt x="15" y="140"/>
                </a:lnTo>
                <a:lnTo>
                  <a:pt x="12" y="94"/>
                </a:lnTo>
                <a:lnTo>
                  <a:pt x="17" y="64"/>
                </a:lnTo>
                <a:lnTo>
                  <a:pt x="25" y="34"/>
                </a:lnTo>
                <a:lnTo>
                  <a:pt x="27" y="12"/>
                </a:lnTo>
                <a:lnTo>
                  <a:pt x="15" y="0"/>
                </a:lnTo>
                <a:lnTo>
                  <a:pt x="13" y="6"/>
                </a:lnTo>
              </a:path>
            </a:pathLst>
          </a:custGeom>
          <a:solidFill>
            <a:srgbClr val="FFFFFF"/>
          </a:solidFill>
          <a:ln>
            <a:noFill/>
          </a:ln>
          <a:effectLst/>
          <a:extLst>
            <a:ext uri="{91240B29-F687-4f45-9708-019B960494DF}">
              <a14:hiddenLine xmlns:a14="http://schemas.microsoft.com/office/drawing/2010/main" xmlns="" w="9525">
                <a:solidFill>
                  <a:schemeClr val="tx1"/>
                </a:solidFill>
                <a:round/>
                <a:headEnd type="none" w="sm" len="sm"/>
                <a:tailEnd type="none" w="sm" len="sm"/>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txBody>
          <a:bodyPr/>
          <a:lstStyle/>
          <a:p>
            <a:pPr eaLnBrk="0" fontAlgn="base" hangingPunct="0">
              <a:spcBef>
                <a:spcPct val="0"/>
              </a:spcBef>
              <a:spcAft>
                <a:spcPct val="0"/>
              </a:spcAft>
            </a:pPr>
            <a:endParaRPr lang="en-GB" sz="2400">
              <a:solidFill>
                <a:srgbClr val="FFFFCC"/>
              </a:solidFill>
              <a:latin typeface="Arial" pitchFamily="34" charset="0"/>
            </a:endParaRPr>
          </a:p>
        </p:txBody>
      </p:sp>
      <p:grpSp>
        <p:nvGrpSpPr>
          <p:cNvPr id="13324" name="Group 12"/>
          <p:cNvGrpSpPr>
            <a:grpSpLocks/>
          </p:cNvGrpSpPr>
          <p:nvPr/>
        </p:nvGrpSpPr>
        <p:grpSpPr bwMode="auto">
          <a:xfrm>
            <a:off x="63500" y="153988"/>
            <a:ext cx="3435350" cy="520700"/>
            <a:chOff x="40" y="97"/>
            <a:chExt cx="2164" cy="328"/>
          </a:xfrm>
        </p:grpSpPr>
        <p:sp>
          <p:nvSpPr>
            <p:cNvPr id="172045" name="Freeform 13"/>
            <p:cNvSpPr>
              <a:spLocks/>
            </p:cNvSpPr>
            <p:nvPr/>
          </p:nvSpPr>
          <p:spPr bwMode="auto">
            <a:xfrm>
              <a:off x="40" y="97"/>
              <a:ext cx="2164" cy="267"/>
            </a:xfrm>
            <a:custGeom>
              <a:avLst/>
              <a:gdLst>
                <a:gd name="T0" fmla="*/ 29 w 2164"/>
                <a:gd name="T1" fmla="*/ 3 h 267"/>
                <a:gd name="T2" fmla="*/ 46 w 2164"/>
                <a:gd name="T3" fmla="*/ 0 h 267"/>
                <a:gd name="T4" fmla="*/ 2096 w 2164"/>
                <a:gd name="T5" fmla="*/ 0 h 267"/>
                <a:gd name="T6" fmla="*/ 2120 w 2164"/>
                <a:gd name="T7" fmla="*/ 2 h 267"/>
                <a:gd name="T8" fmla="*/ 2137 w 2164"/>
                <a:gd name="T9" fmla="*/ 9 h 267"/>
                <a:gd name="T10" fmla="*/ 2152 w 2164"/>
                <a:gd name="T11" fmla="*/ 26 h 267"/>
                <a:gd name="T12" fmla="*/ 2160 w 2164"/>
                <a:gd name="T13" fmla="*/ 46 h 267"/>
                <a:gd name="T14" fmla="*/ 2163 w 2164"/>
                <a:gd name="T15" fmla="*/ 69 h 267"/>
                <a:gd name="T16" fmla="*/ 2163 w 2164"/>
                <a:gd name="T17" fmla="*/ 266 h 267"/>
                <a:gd name="T18" fmla="*/ 81 w 2164"/>
                <a:gd name="T19" fmla="*/ 266 h 267"/>
                <a:gd name="T20" fmla="*/ 0 w 2164"/>
                <a:gd name="T21" fmla="*/ 266 h 267"/>
                <a:gd name="T22" fmla="*/ 0 w 2164"/>
                <a:gd name="T23" fmla="*/ 82 h 267"/>
                <a:gd name="T24" fmla="*/ 1 w 2164"/>
                <a:gd name="T25" fmla="*/ 55 h 267"/>
                <a:gd name="T26" fmla="*/ 9 w 2164"/>
                <a:gd name="T27" fmla="*/ 29 h 267"/>
                <a:gd name="T28" fmla="*/ 16 w 2164"/>
                <a:gd name="T29" fmla="*/ 15 h 267"/>
                <a:gd name="T30" fmla="*/ 29 w 2164"/>
                <a:gd name="T31" fmla="*/ 3 h 26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67">
                  <a:moveTo>
                    <a:pt x="29" y="3"/>
                  </a:moveTo>
                  <a:lnTo>
                    <a:pt x="46" y="0"/>
                  </a:lnTo>
                  <a:lnTo>
                    <a:pt x="2096" y="0"/>
                  </a:lnTo>
                  <a:lnTo>
                    <a:pt x="2120" y="2"/>
                  </a:lnTo>
                  <a:lnTo>
                    <a:pt x="2137" y="9"/>
                  </a:lnTo>
                  <a:lnTo>
                    <a:pt x="2152" y="26"/>
                  </a:lnTo>
                  <a:lnTo>
                    <a:pt x="2160" y="46"/>
                  </a:lnTo>
                  <a:lnTo>
                    <a:pt x="2163" y="69"/>
                  </a:lnTo>
                  <a:lnTo>
                    <a:pt x="2163" y="266"/>
                  </a:lnTo>
                  <a:lnTo>
                    <a:pt x="81" y="266"/>
                  </a:lnTo>
                  <a:lnTo>
                    <a:pt x="0" y="266"/>
                  </a:lnTo>
                  <a:lnTo>
                    <a:pt x="0" y="82"/>
                  </a:lnTo>
                  <a:lnTo>
                    <a:pt x="1" y="55"/>
                  </a:lnTo>
                  <a:lnTo>
                    <a:pt x="9" y="29"/>
                  </a:lnTo>
                  <a:lnTo>
                    <a:pt x="16" y="15"/>
                  </a:lnTo>
                  <a:lnTo>
                    <a:pt x="29" y="3"/>
                  </a:lnTo>
                </a:path>
              </a:pathLst>
            </a:custGeom>
            <a:gradFill rotWithShape="0">
              <a:gsLst>
                <a:gs pos="0">
                  <a:srgbClr val="00CCFF"/>
                </a:gs>
                <a:gs pos="100000">
                  <a:srgbClr val="FFFFFF"/>
                </a:gs>
              </a:gsLst>
              <a:lin ang="5400000" scaled="1"/>
            </a:gradFill>
            <a:ln>
              <a:noFill/>
            </a:ln>
            <a:effectLst/>
            <a:extLst>
              <a:ext uri="{91240B29-F687-4f45-9708-019B960494DF}">
                <a14:hiddenLine xmlns:a14="http://schemas.microsoft.com/office/drawing/2010/main" xmlns="" w="9525">
                  <a:solidFill>
                    <a:schemeClr val="tx1"/>
                  </a:solidFill>
                  <a:round/>
                  <a:headEnd type="none" w="sm" len="sm"/>
                  <a:tailEnd type="none" w="sm" len="sm"/>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txBody>
            <a:bodyPr/>
            <a:lstStyle/>
            <a:p>
              <a:pPr eaLnBrk="0" fontAlgn="base" hangingPunct="0">
                <a:spcBef>
                  <a:spcPct val="0"/>
                </a:spcBef>
                <a:spcAft>
                  <a:spcPct val="0"/>
                </a:spcAft>
              </a:pPr>
              <a:endParaRPr lang="en-GB" sz="2400">
                <a:solidFill>
                  <a:srgbClr val="FFFFCC"/>
                </a:solidFill>
                <a:latin typeface="Arial" pitchFamily="34" charset="0"/>
              </a:endParaRPr>
            </a:p>
          </p:txBody>
        </p:sp>
        <p:sp>
          <p:nvSpPr>
            <p:cNvPr id="172046" name="Freeform 14"/>
            <p:cNvSpPr>
              <a:spLocks/>
            </p:cNvSpPr>
            <p:nvPr/>
          </p:nvSpPr>
          <p:spPr bwMode="auto">
            <a:xfrm>
              <a:off x="40" y="268"/>
              <a:ext cx="2164" cy="115"/>
            </a:xfrm>
            <a:custGeom>
              <a:avLst/>
              <a:gdLst>
                <a:gd name="T0" fmla="*/ 105 w 2164"/>
                <a:gd name="T1" fmla="*/ 39 h 115"/>
                <a:gd name="T2" fmla="*/ 170 w 2164"/>
                <a:gd name="T3" fmla="*/ 39 h 115"/>
                <a:gd name="T4" fmla="*/ 221 w 2164"/>
                <a:gd name="T5" fmla="*/ 58 h 115"/>
                <a:gd name="T6" fmla="*/ 305 w 2164"/>
                <a:gd name="T7" fmla="*/ 47 h 115"/>
                <a:gd name="T8" fmla="*/ 400 w 2164"/>
                <a:gd name="T9" fmla="*/ 41 h 115"/>
                <a:gd name="T10" fmla="*/ 466 w 2164"/>
                <a:gd name="T11" fmla="*/ 53 h 115"/>
                <a:gd name="T12" fmla="*/ 538 w 2164"/>
                <a:gd name="T13" fmla="*/ 47 h 115"/>
                <a:gd name="T14" fmla="*/ 654 w 2164"/>
                <a:gd name="T15" fmla="*/ 50 h 115"/>
                <a:gd name="T16" fmla="*/ 728 w 2164"/>
                <a:gd name="T17" fmla="*/ 58 h 115"/>
                <a:gd name="T18" fmla="*/ 815 w 2164"/>
                <a:gd name="T19" fmla="*/ 35 h 115"/>
                <a:gd name="T20" fmla="*/ 880 w 2164"/>
                <a:gd name="T21" fmla="*/ 56 h 115"/>
                <a:gd name="T22" fmla="*/ 968 w 2164"/>
                <a:gd name="T23" fmla="*/ 52 h 115"/>
                <a:gd name="T24" fmla="*/ 1013 w 2164"/>
                <a:gd name="T25" fmla="*/ 56 h 115"/>
                <a:gd name="T26" fmla="*/ 1053 w 2164"/>
                <a:gd name="T27" fmla="*/ 35 h 115"/>
                <a:gd name="T28" fmla="*/ 1105 w 2164"/>
                <a:gd name="T29" fmla="*/ 21 h 115"/>
                <a:gd name="T30" fmla="*/ 1167 w 2164"/>
                <a:gd name="T31" fmla="*/ 19 h 115"/>
                <a:gd name="T32" fmla="*/ 1218 w 2164"/>
                <a:gd name="T33" fmla="*/ 13 h 115"/>
                <a:gd name="T34" fmla="*/ 1265 w 2164"/>
                <a:gd name="T35" fmla="*/ 29 h 115"/>
                <a:gd name="T36" fmla="*/ 1316 w 2164"/>
                <a:gd name="T37" fmla="*/ 41 h 115"/>
                <a:gd name="T38" fmla="*/ 1399 w 2164"/>
                <a:gd name="T39" fmla="*/ 33 h 115"/>
                <a:gd name="T40" fmla="*/ 1436 w 2164"/>
                <a:gd name="T41" fmla="*/ 55 h 115"/>
                <a:gd name="T42" fmla="*/ 1493 w 2164"/>
                <a:gd name="T43" fmla="*/ 58 h 115"/>
                <a:gd name="T44" fmla="*/ 1589 w 2164"/>
                <a:gd name="T45" fmla="*/ 58 h 115"/>
                <a:gd name="T46" fmla="*/ 1647 w 2164"/>
                <a:gd name="T47" fmla="*/ 49 h 115"/>
                <a:gd name="T48" fmla="*/ 1691 w 2164"/>
                <a:gd name="T49" fmla="*/ 53 h 115"/>
                <a:gd name="T50" fmla="*/ 1743 w 2164"/>
                <a:gd name="T51" fmla="*/ 35 h 115"/>
                <a:gd name="T52" fmla="*/ 1817 w 2164"/>
                <a:gd name="T53" fmla="*/ 33 h 115"/>
                <a:gd name="T54" fmla="*/ 1878 w 2164"/>
                <a:gd name="T55" fmla="*/ 13 h 115"/>
                <a:gd name="T56" fmla="*/ 1926 w 2164"/>
                <a:gd name="T57" fmla="*/ 9 h 115"/>
                <a:gd name="T58" fmla="*/ 1988 w 2164"/>
                <a:gd name="T59" fmla="*/ 17 h 115"/>
                <a:gd name="T60" fmla="*/ 2042 w 2164"/>
                <a:gd name="T61" fmla="*/ 1 h 115"/>
                <a:gd name="T62" fmla="*/ 2093 w 2164"/>
                <a:gd name="T63" fmla="*/ 29 h 115"/>
                <a:gd name="T64" fmla="*/ 2150 w 2164"/>
                <a:gd name="T65" fmla="*/ 14 h 115"/>
                <a:gd name="T66" fmla="*/ 2163 w 2164"/>
                <a:gd name="T67" fmla="*/ 114 h 115"/>
                <a:gd name="T68" fmla="*/ 893 w 2164"/>
                <a:gd name="T69" fmla="*/ 92 h 115"/>
                <a:gd name="T70" fmla="*/ 0 w 2164"/>
                <a:gd name="T71" fmla="*/ 18 h 115"/>
                <a:gd name="T72" fmla="*/ 32 w 2164"/>
                <a:gd name="T73" fmla="*/ 31 h 115"/>
                <a:gd name="T74" fmla="*/ 75 w 2164"/>
                <a:gd name="T75" fmla="*/ 35 h 11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15">
                  <a:moveTo>
                    <a:pt x="75" y="35"/>
                  </a:moveTo>
                  <a:lnTo>
                    <a:pt x="105" y="39"/>
                  </a:lnTo>
                  <a:lnTo>
                    <a:pt x="138" y="35"/>
                  </a:lnTo>
                  <a:lnTo>
                    <a:pt x="170" y="39"/>
                  </a:lnTo>
                  <a:lnTo>
                    <a:pt x="195" y="50"/>
                  </a:lnTo>
                  <a:lnTo>
                    <a:pt x="221" y="58"/>
                  </a:lnTo>
                  <a:lnTo>
                    <a:pt x="266" y="51"/>
                  </a:lnTo>
                  <a:lnTo>
                    <a:pt x="305" y="47"/>
                  </a:lnTo>
                  <a:lnTo>
                    <a:pt x="360" y="47"/>
                  </a:lnTo>
                  <a:lnTo>
                    <a:pt x="400" y="41"/>
                  </a:lnTo>
                  <a:lnTo>
                    <a:pt x="435" y="47"/>
                  </a:lnTo>
                  <a:lnTo>
                    <a:pt x="466" y="53"/>
                  </a:lnTo>
                  <a:lnTo>
                    <a:pt x="494" y="55"/>
                  </a:lnTo>
                  <a:lnTo>
                    <a:pt x="538" y="47"/>
                  </a:lnTo>
                  <a:lnTo>
                    <a:pt x="586" y="47"/>
                  </a:lnTo>
                  <a:lnTo>
                    <a:pt x="654" y="50"/>
                  </a:lnTo>
                  <a:lnTo>
                    <a:pt x="683" y="61"/>
                  </a:lnTo>
                  <a:lnTo>
                    <a:pt x="728" y="58"/>
                  </a:lnTo>
                  <a:lnTo>
                    <a:pt x="773" y="41"/>
                  </a:lnTo>
                  <a:lnTo>
                    <a:pt x="815" y="35"/>
                  </a:lnTo>
                  <a:lnTo>
                    <a:pt x="844" y="41"/>
                  </a:lnTo>
                  <a:lnTo>
                    <a:pt x="880" y="56"/>
                  </a:lnTo>
                  <a:lnTo>
                    <a:pt x="921" y="62"/>
                  </a:lnTo>
                  <a:lnTo>
                    <a:pt x="968" y="52"/>
                  </a:lnTo>
                  <a:lnTo>
                    <a:pt x="989" y="49"/>
                  </a:lnTo>
                  <a:lnTo>
                    <a:pt x="1013" y="56"/>
                  </a:lnTo>
                  <a:lnTo>
                    <a:pt x="1032" y="47"/>
                  </a:lnTo>
                  <a:lnTo>
                    <a:pt x="1053" y="35"/>
                  </a:lnTo>
                  <a:lnTo>
                    <a:pt x="1078" y="24"/>
                  </a:lnTo>
                  <a:lnTo>
                    <a:pt x="1105" y="21"/>
                  </a:lnTo>
                  <a:lnTo>
                    <a:pt x="1136" y="24"/>
                  </a:lnTo>
                  <a:lnTo>
                    <a:pt x="1167" y="19"/>
                  </a:lnTo>
                  <a:lnTo>
                    <a:pt x="1198" y="13"/>
                  </a:lnTo>
                  <a:lnTo>
                    <a:pt x="1218" y="13"/>
                  </a:lnTo>
                  <a:lnTo>
                    <a:pt x="1237" y="15"/>
                  </a:lnTo>
                  <a:lnTo>
                    <a:pt x="1265" y="29"/>
                  </a:lnTo>
                  <a:lnTo>
                    <a:pt x="1293" y="27"/>
                  </a:lnTo>
                  <a:lnTo>
                    <a:pt x="1316" y="41"/>
                  </a:lnTo>
                  <a:lnTo>
                    <a:pt x="1361" y="41"/>
                  </a:lnTo>
                  <a:lnTo>
                    <a:pt x="1399" y="33"/>
                  </a:lnTo>
                  <a:lnTo>
                    <a:pt x="1417" y="44"/>
                  </a:lnTo>
                  <a:lnTo>
                    <a:pt x="1436" y="55"/>
                  </a:lnTo>
                  <a:lnTo>
                    <a:pt x="1462" y="52"/>
                  </a:lnTo>
                  <a:lnTo>
                    <a:pt x="1493" y="58"/>
                  </a:lnTo>
                  <a:lnTo>
                    <a:pt x="1526" y="52"/>
                  </a:lnTo>
                  <a:lnTo>
                    <a:pt x="1589" y="58"/>
                  </a:lnTo>
                  <a:lnTo>
                    <a:pt x="1616" y="64"/>
                  </a:lnTo>
                  <a:lnTo>
                    <a:pt x="1647" y="49"/>
                  </a:lnTo>
                  <a:lnTo>
                    <a:pt x="1667" y="48"/>
                  </a:lnTo>
                  <a:lnTo>
                    <a:pt x="1691" y="53"/>
                  </a:lnTo>
                  <a:lnTo>
                    <a:pt x="1714" y="51"/>
                  </a:lnTo>
                  <a:lnTo>
                    <a:pt x="1743" y="35"/>
                  </a:lnTo>
                  <a:lnTo>
                    <a:pt x="1793" y="31"/>
                  </a:lnTo>
                  <a:lnTo>
                    <a:pt x="1817" y="33"/>
                  </a:lnTo>
                  <a:lnTo>
                    <a:pt x="1842" y="33"/>
                  </a:lnTo>
                  <a:lnTo>
                    <a:pt x="1878" y="13"/>
                  </a:lnTo>
                  <a:lnTo>
                    <a:pt x="1899" y="6"/>
                  </a:lnTo>
                  <a:lnTo>
                    <a:pt x="1926" y="9"/>
                  </a:lnTo>
                  <a:lnTo>
                    <a:pt x="1957" y="29"/>
                  </a:lnTo>
                  <a:lnTo>
                    <a:pt x="1988" y="17"/>
                  </a:lnTo>
                  <a:lnTo>
                    <a:pt x="2017" y="0"/>
                  </a:lnTo>
                  <a:lnTo>
                    <a:pt x="2042" y="1"/>
                  </a:lnTo>
                  <a:lnTo>
                    <a:pt x="2071" y="35"/>
                  </a:lnTo>
                  <a:lnTo>
                    <a:pt x="2093" y="29"/>
                  </a:lnTo>
                  <a:lnTo>
                    <a:pt x="2125" y="15"/>
                  </a:lnTo>
                  <a:lnTo>
                    <a:pt x="2150" y="14"/>
                  </a:lnTo>
                  <a:lnTo>
                    <a:pt x="2163" y="26"/>
                  </a:lnTo>
                  <a:lnTo>
                    <a:pt x="2163" y="114"/>
                  </a:lnTo>
                  <a:lnTo>
                    <a:pt x="909" y="89"/>
                  </a:lnTo>
                  <a:lnTo>
                    <a:pt x="893" y="92"/>
                  </a:lnTo>
                  <a:lnTo>
                    <a:pt x="0" y="82"/>
                  </a:lnTo>
                  <a:lnTo>
                    <a:pt x="0" y="18"/>
                  </a:lnTo>
                  <a:lnTo>
                    <a:pt x="13" y="27"/>
                  </a:lnTo>
                  <a:lnTo>
                    <a:pt x="32" y="31"/>
                  </a:lnTo>
                  <a:lnTo>
                    <a:pt x="56" y="32"/>
                  </a:lnTo>
                  <a:lnTo>
                    <a:pt x="75" y="35"/>
                  </a:lnTo>
                </a:path>
              </a:pathLst>
            </a:custGeom>
            <a:solidFill>
              <a:srgbClr val="003300"/>
            </a:solidFill>
            <a:ln>
              <a:noFill/>
            </a:ln>
            <a:effectLst/>
            <a:extLst>
              <a:ext uri="{91240B29-F687-4f45-9708-019B960494DF}">
                <a14:hiddenLine xmlns:a14="http://schemas.microsoft.com/office/drawing/2010/main" xmlns="" w="9525">
                  <a:solidFill>
                    <a:schemeClr val="tx1"/>
                  </a:solidFill>
                  <a:round/>
                  <a:headEnd type="none" w="sm" len="sm"/>
                  <a:tailEnd type="none" w="sm" len="sm"/>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txBody>
            <a:bodyPr/>
            <a:lstStyle/>
            <a:p>
              <a:pPr eaLnBrk="0" fontAlgn="base" hangingPunct="0">
                <a:spcBef>
                  <a:spcPct val="0"/>
                </a:spcBef>
                <a:spcAft>
                  <a:spcPct val="0"/>
                </a:spcAft>
              </a:pPr>
              <a:endParaRPr lang="en-GB" sz="2400">
                <a:solidFill>
                  <a:srgbClr val="FFFFCC"/>
                </a:solidFill>
                <a:latin typeface="Arial" pitchFamily="34" charset="0"/>
              </a:endParaRPr>
            </a:p>
          </p:txBody>
        </p:sp>
        <p:sp>
          <p:nvSpPr>
            <p:cNvPr id="172047" name="Freeform 15"/>
            <p:cNvSpPr>
              <a:spLocks/>
            </p:cNvSpPr>
            <p:nvPr/>
          </p:nvSpPr>
          <p:spPr bwMode="auto">
            <a:xfrm>
              <a:off x="40" y="307"/>
              <a:ext cx="2164" cy="118"/>
            </a:xfrm>
            <a:custGeom>
              <a:avLst/>
              <a:gdLst>
                <a:gd name="T0" fmla="*/ 46 w 2164"/>
                <a:gd name="T1" fmla="*/ 116 h 118"/>
                <a:gd name="T2" fmla="*/ 2096 w 2164"/>
                <a:gd name="T3" fmla="*/ 117 h 118"/>
                <a:gd name="T4" fmla="*/ 2137 w 2164"/>
                <a:gd name="T5" fmla="*/ 113 h 118"/>
                <a:gd name="T6" fmla="*/ 2160 w 2164"/>
                <a:gd name="T7" fmla="*/ 98 h 118"/>
                <a:gd name="T8" fmla="*/ 2163 w 2164"/>
                <a:gd name="T9" fmla="*/ 13 h 118"/>
                <a:gd name="T10" fmla="*/ 2134 w 2164"/>
                <a:gd name="T11" fmla="*/ 4 h 118"/>
                <a:gd name="T12" fmla="*/ 2118 w 2164"/>
                <a:gd name="T13" fmla="*/ 32 h 118"/>
                <a:gd name="T14" fmla="*/ 2097 w 2164"/>
                <a:gd name="T15" fmla="*/ 29 h 118"/>
                <a:gd name="T16" fmla="*/ 2054 w 2164"/>
                <a:gd name="T17" fmla="*/ 16 h 118"/>
                <a:gd name="T18" fmla="*/ 1998 w 2164"/>
                <a:gd name="T19" fmla="*/ 20 h 118"/>
                <a:gd name="T20" fmla="*/ 1951 w 2164"/>
                <a:gd name="T21" fmla="*/ 23 h 118"/>
                <a:gd name="T22" fmla="*/ 1910 w 2164"/>
                <a:gd name="T23" fmla="*/ 16 h 118"/>
                <a:gd name="T24" fmla="*/ 1868 w 2164"/>
                <a:gd name="T25" fmla="*/ 25 h 118"/>
                <a:gd name="T26" fmla="*/ 1841 w 2164"/>
                <a:gd name="T27" fmla="*/ 31 h 118"/>
                <a:gd name="T28" fmla="*/ 1776 w 2164"/>
                <a:gd name="T29" fmla="*/ 26 h 118"/>
                <a:gd name="T30" fmla="*/ 1716 w 2164"/>
                <a:gd name="T31" fmla="*/ 22 h 118"/>
                <a:gd name="T32" fmla="*/ 1644 w 2164"/>
                <a:gd name="T33" fmla="*/ 51 h 118"/>
                <a:gd name="T34" fmla="*/ 1589 w 2164"/>
                <a:gd name="T35" fmla="*/ 36 h 118"/>
                <a:gd name="T36" fmla="*/ 1524 w 2164"/>
                <a:gd name="T37" fmla="*/ 35 h 118"/>
                <a:gd name="T38" fmla="*/ 1417 w 2164"/>
                <a:gd name="T39" fmla="*/ 34 h 118"/>
                <a:gd name="T40" fmla="*/ 1367 w 2164"/>
                <a:gd name="T41" fmla="*/ 31 h 118"/>
                <a:gd name="T42" fmla="*/ 1327 w 2164"/>
                <a:gd name="T43" fmla="*/ 22 h 118"/>
                <a:gd name="T44" fmla="*/ 1237 w 2164"/>
                <a:gd name="T45" fmla="*/ 41 h 118"/>
                <a:gd name="T46" fmla="*/ 1159 w 2164"/>
                <a:gd name="T47" fmla="*/ 31 h 118"/>
                <a:gd name="T48" fmla="*/ 1065 w 2164"/>
                <a:gd name="T49" fmla="*/ 36 h 118"/>
                <a:gd name="T50" fmla="*/ 988 w 2164"/>
                <a:gd name="T51" fmla="*/ 36 h 118"/>
                <a:gd name="T52" fmla="*/ 897 w 2164"/>
                <a:gd name="T53" fmla="*/ 48 h 118"/>
                <a:gd name="T54" fmla="*/ 801 w 2164"/>
                <a:gd name="T55" fmla="*/ 42 h 118"/>
                <a:gd name="T56" fmla="*/ 692 w 2164"/>
                <a:gd name="T57" fmla="*/ 44 h 118"/>
                <a:gd name="T58" fmla="*/ 575 w 2164"/>
                <a:gd name="T59" fmla="*/ 31 h 118"/>
                <a:gd name="T60" fmla="*/ 454 w 2164"/>
                <a:gd name="T61" fmla="*/ 22 h 118"/>
                <a:gd name="T62" fmla="*/ 371 w 2164"/>
                <a:gd name="T63" fmla="*/ 33 h 118"/>
                <a:gd name="T64" fmla="*/ 322 w 2164"/>
                <a:gd name="T65" fmla="*/ 29 h 118"/>
                <a:gd name="T66" fmla="*/ 252 w 2164"/>
                <a:gd name="T67" fmla="*/ 34 h 118"/>
                <a:gd name="T68" fmla="*/ 176 w 2164"/>
                <a:gd name="T69" fmla="*/ 33 h 118"/>
                <a:gd name="T70" fmla="*/ 99 w 2164"/>
                <a:gd name="T71" fmla="*/ 40 h 118"/>
                <a:gd name="T72" fmla="*/ 20 w 2164"/>
                <a:gd name="T73" fmla="*/ 35 h 118"/>
                <a:gd name="T74" fmla="*/ 2 w 2164"/>
                <a:gd name="T75" fmla="*/ 69 h 118"/>
                <a:gd name="T76" fmla="*/ 16 w 2164"/>
                <a:gd name="T77" fmla="*/ 110 h 11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18">
                  <a:moveTo>
                    <a:pt x="29" y="114"/>
                  </a:moveTo>
                  <a:lnTo>
                    <a:pt x="46" y="116"/>
                  </a:lnTo>
                  <a:lnTo>
                    <a:pt x="66" y="117"/>
                  </a:lnTo>
                  <a:lnTo>
                    <a:pt x="2096" y="117"/>
                  </a:lnTo>
                  <a:lnTo>
                    <a:pt x="2120" y="115"/>
                  </a:lnTo>
                  <a:lnTo>
                    <a:pt x="2137" y="113"/>
                  </a:lnTo>
                  <a:lnTo>
                    <a:pt x="2152" y="106"/>
                  </a:lnTo>
                  <a:lnTo>
                    <a:pt x="2160" y="98"/>
                  </a:lnTo>
                  <a:lnTo>
                    <a:pt x="2163" y="90"/>
                  </a:lnTo>
                  <a:lnTo>
                    <a:pt x="2163" y="13"/>
                  </a:lnTo>
                  <a:lnTo>
                    <a:pt x="2144" y="0"/>
                  </a:lnTo>
                  <a:lnTo>
                    <a:pt x="2134" y="4"/>
                  </a:lnTo>
                  <a:lnTo>
                    <a:pt x="2125" y="17"/>
                  </a:lnTo>
                  <a:lnTo>
                    <a:pt x="2118" y="32"/>
                  </a:lnTo>
                  <a:lnTo>
                    <a:pt x="2109" y="31"/>
                  </a:lnTo>
                  <a:lnTo>
                    <a:pt x="2097" y="29"/>
                  </a:lnTo>
                  <a:lnTo>
                    <a:pt x="2071" y="22"/>
                  </a:lnTo>
                  <a:lnTo>
                    <a:pt x="2054" y="16"/>
                  </a:lnTo>
                  <a:lnTo>
                    <a:pt x="2027" y="13"/>
                  </a:lnTo>
                  <a:lnTo>
                    <a:pt x="1998" y="20"/>
                  </a:lnTo>
                  <a:lnTo>
                    <a:pt x="1970" y="31"/>
                  </a:lnTo>
                  <a:lnTo>
                    <a:pt x="1951" y="23"/>
                  </a:lnTo>
                  <a:lnTo>
                    <a:pt x="1934" y="22"/>
                  </a:lnTo>
                  <a:lnTo>
                    <a:pt x="1910" y="16"/>
                  </a:lnTo>
                  <a:lnTo>
                    <a:pt x="1885" y="18"/>
                  </a:lnTo>
                  <a:lnTo>
                    <a:pt x="1868" y="25"/>
                  </a:lnTo>
                  <a:lnTo>
                    <a:pt x="1861" y="35"/>
                  </a:lnTo>
                  <a:lnTo>
                    <a:pt x="1841" y="31"/>
                  </a:lnTo>
                  <a:lnTo>
                    <a:pt x="1813" y="31"/>
                  </a:lnTo>
                  <a:lnTo>
                    <a:pt x="1776" y="26"/>
                  </a:lnTo>
                  <a:lnTo>
                    <a:pt x="1744" y="35"/>
                  </a:lnTo>
                  <a:lnTo>
                    <a:pt x="1716" y="22"/>
                  </a:lnTo>
                  <a:lnTo>
                    <a:pt x="1679" y="31"/>
                  </a:lnTo>
                  <a:lnTo>
                    <a:pt x="1644" y="51"/>
                  </a:lnTo>
                  <a:lnTo>
                    <a:pt x="1614" y="44"/>
                  </a:lnTo>
                  <a:lnTo>
                    <a:pt x="1589" y="36"/>
                  </a:lnTo>
                  <a:lnTo>
                    <a:pt x="1560" y="32"/>
                  </a:lnTo>
                  <a:lnTo>
                    <a:pt x="1524" y="35"/>
                  </a:lnTo>
                  <a:lnTo>
                    <a:pt x="1467" y="41"/>
                  </a:lnTo>
                  <a:lnTo>
                    <a:pt x="1417" y="34"/>
                  </a:lnTo>
                  <a:lnTo>
                    <a:pt x="1395" y="38"/>
                  </a:lnTo>
                  <a:lnTo>
                    <a:pt x="1367" y="31"/>
                  </a:lnTo>
                  <a:lnTo>
                    <a:pt x="1348" y="23"/>
                  </a:lnTo>
                  <a:lnTo>
                    <a:pt x="1327" y="22"/>
                  </a:lnTo>
                  <a:lnTo>
                    <a:pt x="1287" y="26"/>
                  </a:lnTo>
                  <a:lnTo>
                    <a:pt x="1237" y="41"/>
                  </a:lnTo>
                  <a:lnTo>
                    <a:pt x="1194" y="28"/>
                  </a:lnTo>
                  <a:lnTo>
                    <a:pt x="1159" y="31"/>
                  </a:lnTo>
                  <a:lnTo>
                    <a:pt x="1125" y="48"/>
                  </a:lnTo>
                  <a:lnTo>
                    <a:pt x="1065" y="36"/>
                  </a:lnTo>
                  <a:lnTo>
                    <a:pt x="1019" y="42"/>
                  </a:lnTo>
                  <a:lnTo>
                    <a:pt x="988" y="36"/>
                  </a:lnTo>
                  <a:lnTo>
                    <a:pt x="943" y="39"/>
                  </a:lnTo>
                  <a:lnTo>
                    <a:pt x="897" y="48"/>
                  </a:lnTo>
                  <a:lnTo>
                    <a:pt x="866" y="45"/>
                  </a:lnTo>
                  <a:lnTo>
                    <a:pt x="801" y="42"/>
                  </a:lnTo>
                  <a:lnTo>
                    <a:pt x="760" y="48"/>
                  </a:lnTo>
                  <a:lnTo>
                    <a:pt x="692" y="44"/>
                  </a:lnTo>
                  <a:lnTo>
                    <a:pt x="636" y="39"/>
                  </a:lnTo>
                  <a:lnTo>
                    <a:pt x="575" y="31"/>
                  </a:lnTo>
                  <a:lnTo>
                    <a:pt x="518" y="39"/>
                  </a:lnTo>
                  <a:lnTo>
                    <a:pt x="454" y="22"/>
                  </a:lnTo>
                  <a:lnTo>
                    <a:pt x="404" y="22"/>
                  </a:lnTo>
                  <a:lnTo>
                    <a:pt x="371" y="33"/>
                  </a:lnTo>
                  <a:lnTo>
                    <a:pt x="349" y="24"/>
                  </a:lnTo>
                  <a:lnTo>
                    <a:pt x="322" y="29"/>
                  </a:lnTo>
                  <a:lnTo>
                    <a:pt x="287" y="31"/>
                  </a:lnTo>
                  <a:lnTo>
                    <a:pt x="252" y="34"/>
                  </a:lnTo>
                  <a:lnTo>
                    <a:pt x="211" y="41"/>
                  </a:lnTo>
                  <a:lnTo>
                    <a:pt x="176" y="33"/>
                  </a:lnTo>
                  <a:lnTo>
                    <a:pt x="143" y="37"/>
                  </a:lnTo>
                  <a:lnTo>
                    <a:pt x="99" y="40"/>
                  </a:lnTo>
                  <a:lnTo>
                    <a:pt x="71" y="37"/>
                  </a:lnTo>
                  <a:lnTo>
                    <a:pt x="20" y="35"/>
                  </a:lnTo>
                  <a:lnTo>
                    <a:pt x="0" y="44"/>
                  </a:lnTo>
                  <a:lnTo>
                    <a:pt x="2" y="69"/>
                  </a:lnTo>
                  <a:lnTo>
                    <a:pt x="5" y="91"/>
                  </a:lnTo>
                  <a:lnTo>
                    <a:pt x="16" y="110"/>
                  </a:lnTo>
                  <a:lnTo>
                    <a:pt x="29" y="114"/>
                  </a:lnTo>
                </a:path>
              </a:pathLst>
            </a:custGeom>
            <a:gradFill rotWithShape="0">
              <a:gsLst>
                <a:gs pos="0">
                  <a:srgbClr val="CC6600"/>
                </a:gs>
                <a:gs pos="100000">
                  <a:srgbClr val="000000"/>
                </a:gs>
              </a:gsLst>
              <a:lin ang="5400000" scaled="1"/>
            </a:gradFill>
            <a:ln>
              <a:noFill/>
            </a:ln>
            <a:effectLst/>
            <a:extLst>
              <a:ext uri="{91240B29-F687-4f45-9708-019B960494DF}">
                <a14:hiddenLine xmlns:a14="http://schemas.microsoft.com/office/drawing/2010/main" xmlns="" w="9525">
                  <a:solidFill>
                    <a:schemeClr val="tx1"/>
                  </a:solidFill>
                  <a:round/>
                  <a:headEnd type="none" w="sm" len="sm"/>
                  <a:tailEnd type="none" w="sm" len="sm"/>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txBody>
            <a:bodyPr/>
            <a:lstStyle/>
            <a:p>
              <a:pPr eaLnBrk="0" fontAlgn="base" hangingPunct="0">
                <a:spcBef>
                  <a:spcPct val="0"/>
                </a:spcBef>
                <a:spcAft>
                  <a:spcPct val="0"/>
                </a:spcAft>
              </a:pPr>
              <a:endParaRPr lang="en-GB" sz="2400">
                <a:solidFill>
                  <a:srgbClr val="FFFFCC"/>
                </a:solidFill>
                <a:latin typeface="Arial" pitchFamily="34" charset="0"/>
              </a:endParaRPr>
            </a:p>
          </p:txBody>
        </p:sp>
        <p:sp>
          <p:nvSpPr>
            <p:cNvPr id="172048" name="Freeform 16"/>
            <p:cNvSpPr>
              <a:spLocks/>
            </p:cNvSpPr>
            <p:nvPr/>
          </p:nvSpPr>
          <p:spPr bwMode="auto">
            <a:xfrm>
              <a:off x="52" y="104"/>
              <a:ext cx="2130" cy="153"/>
            </a:xfrm>
            <a:custGeom>
              <a:avLst/>
              <a:gdLst>
                <a:gd name="T0" fmla="*/ 0 w 2130"/>
                <a:gd name="T1" fmla="*/ 115 h 153"/>
                <a:gd name="T2" fmla="*/ 5 w 2130"/>
                <a:gd name="T3" fmla="*/ 122 h 153"/>
                <a:gd name="T4" fmla="*/ 9 w 2130"/>
                <a:gd name="T5" fmla="*/ 55 h 153"/>
                <a:gd name="T6" fmla="*/ 28 w 2130"/>
                <a:gd name="T7" fmla="*/ 27 h 153"/>
                <a:gd name="T8" fmla="*/ 101 w 2130"/>
                <a:gd name="T9" fmla="*/ 24 h 153"/>
                <a:gd name="T10" fmla="*/ 243 w 2130"/>
                <a:gd name="T11" fmla="*/ 28 h 153"/>
                <a:gd name="T12" fmla="*/ 378 w 2130"/>
                <a:gd name="T13" fmla="*/ 26 h 153"/>
                <a:gd name="T14" fmla="*/ 537 w 2130"/>
                <a:gd name="T15" fmla="*/ 28 h 153"/>
                <a:gd name="T16" fmla="*/ 645 w 2130"/>
                <a:gd name="T17" fmla="*/ 24 h 153"/>
                <a:gd name="T18" fmla="*/ 735 w 2130"/>
                <a:gd name="T19" fmla="*/ 24 h 153"/>
                <a:gd name="T20" fmla="*/ 870 w 2130"/>
                <a:gd name="T21" fmla="*/ 31 h 153"/>
                <a:gd name="T22" fmla="*/ 968 w 2130"/>
                <a:gd name="T23" fmla="*/ 33 h 153"/>
                <a:gd name="T24" fmla="*/ 1080 w 2130"/>
                <a:gd name="T25" fmla="*/ 28 h 153"/>
                <a:gd name="T26" fmla="*/ 1212 w 2130"/>
                <a:gd name="T27" fmla="*/ 38 h 153"/>
                <a:gd name="T28" fmla="*/ 1316 w 2130"/>
                <a:gd name="T29" fmla="*/ 35 h 153"/>
                <a:gd name="T30" fmla="*/ 1414 w 2130"/>
                <a:gd name="T31" fmla="*/ 30 h 153"/>
                <a:gd name="T32" fmla="*/ 1526 w 2130"/>
                <a:gd name="T33" fmla="*/ 34 h 153"/>
                <a:gd name="T34" fmla="*/ 1621 w 2130"/>
                <a:gd name="T35" fmla="*/ 30 h 153"/>
                <a:gd name="T36" fmla="*/ 1714 w 2130"/>
                <a:gd name="T37" fmla="*/ 27 h 153"/>
                <a:gd name="T38" fmla="*/ 1781 w 2130"/>
                <a:gd name="T39" fmla="*/ 30 h 153"/>
                <a:gd name="T40" fmla="*/ 1914 w 2130"/>
                <a:gd name="T41" fmla="*/ 24 h 153"/>
                <a:gd name="T42" fmla="*/ 2046 w 2130"/>
                <a:gd name="T43" fmla="*/ 31 h 153"/>
                <a:gd name="T44" fmla="*/ 2094 w 2130"/>
                <a:gd name="T45" fmla="*/ 44 h 153"/>
                <a:gd name="T46" fmla="*/ 2115 w 2130"/>
                <a:gd name="T47" fmla="*/ 64 h 153"/>
                <a:gd name="T48" fmla="*/ 2129 w 2130"/>
                <a:gd name="T49" fmla="*/ 117 h 153"/>
                <a:gd name="T50" fmla="*/ 2129 w 2130"/>
                <a:gd name="T51" fmla="*/ 39 h 153"/>
                <a:gd name="T52" fmla="*/ 2120 w 2130"/>
                <a:gd name="T53" fmla="*/ 15 h 153"/>
                <a:gd name="T54" fmla="*/ 1974 w 2130"/>
                <a:gd name="T55" fmla="*/ 5 h 153"/>
                <a:gd name="T56" fmla="*/ 1856 w 2130"/>
                <a:gd name="T57" fmla="*/ 1 h 153"/>
                <a:gd name="T58" fmla="*/ 1774 w 2130"/>
                <a:gd name="T59" fmla="*/ 3 h 153"/>
                <a:gd name="T60" fmla="*/ 1658 w 2130"/>
                <a:gd name="T61" fmla="*/ 7 h 153"/>
                <a:gd name="T62" fmla="*/ 1453 w 2130"/>
                <a:gd name="T63" fmla="*/ 5 h 153"/>
                <a:gd name="T64" fmla="*/ 1312 w 2130"/>
                <a:gd name="T65" fmla="*/ 6 h 153"/>
                <a:gd name="T66" fmla="*/ 1212 w 2130"/>
                <a:gd name="T67" fmla="*/ 5 h 153"/>
                <a:gd name="T68" fmla="*/ 1135 w 2130"/>
                <a:gd name="T69" fmla="*/ 4 h 153"/>
                <a:gd name="T70" fmla="*/ 1000 w 2130"/>
                <a:gd name="T71" fmla="*/ 5 h 153"/>
                <a:gd name="T72" fmla="*/ 837 w 2130"/>
                <a:gd name="T73" fmla="*/ 6 h 153"/>
                <a:gd name="T74" fmla="*/ 652 w 2130"/>
                <a:gd name="T75" fmla="*/ 4 h 153"/>
                <a:gd name="T76" fmla="*/ 569 w 2130"/>
                <a:gd name="T77" fmla="*/ 2 h 153"/>
                <a:gd name="T78" fmla="*/ 431 w 2130"/>
                <a:gd name="T79" fmla="*/ 2 h 153"/>
                <a:gd name="T80" fmla="*/ 256 w 2130"/>
                <a:gd name="T81" fmla="*/ 2 h 153"/>
                <a:gd name="T82" fmla="*/ 107 w 2130"/>
                <a:gd name="T83" fmla="*/ 0 h 153"/>
                <a:gd name="T84" fmla="*/ 34 w 2130"/>
                <a:gd name="T85" fmla="*/ 1 h 153"/>
                <a:gd name="T86" fmla="*/ 5 w 2130"/>
                <a:gd name="T87" fmla="*/ 17 h 153"/>
                <a:gd name="T88" fmla="*/ 0 w 2130"/>
                <a:gd name="T89" fmla="*/ 53 h 15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30" h="153">
                  <a:moveTo>
                    <a:pt x="0" y="74"/>
                  </a:moveTo>
                  <a:lnTo>
                    <a:pt x="0" y="115"/>
                  </a:lnTo>
                  <a:lnTo>
                    <a:pt x="0" y="152"/>
                  </a:lnTo>
                  <a:lnTo>
                    <a:pt x="5" y="122"/>
                  </a:lnTo>
                  <a:lnTo>
                    <a:pt x="7" y="98"/>
                  </a:lnTo>
                  <a:lnTo>
                    <a:pt x="9" y="55"/>
                  </a:lnTo>
                  <a:lnTo>
                    <a:pt x="15" y="34"/>
                  </a:lnTo>
                  <a:lnTo>
                    <a:pt x="28" y="27"/>
                  </a:lnTo>
                  <a:lnTo>
                    <a:pt x="60" y="22"/>
                  </a:lnTo>
                  <a:lnTo>
                    <a:pt x="101" y="24"/>
                  </a:lnTo>
                  <a:lnTo>
                    <a:pt x="200" y="24"/>
                  </a:lnTo>
                  <a:lnTo>
                    <a:pt x="243" y="28"/>
                  </a:lnTo>
                  <a:lnTo>
                    <a:pt x="306" y="24"/>
                  </a:lnTo>
                  <a:lnTo>
                    <a:pt x="378" y="26"/>
                  </a:lnTo>
                  <a:lnTo>
                    <a:pt x="431" y="25"/>
                  </a:lnTo>
                  <a:lnTo>
                    <a:pt x="537" y="28"/>
                  </a:lnTo>
                  <a:lnTo>
                    <a:pt x="574" y="27"/>
                  </a:lnTo>
                  <a:lnTo>
                    <a:pt x="645" y="24"/>
                  </a:lnTo>
                  <a:lnTo>
                    <a:pt x="669" y="29"/>
                  </a:lnTo>
                  <a:lnTo>
                    <a:pt x="735" y="24"/>
                  </a:lnTo>
                  <a:lnTo>
                    <a:pt x="836" y="27"/>
                  </a:lnTo>
                  <a:lnTo>
                    <a:pt x="870" y="31"/>
                  </a:lnTo>
                  <a:lnTo>
                    <a:pt x="923" y="28"/>
                  </a:lnTo>
                  <a:lnTo>
                    <a:pt x="968" y="33"/>
                  </a:lnTo>
                  <a:lnTo>
                    <a:pt x="1006" y="33"/>
                  </a:lnTo>
                  <a:lnTo>
                    <a:pt x="1080" y="28"/>
                  </a:lnTo>
                  <a:lnTo>
                    <a:pt x="1150" y="31"/>
                  </a:lnTo>
                  <a:lnTo>
                    <a:pt x="1212" y="38"/>
                  </a:lnTo>
                  <a:lnTo>
                    <a:pt x="1232" y="39"/>
                  </a:lnTo>
                  <a:lnTo>
                    <a:pt x="1316" y="35"/>
                  </a:lnTo>
                  <a:lnTo>
                    <a:pt x="1395" y="32"/>
                  </a:lnTo>
                  <a:lnTo>
                    <a:pt x="1414" y="30"/>
                  </a:lnTo>
                  <a:lnTo>
                    <a:pt x="1444" y="31"/>
                  </a:lnTo>
                  <a:lnTo>
                    <a:pt x="1526" y="34"/>
                  </a:lnTo>
                  <a:lnTo>
                    <a:pt x="1589" y="29"/>
                  </a:lnTo>
                  <a:lnTo>
                    <a:pt x="1621" y="30"/>
                  </a:lnTo>
                  <a:lnTo>
                    <a:pt x="1672" y="31"/>
                  </a:lnTo>
                  <a:lnTo>
                    <a:pt x="1714" y="27"/>
                  </a:lnTo>
                  <a:lnTo>
                    <a:pt x="1743" y="24"/>
                  </a:lnTo>
                  <a:lnTo>
                    <a:pt x="1781" y="30"/>
                  </a:lnTo>
                  <a:lnTo>
                    <a:pt x="1861" y="32"/>
                  </a:lnTo>
                  <a:lnTo>
                    <a:pt x="1914" y="24"/>
                  </a:lnTo>
                  <a:lnTo>
                    <a:pt x="1991" y="31"/>
                  </a:lnTo>
                  <a:lnTo>
                    <a:pt x="2046" y="31"/>
                  </a:lnTo>
                  <a:lnTo>
                    <a:pt x="2075" y="31"/>
                  </a:lnTo>
                  <a:lnTo>
                    <a:pt x="2094" y="44"/>
                  </a:lnTo>
                  <a:lnTo>
                    <a:pt x="2106" y="51"/>
                  </a:lnTo>
                  <a:lnTo>
                    <a:pt x="2115" y="64"/>
                  </a:lnTo>
                  <a:lnTo>
                    <a:pt x="2122" y="87"/>
                  </a:lnTo>
                  <a:lnTo>
                    <a:pt x="2129" y="117"/>
                  </a:lnTo>
                  <a:lnTo>
                    <a:pt x="2129" y="55"/>
                  </a:lnTo>
                  <a:lnTo>
                    <a:pt x="2129" y="39"/>
                  </a:lnTo>
                  <a:lnTo>
                    <a:pt x="2125" y="28"/>
                  </a:lnTo>
                  <a:lnTo>
                    <a:pt x="2120" y="15"/>
                  </a:lnTo>
                  <a:lnTo>
                    <a:pt x="2090" y="7"/>
                  </a:lnTo>
                  <a:lnTo>
                    <a:pt x="1974" y="5"/>
                  </a:lnTo>
                  <a:lnTo>
                    <a:pt x="1947" y="1"/>
                  </a:lnTo>
                  <a:lnTo>
                    <a:pt x="1856" y="1"/>
                  </a:lnTo>
                  <a:lnTo>
                    <a:pt x="1829" y="3"/>
                  </a:lnTo>
                  <a:lnTo>
                    <a:pt x="1774" y="3"/>
                  </a:lnTo>
                  <a:lnTo>
                    <a:pt x="1733" y="2"/>
                  </a:lnTo>
                  <a:lnTo>
                    <a:pt x="1658" y="7"/>
                  </a:lnTo>
                  <a:lnTo>
                    <a:pt x="1502" y="3"/>
                  </a:lnTo>
                  <a:lnTo>
                    <a:pt x="1453" y="5"/>
                  </a:lnTo>
                  <a:lnTo>
                    <a:pt x="1367" y="9"/>
                  </a:lnTo>
                  <a:lnTo>
                    <a:pt x="1312" y="6"/>
                  </a:lnTo>
                  <a:lnTo>
                    <a:pt x="1257" y="5"/>
                  </a:lnTo>
                  <a:lnTo>
                    <a:pt x="1212" y="5"/>
                  </a:lnTo>
                  <a:lnTo>
                    <a:pt x="1164" y="8"/>
                  </a:lnTo>
                  <a:lnTo>
                    <a:pt x="1135" y="4"/>
                  </a:lnTo>
                  <a:lnTo>
                    <a:pt x="1031" y="5"/>
                  </a:lnTo>
                  <a:lnTo>
                    <a:pt x="1000" y="5"/>
                  </a:lnTo>
                  <a:lnTo>
                    <a:pt x="945" y="4"/>
                  </a:lnTo>
                  <a:lnTo>
                    <a:pt x="837" y="6"/>
                  </a:lnTo>
                  <a:lnTo>
                    <a:pt x="741" y="4"/>
                  </a:lnTo>
                  <a:lnTo>
                    <a:pt x="652" y="4"/>
                  </a:lnTo>
                  <a:lnTo>
                    <a:pt x="610" y="5"/>
                  </a:lnTo>
                  <a:lnTo>
                    <a:pt x="569" y="2"/>
                  </a:lnTo>
                  <a:lnTo>
                    <a:pt x="535" y="2"/>
                  </a:lnTo>
                  <a:lnTo>
                    <a:pt x="431" y="2"/>
                  </a:lnTo>
                  <a:lnTo>
                    <a:pt x="312" y="4"/>
                  </a:lnTo>
                  <a:lnTo>
                    <a:pt x="256" y="2"/>
                  </a:lnTo>
                  <a:lnTo>
                    <a:pt x="190" y="4"/>
                  </a:lnTo>
                  <a:lnTo>
                    <a:pt x="107" y="0"/>
                  </a:lnTo>
                  <a:lnTo>
                    <a:pt x="56" y="0"/>
                  </a:lnTo>
                  <a:lnTo>
                    <a:pt x="34" y="1"/>
                  </a:lnTo>
                  <a:lnTo>
                    <a:pt x="19" y="5"/>
                  </a:lnTo>
                  <a:lnTo>
                    <a:pt x="5" y="17"/>
                  </a:lnTo>
                  <a:lnTo>
                    <a:pt x="1" y="35"/>
                  </a:lnTo>
                  <a:lnTo>
                    <a:pt x="0" y="53"/>
                  </a:lnTo>
                  <a:lnTo>
                    <a:pt x="0" y="74"/>
                  </a:lnTo>
                </a:path>
              </a:pathLst>
            </a:custGeom>
            <a:solidFill>
              <a:srgbClr val="FFFFFF"/>
            </a:solidFill>
            <a:ln>
              <a:noFill/>
            </a:ln>
            <a:effectLst/>
            <a:extLst>
              <a:ext uri="{91240B29-F687-4f45-9708-019B960494DF}">
                <a14:hiddenLine xmlns:a14="http://schemas.microsoft.com/office/drawing/2010/main" xmlns="" w="9525">
                  <a:solidFill>
                    <a:schemeClr val="tx1"/>
                  </a:solidFill>
                  <a:round/>
                  <a:headEnd type="none" w="sm" len="sm"/>
                  <a:tailEnd type="none" w="sm" len="sm"/>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txBody>
            <a:bodyPr/>
            <a:lstStyle/>
            <a:p>
              <a:pPr eaLnBrk="0" fontAlgn="base" hangingPunct="0">
                <a:spcBef>
                  <a:spcPct val="0"/>
                </a:spcBef>
                <a:spcAft>
                  <a:spcPct val="0"/>
                </a:spcAft>
              </a:pPr>
              <a:endParaRPr lang="en-GB" sz="2400">
                <a:solidFill>
                  <a:srgbClr val="FFFFCC"/>
                </a:solidFill>
                <a:latin typeface="Arial" pitchFamily="34" charset="0"/>
              </a:endParaRPr>
            </a:p>
          </p:txBody>
        </p:sp>
        <p:sp>
          <p:nvSpPr>
            <p:cNvPr id="172049" name="Freeform 17"/>
            <p:cNvSpPr>
              <a:spLocks/>
            </p:cNvSpPr>
            <p:nvPr/>
          </p:nvSpPr>
          <p:spPr bwMode="auto">
            <a:xfrm>
              <a:off x="57" y="347"/>
              <a:ext cx="2128" cy="62"/>
            </a:xfrm>
            <a:custGeom>
              <a:avLst/>
              <a:gdLst>
                <a:gd name="T0" fmla="*/ 0 w 2128"/>
                <a:gd name="T1" fmla="*/ 14 h 62"/>
                <a:gd name="T2" fmla="*/ 6 w 2128"/>
                <a:gd name="T3" fmla="*/ 12 h 62"/>
                <a:gd name="T4" fmla="*/ 8 w 2128"/>
                <a:gd name="T5" fmla="*/ 39 h 62"/>
                <a:gd name="T6" fmla="*/ 27 w 2128"/>
                <a:gd name="T7" fmla="*/ 49 h 62"/>
                <a:gd name="T8" fmla="*/ 59 w 2128"/>
                <a:gd name="T9" fmla="*/ 47 h 62"/>
                <a:gd name="T10" fmla="*/ 110 w 2128"/>
                <a:gd name="T11" fmla="*/ 47 h 62"/>
                <a:gd name="T12" fmla="*/ 162 w 2128"/>
                <a:gd name="T13" fmla="*/ 48 h 62"/>
                <a:gd name="T14" fmla="*/ 192 w 2128"/>
                <a:gd name="T15" fmla="*/ 49 h 62"/>
                <a:gd name="T16" fmla="*/ 248 w 2128"/>
                <a:gd name="T17" fmla="*/ 46 h 62"/>
                <a:gd name="T18" fmla="*/ 327 w 2128"/>
                <a:gd name="T19" fmla="*/ 49 h 62"/>
                <a:gd name="T20" fmla="*/ 413 w 2128"/>
                <a:gd name="T21" fmla="*/ 49 h 62"/>
                <a:gd name="T22" fmla="*/ 479 w 2128"/>
                <a:gd name="T23" fmla="*/ 50 h 62"/>
                <a:gd name="T24" fmla="*/ 517 w 2128"/>
                <a:gd name="T25" fmla="*/ 50 h 62"/>
                <a:gd name="T26" fmla="*/ 645 w 2128"/>
                <a:gd name="T27" fmla="*/ 51 h 62"/>
                <a:gd name="T28" fmla="*/ 725 w 2128"/>
                <a:gd name="T29" fmla="*/ 47 h 62"/>
                <a:gd name="T30" fmla="*/ 805 w 2128"/>
                <a:gd name="T31" fmla="*/ 48 h 62"/>
                <a:gd name="T32" fmla="*/ 869 w 2128"/>
                <a:gd name="T33" fmla="*/ 48 h 62"/>
                <a:gd name="T34" fmla="*/ 968 w 2128"/>
                <a:gd name="T35" fmla="*/ 47 h 62"/>
                <a:gd name="T36" fmla="*/ 1044 w 2128"/>
                <a:gd name="T37" fmla="*/ 44 h 62"/>
                <a:gd name="T38" fmla="*/ 1157 w 2128"/>
                <a:gd name="T39" fmla="*/ 45 h 62"/>
                <a:gd name="T40" fmla="*/ 1295 w 2128"/>
                <a:gd name="T41" fmla="*/ 47 h 62"/>
                <a:gd name="T42" fmla="*/ 1377 w 2128"/>
                <a:gd name="T43" fmla="*/ 44 h 62"/>
                <a:gd name="T44" fmla="*/ 1412 w 2128"/>
                <a:gd name="T45" fmla="*/ 48 h 62"/>
                <a:gd name="T46" fmla="*/ 1519 w 2128"/>
                <a:gd name="T47" fmla="*/ 48 h 62"/>
                <a:gd name="T48" fmla="*/ 1606 w 2128"/>
                <a:gd name="T49" fmla="*/ 48 h 62"/>
                <a:gd name="T50" fmla="*/ 1636 w 2128"/>
                <a:gd name="T51" fmla="*/ 46 h 62"/>
                <a:gd name="T52" fmla="*/ 1686 w 2128"/>
                <a:gd name="T53" fmla="*/ 49 h 62"/>
                <a:gd name="T54" fmla="*/ 1712 w 2128"/>
                <a:gd name="T55" fmla="*/ 49 h 62"/>
                <a:gd name="T56" fmla="*/ 1782 w 2128"/>
                <a:gd name="T57" fmla="*/ 49 h 62"/>
                <a:gd name="T58" fmla="*/ 1841 w 2128"/>
                <a:gd name="T59" fmla="*/ 47 h 62"/>
                <a:gd name="T60" fmla="*/ 1937 w 2128"/>
                <a:gd name="T61" fmla="*/ 45 h 62"/>
                <a:gd name="T62" fmla="*/ 2072 w 2128"/>
                <a:gd name="T63" fmla="*/ 45 h 62"/>
                <a:gd name="T64" fmla="*/ 2104 w 2128"/>
                <a:gd name="T65" fmla="*/ 40 h 62"/>
                <a:gd name="T66" fmla="*/ 2120 w 2128"/>
                <a:gd name="T67" fmla="*/ 26 h 62"/>
                <a:gd name="T68" fmla="*/ 2127 w 2128"/>
                <a:gd name="T69" fmla="*/ 39 h 62"/>
                <a:gd name="T70" fmla="*/ 2124 w 2128"/>
                <a:gd name="T71" fmla="*/ 49 h 62"/>
                <a:gd name="T72" fmla="*/ 2107 w 2128"/>
                <a:gd name="T73" fmla="*/ 58 h 62"/>
                <a:gd name="T74" fmla="*/ 1972 w 2128"/>
                <a:gd name="T75" fmla="*/ 58 h 62"/>
                <a:gd name="T76" fmla="*/ 1854 w 2128"/>
                <a:gd name="T77" fmla="*/ 60 h 62"/>
                <a:gd name="T78" fmla="*/ 1800 w 2128"/>
                <a:gd name="T79" fmla="*/ 61 h 62"/>
                <a:gd name="T80" fmla="*/ 1739 w 2128"/>
                <a:gd name="T81" fmla="*/ 61 h 62"/>
                <a:gd name="T82" fmla="*/ 1628 w 2128"/>
                <a:gd name="T83" fmla="*/ 57 h 62"/>
                <a:gd name="T84" fmla="*/ 1493 w 2128"/>
                <a:gd name="T85" fmla="*/ 56 h 62"/>
                <a:gd name="T86" fmla="*/ 1382 w 2128"/>
                <a:gd name="T87" fmla="*/ 58 h 62"/>
                <a:gd name="T88" fmla="*/ 1310 w 2128"/>
                <a:gd name="T89" fmla="*/ 58 h 62"/>
                <a:gd name="T90" fmla="*/ 1256 w 2128"/>
                <a:gd name="T91" fmla="*/ 58 h 62"/>
                <a:gd name="T92" fmla="*/ 1212 w 2128"/>
                <a:gd name="T93" fmla="*/ 59 h 62"/>
                <a:gd name="T94" fmla="*/ 1163 w 2128"/>
                <a:gd name="T95" fmla="*/ 57 h 62"/>
                <a:gd name="T96" fmla="*/ 1106 w 2128"/>
                <a:gd name="T97" fmla="*/ 60 h 62"/>
                <a:gd name="T98" fmla="*/ 1030 w 2128"/>
                <a:gd name="T99" fmla="*/ 59 h 62"/>
                <a:gd name="T100" fmla="*/ 971 w 2128"/>
                <a:gd name="T101" fmla="*/ 59 h 62"/>
                <a:gd name="T102" fmla="*/ 885 w 2128"/>
                <a:gd name="T103" fmla="*/ 61 h 62"/>
                <a:gd name="T104" fmla="*/ 784 w 2128"/>
                <a:gd name="T105" fmla="*/ 61 h 62"/>
                <a:gd name="T106" fmla="*/ 692 w 2128"/>
                <a:gd name="T107" fmla="*/ 61 h 62"/>
                <a:gd name="T108" fmla="*/ 609 w 2128"/>
                <a:gd name="T109" fmla="*/ 58 h 62"/>
                <a:gd name="T110" fmla="*/ 534 w 2128"/>
                <a:gd name="T111" fmla="*/ 59 h 62"/>
                <a:gd name="T112" fmla="*/ 401 w 2128"/>
                <a:gd name="T113" fmla="*/ 60 h 62"/>
                <a:gd name="T114" fmla="*/ 256 w 2128"/>
                <a:gd name="T115" fmla="*/ 59 h 62"/>
                <a:gd name="T116" fmla="*/ 19 w 2128"/>
                <a:gd name="T117" fmla="*/ 58 h 62"/>
                <a:gd name="T118" fmla="*/ 1 w 2128"/>
                <a:gd name="T119" fmla="*/ 46 h 62"/>
                <a:gd name="T120" fmla="*/ 0 w 2128"/>
                <a:gd name="T121" fmla="*/ 31 h 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2">
                  <a:moveTo>
                    <a:pt x="0" y="31"/>
                  </a:moveTo>
                  <a:lnTo>
                    <a:pt x="0" y="14"/>
                  </a:lnTo>
                  <a:lnTo>
                    <a:pt x="0" y="0"/>
                  </a:lnTo>
                  <a:lnTo>
                    <a:pt x="6" y="12"/>
                  </a:lnTo>
                  <a:lnTo>
                    <a:pt x="7" y="21"/>
                  </a:lnTo>
                  <a:lnTo>
                    <a:pt x="8" y="39"/>
                  </a:lnTo>
                  <a:lnTo>
                    <a:pt x="15" y="47"/>
                  </a:lnTo>
                  <a:lnTo>
                    <a:pt x="27" y="49"/>
                  </a:lnTo>
                  <a:lnTo>
                    <a:pt x="40" y="47"/>
                  </a:lnTo>
                  <a:lnTo>
                    <a:pt x="59" y="47"/>
                  </a:lnTo>
                  <a:lnTo>
                    <a:pt x="91" y="46"/>
                  </a:lnTo>
                  <a:lnTo>
                    <a:pt x="110" y="47"/>
                  </a:lnTo>
                  <a:lnTo>
                    <a:pt x="127" y="47"/>
                  </a:lnTo>
                  <a:lnTo>
                    <a:pt x="162" y="48"/>
                  </a:lnTo>
                  <a:lnTo>
                    <a:pt x="175" y="48"/>
                  </a:lnTo>
                  <a:lnTo>
                    <a:pt x="192" y="49"/>
                  </a:lnTo>
                  <a:lnTo>
                    <a:pt x="219" y="47"/>
                  </a:lnTo>
                  <a:lnTo>
                    <a:pt x="248" y="46"/>
                  </a:lnTo>
                  <a:lnTo>
                    <a:pt x="284" y="45"/>
                  </a:lnTo>
                  <a:lnTo>
                    <a:pt x="327" y="49"/>
                  </a:lnTo>
                  <a:lnTo>
                    <a:pt x="383" y="50"/>
                  </a:lnTo>
                  <a:lnTo>
                    <a:pt x="413" y="49"/>
                  </a:lnTo>
                  <a:lnTo>
                    <a:pt x="431" y="50"/>
                  </a:lnTo>
                  <a:lnTo>
                    <a:pt x="479" y="50"/>
                  </a:lnTo>
                  <a:lnTo>
                    <a:pt x="496" y="47"/>
                  </a:lnTo>
                  <a:lnTo>
                    <a:pt x="517" y="50"/>
                  </a:lnTo>
                  <a:lnTo>
                    <a:pt x="574" y="49"/>
                  </a:lnTo>
                  <a:lnTo>
                    <a:pt x="645" y="51"/>
                  </a:lnTo>
                  <a:lnTo>
                    <a:pt x="669" y="49"/>
                  </a:lnTo>
                  <a:lnTo>
                    <a:pt x="725" y="47"/>
                  </a:lnTo>
                  <a:lnTo>
                    <a:pt x="762" y="46"/>
                  </a:lnTo>
                  <a:lnTo>
                    <a:pt x="805" y="48"/>
                  </a:lnTo>
                  <a:lnTo>
                    <a:pt x="835" y="49"/>
                  </a:lnTo>
                  <a:lnTo>
                    <a:pt x="869" y="48"/>
                  </a:lnTo>
                  <a:lnTo>
                    <a:pt x="929" y="50"/>
                  </a:lnTo>
                  <a:lnTo>
                    <a:pt x="968" y="47"/>
                  </a:lnTo>
                  <a:lnTo>
                    <a:pt x="1005" y="47"/>
                  </a:lnTo>
                  <a:lnTo>
                    <a:pt x="1044" y="44"/>
                  </a:lnTo>
                  <a:lnTo>
                    <a:pt x="1093" y="47"/>
                  </a:lnTo>
                  <a:lnTo>
                    <a:pt x="1157" y="45"/>
                  </a:lnTo>
                  <a:lnTo>
                    <a:pt x="1230" y="45"/>
                  </a:lnTo>
                  <a:lnTo>
                    <a:pt x="1295" y="47"/>
                  </a:lnTo>
                  <a:lnTo>
                    <a:pt x="1334" y="43"/>
                  </a:lnTo>
                  <a:lnTo>
                    <a:pt x="1377" y="44"/>
                  </a:lnTo>
                  <a:lnTo>
                    <a:pt x="1394" y="47"/>
                  </a:lnTo>
                  <a:lnTo>
                    <a:pt x="1412" y="48"/>
                  </a:lnTo>
                  <a:lnTo>
                    <a:pt x="1469" y="47"/>
                  </a:lnTo>
                  <a:lnTo>
                    <a:pt x="1519" y="48"/>
                  </a:lnTo>
                  <a:lnTo>
                    <a:pt x="1587" y="49"/>
                  </a:lnTo>
                  <a:lnTo>
                    <a:pt x="1606" y="48"/>
                  </a:lnTo>
                  <a:lnTo>
                    <a:pt x="1619" y="48"/>
                  </a:lnTo>
                  <a:lnTo>
                    <a:pt x="1636" y="46"/>
                  </a:lnTo>
                  <a:lnTo>
                    <a:pt x="1670" y="48"/>
                  </a:lnTo>
                  <a:lnTo>
                    <a:pt x="1686" y="49"/>
                  </a:lnTo>
                  <a:lnTo>
                    <a:pt x="1698" y="47"/>
                  </a:lnTo>
                  <a:lnTo>
                    <a:pt x="1712" y="49"/>
                  </a:lnTo>
                  <a:lnTo>
                    <a:pt x="1739" y="47"/>
                  </a:lnTo>
                  <a:lnTo>
                    <a:pt x="1782" y="49"/>
                  </a:lnTo>
                  <a:lnTo>
                    <a:pt x="1824" y="45"/>
                  </a:lnTo>
                  <a:lnTo>
                    <a:pt x="1841" y="47"/>
                  </a:lnTo>
                  <a:lnTo>
                    <a:pt x="1859" y="47"/>
                  </a:lnTo>
                  <a:lnTo>
                    <a:pt x="1937" y="45"/>
                  </a:lnTo>
                  <a:lnTo>
                    <a:pt x="2013" y="47"/>
                  </a:lnTo>
                  <a:lnTo>
                    <a:pt x="2072" y="45"/>
                  </a:lnTo>
                  <a:lnTo>
                    <a:pt x="2092" y="43"/>
                  </a:lnTo>
                  <a:lnTo>
                    <a:pt x="2104" y="40"/>
                  </a:lnTo>
                  <a:lnTo>
                    <a:pt x="2113" y="34"/>
                  </a:lnTo>
                  <a:lnTo>
                    <a:pt x="2120" y="26"/>
                  </a:lnTo>
                  <a:lnTo>
                    <a:pt x="2127" y="13"/>
                  </a:lnTo>
                  <a:lnTo>
                    <a:pt x="2127" y="39"/>
                  </a:lnTo>
                  <a:lnTo>
                    <a:pt x="2127" y="45"/>
                  </a:lnTo>
                  <a:lnTo>
                    <a:pt x="2124" y="49"/>
                  </a:lnTo>
                  <a:lnTo>
                    <a:pt x="2118" y="54"/>
                  </a:lnTo>
                  <a:lnTo>
                    <a:pt x="2107" y="58"/>
                  </a:lnTo>
                  <a:lnTo>
                    <a:pt x="2029" y="61"/>
                  </a:lnTo>
                  <a:lnTo>
                    <a:pt x="1972" y="58"/>
                  </a:lnTo>
                  <a:lnTo>
                    <a:pt x="1945" y="60"/>
                  </a:lnTo>
                  <a:lnTo>
                    <a:pt x="1854" y="60"/>
                  </a:lnTo>
                  <a:lnTo>
                    <a:pt x="1828" y="59"/>
                  </a:lnTo>
                  <a:lnTo>
                    <a:pt x="1800" y="61"/>
                  </a:lnTo>
                  <a:lnTo>
                    <a:pt x="1772" y="59"/>
                  </a:lnTo>
                  <a:lnTo>
                    <a:pt x="1739" y="61"/>
                  </a:lnTo>
                  <a:lnTo>
                    <a:pt x="1653" y="60"/>
                  </a:lnTo>
                  <a:lnTo>
                    <a:pt x="1628" y="57"/>
                  </a:lnTo>
                  <a:lnTo>
                    <a:pt x="1547" y="60"/>
                  </a:lnTo>
                  <a:lnTo>
                    <a:pt x="1493" y="56"/>
                  </a:lnTo>
                  <a:lnTo>
                    <a:pt x="1430" y="60"/>
                  </a:lnTo>
                  <a:lnTo>
                    <a:pt x="1382" y="58"/>
                  </a:lnTo>
                  <a:lnTo>
                    <a:pt x="1336" y="60"/>
                  </a:lnTo>
                  <a:lnTo>
                    <a:pt x="1310" y="58"/>
                  </a:lnTo>
                  <a:lnTo>
                    <a:pt x="1287" y="58"/>
                  </a:lnTo>
                  <a:lnTo>
                    <a:pt x="1256" y="58"/>
                  </a:lnTo>
                  <a:lnTo>
                    <a:pt x="1235" y="57"/>
                  </a:lnTo>
                  <a:lnTo>
                    <a:pt x="1212" y="59"/>
                  </a:lnTo>
                  <a:lnTo>
                    <a:pt x="1188" y="57"/>
                  </a:lnTo>
                  <a:lnTo>
                    <a:pt x="1163" y="57"/>
                  </a:lnTo>
                  <a:lnTo>
                    <a:pt x="1134" y="59"/>
                  </a:lnTo>
                  <a:lnTo>
                    <a:pt x="1106" y="60"/>
                  </a:lnTo>
                  <a:lnTo>
                    <a:pt x="1075" y="60"/>
                  </a:lnTo>
                  <a:lnTo>
                    <a:pt x="1030" y="59"/>
                  </a:lnTo>
                  <a:lnTo>
                    <a:pt x="998" y="60"/>
                  </a:lnTo>
                  <a:lnTo>
                    <a:pt x="971" y="59"/>
                  </a:lnTo>
                  <a:lnTo>
                    <a:pt x="945" y="59"/>
                  </a:lnTo>
                  <a:lnTo>
                    <a:pt x="885" y="61"/>
                  </a:lnTo>
                  <a:lnTo>
                    <a:pt x="837" y="58"/>
                  </a:lnTo>
                  <a:lnTo>
                    <a:pt x="784" y="61"/>
                  </a:lnTo>
                  <a:lnTo>
                    <a:pt x="740" y="59"/>
                  </a:lnTo>
                  <a:lnTo>
                    <a:pt x="692" y="61"/>
                  </a:lnTo>
                  <a:lnTo>
                    <a:pt x="652" y="59"/>
                  </a:lnTo>
                  <a:lnTo>
                    <a:pt x="609" y="58"/>
                  </a:lnTo>
                  <a:lnTo>
                    <a:pt x="569" y="59"/>
                  </a:lnTo>
                  <a:lnTo>
                    <a:pt x="534" y="59"/>
                  </a:lnTo>
                  <a:lnTo>
                    <a:pt x="431" y="59"/>
                  </a:lnTo>
                  <a:lnTo>
                    <a:pt x="401" y="60"/>
                  </a:lnTo>
                  <a:lnTo>
                    <a:pt x="311" y="59"/>
                  </a:lnTo>
                  <a:lnTo>
                    <a:pt x="256" y="59"/>
                  </a:lnTo>
                  <a:lnTo>
                    <a:pt x="103" y="58"/>
                  </a:lnTo>
                  <a:lnTo>
                    <a:pt x="19" y="58"/>
                  </a:lnTo>
                  <a:lnTo>
                    <a:pt x="4" y="54"/>
                  </a:lnTo>
                  <a:lnTo>
                    <a:pt x="1" y="46"/>
                  </a:lnTo>
                  <a:lnTo>
                    <a:pt x="0" y="39"/>
                  </a:lnTo>
                  <a:lnTo>
                    <a:pt x="0" y="31"/>
                  </a:lnTo>
                </a:path>
              </a:pathLst>
            </a:custGeom>
            <a:solidFill>
              <a:schemeClr val="bg1"/>
            </a:solidFill>
            <a:ln>
              <a:noFill/>
            </a:ln>
            <a:effectLst/>
            <a:extLst>
              <a:ext uri="{91240B29-F687-4f45-9708-019B960494DF}">
                <a14:hiddenLine xmlns:a14="http://schemas.microsoft.com/office/drawing/2010/main" xmlns="" w="9525">
                  <a:solidFill>
                    <a:schemeClr val="tx1"/>
                  </a:solidFill>
                  <a:round/>
                  <a:headEnd type="none" w="sm" len="sm"/>
                  <a:tailEnd type="none" w="sm" len="sm"/>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txBody>
            <a:bodyPr/>
            <a:lstStyle/>
            <a:p>
              <a:pPr eaLnBrk="0" fontAlgn="base" hangingPunct="0">
                <a:spcBef>
                  <a:spcPct val="0"/>
                </a:spcBef>
                <a:spcAft>
                  <a:spcPct val="0"/>
                </a:spcAft>
              </a:pPr>
              <a:endParaRPr lang="en-GB" sz="2400">
                <a:solidFill>
                  <a:srgbClr val="FFFFCC"/>
                </a:solidFill>
                <a:latin typeface="Arial" pitchFamily="34" charset="0"/>
              </a:endParaRPr>
            </a:p>
          </p:txBody>
        </p:sp>
      </p:grpSp>
      <p:grpSp>
        <p:nvGrpSpPr>
          <p:cNvPr id="13325" name="Group 18"/>
          <p:cNvGrpSpPr>
            <a:grpSpLocks/>
          </p:cNvGrpSpPr>
          <p:nvPr/>
        </p:nvGrpSpPr>
        <p:grpSpPr bwMode="auto">
          <a:xfrm>
            <a:off x="5646738" y="153988"/>
            <a:ext cx="3435350" cy="552450"/>
            <a:chOff x="3557" y="97"/>
            <a:chExt cx="2164" cy="348"/>
          </a:xfrm>
        </p:grpSpPr>
        <p:sp>
          <p:nvSpPr>
            <p:cNvPr id="172051" name="Freeform 19"/>
            <p:cNvSpPr>
              <a:spLocks/>
            </p:cNvSpPr>
            <p:nvPr/>
          </p:nvSpPr>
          <p:spPr bwMode="auto">
            <a:xfrm>
              <a:off x="3557" y="97"/>
              <a:ext cx="2164" cy="284"/>
            </a:xfrm>
            <a:custGeom>
              <a:avLst/>
              <a:gdLst>
                <a:gd name="T0" fmla="*/ 29 w 2164"/>
                <a:gd name="T1" fmla="*/ 4 h 284"/>
                <a:gd name="T2" fmla="*/ 46 w 2164"/>
                <a:gd name="T3" fmla="*/ 0 h 284"/>
                <a:gd name="T4" fmla="*/ 2096 w 2164"/>
                <a:gd name="T5" fmla="*/ 0 h 284"/>
                <a:gd name="T6" fmla="*/ 2120 w 2164"/>
                <a:gd name="T7" fmla="*/ 3 h 284"/>
                <a:gd name="T8" fmla="*/ 2137 w 2164"/>
                <a:gd name="T9" fmla="*/ 10 h 284"/>
                <a:gd name="T10" fmla="*/ 2152 w 2164"/>
                <a:gd name="T11" fmla="*/ 28 h 284"/>
                <a:gd name="T12" fmla="*/ 2160 w 2164"/>
                <a:gd name="T13" fmla="*/ 49 h 284"/>
                <a:gd name="T14" fmla="*/ 2163 w 2164"/>
                <a:gd name="T15" fmla="*/ 73 h 284"/>
                <a:gd name="T16" fmla="*/ 2163 w 2164"/>
                <a:gd name="T17" fmla="*/ 283 h 284"/>
                <a:gd name="T18" fmla="*/ 81 w 2164"/>
                <a:gd name="T19" fmla="*/ 283 h 284"/>
                <a:gd name="T20" fmla="*/ 0 w 2164"/>
                <a:gd name="T21" fmla="*/ 283 h 284"/>
                <a:gd name="T22" fmla="*/ 0 w 2164"/>
                <a:gd name="T23" fmla="*/ 87 h 284"/>
                <a:gd name="T24" fmla="*/ 1 w 2164"/>
                <a:gd name="T25" fmla="*/ 59 h 284"/>
                <a:gd name="T26" fmla="*/ 9 w 2164"/>
                <a:gd name="T27" fmla="*/ 31 h 284"/>
                <a:gd name="T28" fmla="*/ 16 w 2164"/>
                <a:gd name="T29" fmla="*/ 16 h 284"/>
                <a:gd name="T30" fmla="*/ 29 w 2164"/>
                <a:gd name="T31" fmla="*/ 4 h 28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84">
                  <a:moveTo>
                    <a:pt x="29" y="4"/>
                  </a:moveTo>
                  <a:lnTo>
                    <a:pt x="46" y="0"/>
                  </a:lnTo>
                  <a:lnTo>
                    <a:pt x="2096" y="0"/>
                  </a:lnTo>
                  <a:lnTo>
                    <a:pt x="2120" y="3"/>
                  </a:lnTo>
                  <a:lnTo>
                    <a:pt x="2137" y="10"/>
                  </a:lnTo>
                  <a:lnTo>
                    <a:pt x="2152" y="28"/>
                  </a:lnTo>
                  <a:lnTo>
                    <a:pt x="2160" y="49"/>
                  </a:lnTo>
                  <a:lnTo>
                    <a:pt x="2163" y="73"/>
                  </a:lnTo>
                  <a:lnTo>
                    <a:pt x="2163" y="283"/>
                  </a:lnTo>
                  <a:lnTo>
                    <a:pt x="81" y="283"/>
                  </a:lnTo>
                  <a:lnTo>
                    <a:pt x="0" y="283"/>
                  </a:lnTo>
                  <a:lnTo>
                    <a:pt x="0" y="87"/>
                  </a:lnTo>
                  <a:lnTo>
                    <a:pt x="1" y="59"/>
                  </a:lnTo>
                  <a:lnTo>
                    <a:pt x="9" y="31"/>
                  </a:lnTo>
                  <a:lnTo>
                    <a:pt x="16" y="16"/>
                  </a:lnTo>
                  <a:lnTo>
                    <a:pt x="29" y="4"/>
                  </a:lnTo>
                </a:path>
              </a:pathLst>
            </a:custGeom>
            <a:gradFill rotWithShape="0">
              <a:gsLst>
                <a:gs pos="0">
                  <a:srgbClr val="00CCFF"/>
                </a:gs>
                <a:gs pos="100000">
                  <a:srgbClr val="FFFFFF"/>
                </a:gs>
              </a:gsLst>
              <a:lin ang="5400000" scaled="1"/>
            </a:gradFill>
            <a:ln>
              <a:noFill/>
            </a:ln>
            <a:effectLst/>
            <a:extLst>
              <a:ext uri="{91240B29-F687-4f45-9708-019B960494DF}">
                <a14:hiddenLine xmlns:a14="http://schemas.microsoft.com/office/drawing/2010/main" xmlns="" w="9525">
                  <a:solidFill>
                    <a:schemeClr val="tx1"/>
                  </a:solidFill>
                  <a:round/>
                  <a:headEnd type="none" w="sm" len="sm"/>
                  <a:tailEnd type="none" w="sm" len="sm"/>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txBody>
            <a:bodyPr/>
            <a:lstStyle/>
            <a:p>
              <a:pPr eaLnBrk="0" fontAlgn="base" hangingPunct="0">
                <a:spcBef>
                  <a:spcPct val="0"/>
                </a:spcBef>
                <a:spcAft>
                  <a:spcPct val="0"/>
                </a:spcAft>
              </a:pPr>
              <a:endParaRPr lang="en-GB" sz="2400">
                <a:solidFill>
                  <a:srgbClr val="FFFFCC"/>
                </a:solidFill>
                <a:latin typeface="Arial" pitchFamily="34" charset="0"/>
              </a:endParaRPr>
            </a:p>
          </p:txBody>
        </p:sp>
        <p:sp>
          <p:nvSpPr>
            <p:cNvPr id="172052" name="Freeform 20"/>
            <p:cNvSpPr>
              <a:spLocks/>
            </p:cNvSpPr>
            <p:nvPr/>
          </p:nvSpPr>
          <p:spPr bwMode="auto">
            <a:xfrm>
              <a:off x="3557" y="278"/>
              <a:ext cx="2164" cy="123"/>
            </a:xfrm>
            <a:custGeom>
              <a:avLst/>
              <a:gdLst>
                <a:gd name="T0" fmla="*/ 105 w 2164"/>
                <a:gd name="T1" fmla="*/ 42 h 123"/>
                <a:gd name="T2" fmla="*/ 170 w 2164"/>
                <a:gd name="T3" fmla="*/ 42 h 123"/>
                <a:gd name="T4" fmla="*/ 221 w 2164"/>
                <a:gd name="T5" fmla="*/ 63 h 123"/>
                <a:gd name="T6" fmla="*/ 305 w 2164"/>
                <a:gd name="T7" fmla="*/ 50 h 123"/>
                <a:gd name="T8" fmla="*/ 400 w 2164"/>
                <a:gd name="T9" fmla="*/ 44 h 123"/>
                <a:gd name="T10" fmla="*/ 466 w 2164"/>
                <a:gd name="T11" fmla="*/ 57 h 123"/>
                <a:gd name="T12" fmla="*/ 538 w 2164"/>
                <a:gd name="T13" fmla="*/ 50 h 123"/>
                <a:gd name="T14" fmla="*/ 654 w 2164"/>
                <a:gd name="T15" fmla="*/ 54 h 123"/>
                <a:gd name="T16" fmla="*/ 728 w 2164"/>
                <a:gd name="T17" fmla="*/ 63 h 123"/>
                <a:gd name="T18" fmla="*/ 815 w 2164"/>
                <a:gd name="T19" fmla="*/ 38 h 123"/>
                <a:gd name="T20" fmla="*/ 880 w 2164"/>
                <a:gd name="T21" fmla="*/ 60 h 123"/>
                <a:gd name="T22" fmla="*/ 968 w 2164"/>
                <a:gd name="T23" fmla="*/ 56 h 123"/>
                <a:gd name="T24" fmla="*/ 1013 w 2164"/>
                <a:gd name="T25" fmla="*/ 60 h 123"/>
                <a:gd name="T26" fmla="*/ 1053 w 2164"/>
                <a:gd name="T27" fmla="*/ 38 h 123"/>
                <a:gd name="T28" fmla="*/ 1105 w 2164"/>
                <a:gd name="T29" fmla="*/ 22 h 123"/>
                <a:gd name="T30" fmla="*/ 1167 w 2164"/>
                <a:gd name="T31" fmla="*/ 21 h 123"/>
                <a:gd name="T32" fmla="*/ 1218 w 2164"/>
                <a:gd name="T33" fmla="*/ 14 h 123"/>
                <a:gd name="T34" fmla="*/ 1265 w 2164"/>
                <a:gd name="T35" fmla="*/ 32 h 123"/>
                <a:gd name="T36" fmla="*/ 1316 w 2164"/>
                <a:gd name="T37" fmla="*/ 44 h 123"/>
                <a:gd name="T38" fmla="*/ 1399 w 2164"/>
                <a:gd name="T39" fmla="*/ 35 h 123"/>
                <a:gd name="T40" fmla="*/ 1436 w 2164"/>
                <a:gd name="T41" fmla="*/ 59 h 123"/>
                <a:gd name="T42" fmla="*/ 1493 w 2164"/>
                <a:gd name="T43" fmla="*/ 63 h 123"/>
                <a:gd name="T44" fmla="*/ 1589 w 2164"/>
                <a:gd name="T45" fmla="*/ 63 h 123"/>
                <a:gd name="T46" fmla="*/ 1647 w 2164"/>
                <a:gd name="T47" fmla="*/ 52 h 123"/>
                <a:gd name="T48" fmla="*/ 1691 w 2164"/>
                <a:gd name="T49" fmla="*/ 57 h 123"/>
                <a:gd name="T50" fmla="*/ 1743 w 2164"/>
                <a:gd name="T51" fmla="*/ 38 h 123"/>
                <a:gd name="T52" fmla="*/ 1817 w 2164"/>
                <a:gd name="T53" fmla="*/ 35 h 123"/>
                <a:gd name="T54" fmla="*/ 1878 w 2164"/>
                <a:gd name="T55" fmla="*/ 14 h 123"/>
                <a:gd name="T56" fmla="*/ 1926 w 2164"/>
                <a:gd name="T57" fmla="*/ 10 h 123"/>
                <a:gd name="T58" fmla="*/ 1988 w 2164"/>
                <a:gd name="T59" fmla="*/ 18 h 123"/>
                <a:gd name="T60" fmla="*/ 2042 w 2164"/>
                <a:gd name="T61" fmla="*/ 1 h 123"/>
                <a:gd name="T62" fmla="*/ 2093 w 2164"/>
                <a:gd name="T63" fmla="*/ 32 h 123"/>
                <a:gd name="T64" fmla="*/ 2150 w 2164"/>
                <a:gd name="T65" fmla="*/ 16 h 123"/>
                <a:gd name="T66" fmla="*/ 2163 w 2164"/>
                <a:gd name="T67" fmla="*/ 122 h 123"/>
                <a:gd name="T68" fmla="*/ 893 w 2164"/>
                <a:gd name="T69" fmla="*/ 99 h 123"/>
                <a:gd name="T70" fmla="*/ 0 w 2164"/>
                <a:gd name="T71" fmla="*/ 19 h 123"/>
                <a:gd name="T72" fmla="*/ 32 w 2164"/>
                <a:gd name="T73" fmla="*/ 33 h 123"/>
                <a:gd name="T74" fmla="*/ 75 w 2164"/>
                <a:gd name="T75" fmla="*/ 38 h 12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23">
                  <a:moveTo>
                    <a:pt x="75" y="38"/>
                  </a:moveTo>
                  <a:lnTo>
                    <a:pt x="105" y="42"/>
                  </a:lnTo>
                  <a:lnTo>
                    <a:pt x="138" y="38"/>
                  </a:lnTo>
                  <a:lnTo>
                    <a:pt x="170" y="42"/>
                  </a:lnTo>
                  <a:lnTo>
                    <a:pt x="195" y="53"/>
                  </a:lnTo>
                  <a:lnTo>
                    <a:pt x="221" y="63"/>
                  </a:lnTo>
                  <a:lnTo>
                    <a:pt x="266" y="54"/>
                  </a:lnTo>
                  <a:lnTo>
                    <a:pt x="305" y="50"/>
                  </a:lnTo>
                  <a:lnTo>
                    <a:pt x="360" y="50"/>
                  </a:lnTo>
                  <a:lnTo>
                    <a:pt x="400" y="44"/>
                  </a:lnTo>
                  <a:lnTo>
                    <a:pt x="435" y="50"/>
                  </a:lnTo>
                  <a:lnTo>
                    <a:pt x="466" y="57"/>
                  </a:lnTo>
                  <a:lnTo>
                    <a:pt x="494" y="59"/>
                  </a:lnTo>
                  <a:lnTo>
                    <a:pt x="538" y="50"/>
                  </a:lnTo>
                  <a:lnTo>
                    <a:pt x="586" y="50"/>
                  </a:lnTo>
                  <a:lnTo>
                    <a:pt x="654" y="54"/>
                  </a:lnTo>
                  <a:lnTo>
                    <a:pt x="683" y="65"/>
                  </a:lnTo>
                  <a:lnTo>
                    <a:pt x="728" y="63"/>
                  </a:lnTo>
                  <a:lnTo>
                    <a:pt x="773" y="44"/>
                  </a:lnTo>
                  <a:lnTo>
                    <a:pt x="815" y="38"/>
                  </a:lnTo>
                  <a:lnTo>
                    <a:pt x="844" y="44"/>
                  </a:lnTo>
                  <a:lnTo>
                    <a:pt x="880" y="60"/>
                  </a:lnTo>
                  <a:lnTo>
                    <a:pt x="921" y="66"/>
                  </a:lnTo>
                  <a:lnTo>
                    <a:pt x="968" y="56"/>
                  </a:lnTo>
                  <a:lnTo>
                    <a:pt x="989" y="52"/>
                  </a:lnTo>
                  <a:lnTo>
                    <a:pt x="1013" y="60"/>
                  </a:lnTo>
                  <a:lnTo>
                    <a:pt x="1032" y="50"/>
                  </a:lnTo>
                  <a:lnTo>
                    <a:pt x="1053" y="38"/>
                  </a:lnTo>
                  <a:lnTo>
                    <a:pt x="1078" y="26"/>
                  </a:lnTo>
                  <a:lnTo>
                    <a:pt x="1105" y="22"/>
                  </a:lnTo>
                  <a:lnTo>
                    <a:pt x="1136" y="26"/>
                  </a:lnTo>
                  <a:lnTo>
                    <a:pt x="1167" y="21"/>
                  </a:lnTo>
                  <a:lnTo>
                    <a:pt x="1198" y="14"/>
                  </a:lnTo>
                  <a:lnTo>
                    <a:pt x="1218" y="14"/>
                  </a:lnTo>
                  <a:lnTo>
                    <a:pt x="1237" y="16"/>
                  </a:lnTo>
                  <a:lnTo>
                    <a:pt x="1265" y="32"/>
                  </a:lnTo>
                  <a:lnTo>
                    <a:pt x="1293" y="29"/>
                  </a:lnTo>
                  <a:lnTo>
                    <a:pt x="1316" y="44"/>
                  </a:lnTo>
                  <a:lnTo>
                    <a:pt x="1361" y="44"/>
                  </a:lnTo>
                  <a:lnTo>
                    <a:pt x="1399" y="35"/>
                  </a:lnTo>
                  <a:lnTo>
                    <a:pt x="1417" y="47"/>
                  </a:lnTo>
                  <a:lnTo>
                    <a:pt x="1436" y="59"/>
                  </a:lnTo>
                  <a:lnTo>
                    <a:pt x="1462" y="56"/>
                  </a:lnTo>
                  <a:lnTo>
                    <a:pt x="1493" y="63"/>
                  </a:lnTo>
                  <a:lnTo>
                    <a:pt x="1526" y="56"/>
                  </a:lnTo>
                  <a:lnTo>
                    <a:pt x="1589" y="63"/>
                  </a:lnTo>
                  <a:lnTo>
                    <a:pt x="1616" y="69"/>
                  </a:lnTo>
                  <a:lnTo>
                    <a:pt x="1647" y="52"/>
                  </a:lnTo>
                  <a:lnTo>
                    <a:pt x="1667" y="51"/>
                  </a:lnTo>
                  <a:lnTo>
                    <a:pt x="1691" y="57"/>
                  </a:lnTo>
                  <a:lnTo>
                    <a:pt x="1714" y="54"/>
                  </a:lnTo>
                  <a:lnTo>
                    <a:pt x="1743" y="38"/>
                  </a:lnTo>
                  <a:lnTo>
                    <a:pt x="1793" y="33"/>
                  </a:lnTo>
                  <a:lnTo>
                    <a:pt x="1817" y="35"/>
                  </a:lnTo>
                  <a:lnTo>
                    <a:pt x="1842" y="35"/>
                  </a:lnTo>
                  <a:lnTo>
                    <a:pt x="1878" y="14"/>
                  </a:lnTo>
                  <a:lnTo>
                    <a:pt x="1899" y="6"/>
                  </a:lnTo>
                  <a:lnTo>
                    <a:pt x="1926" y="10"/>
                  </a:lnTo>
                  <a:lnTo>
                    <a:pt x="1957" y="32"/>
                  </a:lnTo>
                  <a:lnTo>
                    <a:pt x="1988" y="18"/>
                  </a:lnTo>
                  <a:lnTo>
                    <a:pt x="2017" y="0"/>
                  </a:lnTo>
                  <a:lnTo>
                    <a:pt x="2042" y="1"/>
                  </a:lnTo>
                  <a:lnTo>
                    <a:pt x="2071" y="38"/>
                  </a:lnTo>
                  <a:lnTo>
                    <a:pt x="2093" y="32"/>
                  </a:lnTo>
                  <a:lnTo>
                    <a:pt x="2125" y="16"/>
                  </a:lnTo>
                  <a:lnTo>
                    <a:pt x="2150" y="16"/>
                  </a:lnTo>
                  <a:lnTo>
                    <a:pt x="2163" y="28"/>
                  </a:lnTo>
                  <a:lnTo>
                    <a:pt x="2163" y="122"/>
                  </a:lnTo>
                  <a:lnTo>
                    <a:pt x="909" y="95"/>
                  </a:lnTo>
                  <a:lnTo>
                    <a:pt x="893" y="99"/>
                  </a:lnTo>
                  <a:lnTo>
                    <a:pt x="0" y="88"/>
                  </a:lnTo>
                  <a:lnTo>
                    <a:pt x="0" y="19"/>
                  </a:lnTo>
                  <a:lnTo>
                    <a:pt x="13" y="29"/>
                  </a:lnTo>
                  <a:lnTo>
                    <a:pt x="32" y="33"/>
                  </a:lnTo>
                  <a:lnTo>
                    <a:pt x="56" y="34"/>
                  </a:lnTo>
                  <a:lnTo>
                    <a:pt x="75" y="38"/>
                  </a:lnTo>
                </a:path>
              </a:pathLst>
            </a:custGeom>
            <a:solidFill>
              <a:srgbClr val="003300"/>
            </a:solidFill>
            <a:ln>
              <a:noFill/>
            </a:ln>
            <a:effectLst/>
            <a:extLst>
              <a:ext uri="{91240B29-F687-4f45-9708-019B960494DF}">
                <a14:hiddenLine xmlns:a14="http://schemas.microsoft.com/office/drawing/2010/main" xmlns="" w="9525">
                  <a:solidFill>
                    <a:schemeClr val="tx1"/>
                  </a:solidFill>
                  <a:round/>
                  <a:headEnd type="none" w="sm" len="sm"/>
                  <a:tailEnd type="none" w="sm" len="sm"/>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txBody>
            <a:bodyPr/>
            <a:lstStyle/>
            <a:p>
              <a:pPr eaLnBrk="0" fontAlgn="base" hangingPunct="0">
                <a:spcBef>
                  <a:spcPct val="0"/>
                </a:spcBef>
                <a:spcAft>
                  <a:spcPct val="0"/>
                </a:spcAft>
              </a:pPr>
              <a:endParaRPr lang="en-GB" sz="2400">
                <a:solidFill>
                  <a:srgbClr val="FFFFCC"/>
                </a:solidFill>
                <a:latin typeface="Arial" pitchFamily="34" charset="0"/>
              </a:endParaRPr>
            </a:p>
          </p:txBody>
        </p:sp>
        <p:sp>
          <p:nvSpPr>
            <p:cNvPr id="172053" name="Freeform 21"/>
            <p:cNvSpPr>
              <a:spLocks/>
            </p:cNvSpPr>
            <p:nvPr/>
          </p:nvSpPr>
          <p:spPr bwMode="auto">
            <a:xfrm>
              <a:off x="3557" y="320"/>
              <a:ext cx="2164" cy="125"/>
            </a:xfrm>
            <a:custGeom>
              <a:avLst/>
              <a:gdLst>
                <a:gd name="T0" fmla="*/ 46 w 2164"/>
                <a:gd name="T1" fmla="*/ 123 h 125"/>
                <a:gd name="T2" fmla="*/ 2096 w 2164"/>
                <a:gd name="T3" fmla="*/ 124 h 125"/>
                <a:gd name="T4" fmla="*/ 2137 w 2164"/>
                <a:gd name="T5" fmla="*/ 120 h 125"/>
                <a:gd name="T6" fmla="*/ 2160 w 2164"/>
                <a:gd name="T7" fmla="*/ 104 h 125"/>
                <a:gd name="T8" fmla="*/ 2163 w 2164"/>
                <a:gd name="T9" fmla="*/ 14 h 125"/>
                <a:gd name="T10" fmla="*/ 2134 w 2164"/>
                <a:gd name="T11" fmla="*/ 4 h 125"/>
                <a:gd name="T12" fmla="*/ 2118 w 2164"/>
                <a:gd name="T13" fmla="*/ 34 h 125"/>
                <a:gd name="T14" fmla="*/ 2097 w 2164"/>
                <a:gd name="T15" fmla="*/ 31 h 125"/>
                <a:gd name="T16" fmla="*/ 2054 w 2164"/>
                <a:gd name="T17" fmla="*/ 17 h 125"/>
                <a:gd name="T18" fmla="*/ 1998 w 2164"/>
                <a:gd name="T19" fmla="*/ 21 h 125"/>
                <a:gd name="T20" fmla="*/ 1951 w 2164"/>
                <a:gd name="T21" fmla="*/ 25 h 125"/>
                <a:gd name="T22" fmla="*/ 1910 w 2164"/>
                <a:gd name="T23" fmla="*/ 17 h 125"/>
                <a:gd name="T24" fmla="*/ 1868 w 2164"/>
                <a:gd name="T25" fmla="*/ 27 h 125"/>
                <a:gd name="T26" fmla="*/ 1841 w 2164"/>
                <a:gd name="T27" fmla="*/ 33 h 125"/>
                <a:gd name="T28" fmla="*/ 1776 w 2164"/>
                <a:gd name="T29" fmla="*/ 28 h 125"/>
                <a:gd name="T30" fmla="*/ 1716 w 2164"/>
                <a:gd name="T31" fmla="*/ 24 h 125"/>
                <a:gd name="T32" fmla="*/ 1644 w 2164"/>
                <a:gd name="T33" fmla="*/ 54 h 125"/>
                <a:gd name="T34" fmla="*/ 1589 w 2164"/>
                <a:gd name="T35" fmla="*/ 38 h 125"/>
                <a:gd name="T36" fmla="*/ 1524 w 2164"/>
                <a:gd name="T37" fmla="*/ 37 h 125"/>
                <a:gd name="T38" fmla="*/ 1417 w 2164"/>
                <a:gd name="T39" fmla="*/ 36 h 125"/>
                <a:gd name="T40" fmla="*/ 1367 w 2164"/>
                <a:gd name="T41" fmla="*/ 33 h 125"/>
                <a:gd name="T42" fmla="*/ 1327 w 2164"/>
                <a:gd name="T43" fmla="*/ 24 h 125"/>
                <a:gd name="T44" fmla="*/ 1237 w 2164"/>
                <a:gd name="T45" fmla="*/ 43 h 125"/>
                <a:gd name="T46" fmla="*/ 1159 w 2164"/>
                <a:gd name="T47" fmla="*/ 33 h 125"/>
                <a:gd name="T48" fmla="*/ 1065 w 2164"/>
                <a:gd name="T49" fmla="*/ 38 h 125"/>
                <a:gd name="T50" fmla="*/ 988 w 2164"/>
                <a:gd name="T51" fmla="*/ 38 h 125"/>
                <a:gd name="T52" fmla="*/ 897 w 2164"/>
                <a:gd name="T53" fmla="*/ 51 h 125"/>
                <a:gd name="T54" fmla="*/ 801 w 2164"/>
                <a:gd name="T55" fmla="*/ 45 h 125"/>
                <a:gd name="T56" fmla="*/ 692 w 2164"/>
                <a:gd name="T57" fmla="*/ 46 h 125"/>
                <a:gd name="T58" fmla="*/ 575 w 2164"/>
                <a:gd name="T59" fmla="*/ 33 h 125"/>
                <a:gd name="T60" fmla="*/ 454 w 2164"/>
                <a:gd name="T61" fmla="*/ 23 h 125"/>
                <a:gd name="T62" fmla="*/ 371 w 2164"/>
                <a:gd name="T63" fmla="*/ 35 h 125"/>
                <a:gd name="T64" fmla="*/ 322 w 2164"/>
                <a:gd name="T65" fmla="*/ 31 h 125"/>
                <a:gd name="T66" fmla="*/ 252 w 2164"/>
                <a:gd name="T67" fmla="*/ 36 h 125"/>
                <a:gd name="T68" fmla="*/ 176 w 2164"/>
                <a:gd name="T69" fmla="*/ 35 h 125"/>
                <a:gd name="T70" fmla="*/ 99 w 2164"/>
                <a:gd name="T71" fmla="*/ 43 h 125"/>
                <a:gd name="T72" fmla="*/ 20 w 2164"/>
                <a:gd name="T73" fmla="*/ 37 h 125"/>
                <a:gd name="T74" fmla="*/ 2 w 2164"/>
                <a:gd name="T75" fmla="*/ 73 h 125"/>
                <a:gd name="T76" fmla="*/ 16 w 2164"/>
                <a:gd name="T77" fmla="*/ 116 h 12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25">
                  <a:moveTo>
                    <a:pt x="29" y="120"/>
                  </a:moveTo>
                  <a:lnTo>
                    <a:pt x="46" y="123"/>
                  </a:lnTo>
                  <a:lnTo>
                    <a:pt x="66" y="124"/>
                  </a:lnTo>
                  <a:lnTo>
                    <a:pt x="2096" y="124"/>
                  </a:lnTo>
                  <a:lnTo>
                    <a:pt x="2120" y="122"/>
                  </a:lnTo>
                  <a:lnTo>
                    <a:pt x="2137" y="120"/>
                  </a:lnTo>
                  <a:lnTo>
                    <a:pt x="2152" y="113"/>
                  </a:lnTo>
                  <a:lnTo>
                    <a:pt x="2160" y="104"/>
                  </a:lnTo>
                  <a:lnTo>
                    <a:pt x="2163" y="95"/>
                  </a:lnTo>
                  <a:lnTo>
                    <a:pt x="2163" y="14"/>
                  </a:lnTo>
                  <a:lnTo>
                    <a:pt x="2144" y="0"/>
                  </a:lnTo>
                  <a:lnTo>
                    <a:pt x="2134" y="4"/>
                  </a:lnTo>
                  <a:lnTo>
                    <a:pt x="2125" y="18"/>
                  </a:lnTo>
                  <a:lnTo>
                    <a:pt x="2118" y="34"/>
                  </a:lnTo>
                  <a:lnTo>
                    <a:pt x="2109" y="33"/>
                  </a:lnTo>
                  <a:lnTo>
                    <a:pt x="2097" y="31"/>
                  </a:lnTo>
                  <a:lnTo>
                    <a:pt x="2071" y="23"/>
                  </a:lnTo>
                  <a:lnTo>
                    <a:pt x="2054" y="17"/>
                  </a:lnTo>
                  <a:lnTo>
                    <a:pt x="2027" y="14"/>
                  </a:lnTo>
                  <a:lnTo>
                    <a:pt x="1998" y="21"/>
                  </a:lnTo>
                  <a:lnTo>
                    <a:pt x="1970" y="33"/>
                  </a:lnTo>
                  <a:lnTo>
                    <a:pt x="1951" y="25"/>
                  </a:lnTo>
                  <a:lnTo>
                    <a:pt x="1934" y="23"/>
                  </a:lnTo>
                  <a:lnTo>
                    <a:pt x="1910" y="17"/>
                  </a:lnTo>
                  <a:lnTo>
                    <a:pt x="1885" y="19"/>
                  </a:lnTo>
                  <a:lnTo>
                    <a:pt x="1868" y="27"/>
                  </a:lnTo>
                  <a:lnTo>
                    <a:pt x="1861" y="37"/>
                  </a:lnTo>
                  <a:lnTo>
                    <a:pt x="1841" y="33"/>
                  </a:lnTo>
                  <a:lnTo>
                    <a:pt x="1813" y="33"/>
                  </a:lnTo>
                  <a:lnTo>
                    <a:pt x="1776" y="28"/>
                  </a:lnTo>
                  <a:lnTo>
                    <a:pt x="1744" y="37"/>
                  </a:lnTo>
                  <a:lnTo>
                    <a:pt x="1716" y="24"/>
                  </a:lnTo>
                  <a:lnTo>
                    <a:pt x="1679" y="33"/>
                  </a:lnTo>
                  <a:lnTo>
                    <a:pt x="1644" y="54"/>
                  </a:lnTo>
                  <a:lnTo>
                    <a:pt x="1614" y="46"/>
                  </a:lnTo>
                  <a:lnTo>
                    <a:pt x="1589" y="38"/>
                  </a:lnTo>
                  <a:lnTo>
                    <a:pt x="1560" y="34"/>
                  </a:lnTo>
                  <a:lnTo>
                    <a:pt x="1524" y="37"/>
                  </a:lnTo>
                  <a:lnTo>
                    <a:pt x="1467" y="44"/>
                  </a:lnTo>
                  <a:lnTo>
                    <a:pt x="1417" y="36"/>
                  </a:lnTo>
                  <a:lnTo>
                    <a:pt x="1395" y="40"/>
                  </a:lnTo>
                  <a:lnTo>
                    <a:pt x="1367" y="33"/>
                  </a:lnTo>
                  <a:lnTo>
                    <a:pt x="1348" y="25"/>
                  </a:lnTo>
                  <a:lnTo>
                    <a:pt x="1327" y="24"/>
                  </a:lnTo>
                  <a:lnTo>
                    <a:pt x="1287" y="28"/>
                  </a:lnTo>
                  <a:lnTo>
                    <a:pt x="1237" y="43"/>
                  </a:lnTo>
                  <a:lnTo>
                    <a:pt x="1194" y="30"/>
                  </a:lnTo>
                  <a:lnTo>
                    <a:pt x="1159" y="33"/>
                  </a:lnTo>
                  <a:lnTo>
                    <a:pt x="1125" y="51"/>
                  </a:lnTo>
                  <a:lnTo>
                    <a:pt x="1065" y="38"/>
                  </a:lnTo>
                  <a:lnTo>
                    <a:pt x="1019" y="45"/>
                  </a:lnTo>
                  <a:lnTo>
                    <a:pt x="988" y="38"/>
                  </a:lnTo>
                  <a:lnTo>
                    <a:pt x="943" y="42"/>
                  </a:lnTo>
                  <a:lnTo>
                    <a:pt x="897" y="51"/>
                  </a:lnTo>
                  <a:lnTo>
                    <a:pt x="866" y="48"/>
                  </a:lnTo>
                  <a:lnTo>
                    <a:pt x="801" y="45"/>
                  </a:lnTo>
                  <a:lnTo>
                    <a:pt x="760" y="51"/>
                  </a:lnTo>
                  <a:lnTo>
                    <a:pt x="692" y="46"/>
                  </a:lnTo>
                  <a:lnTo>
                    <a:pt x="636" y="42"/>
                  </a:lnTo>
                  <a:lnTo>
                    <a:pt x="575" y="33"/>
                  </a:lnTo>
                  <a:lnTo>
                    <a:pt x="518" y="42"/>
                  </a:lnTo>
                  <a:lnTo>
                    <a:pt x="454" y="23"/>
                  </a:lnTo>
                  <a:lnTo>
                    <a:pt x="404" y="24"/>
                  </a:lnTo>
                  <a:lnTo>
                    <a:pt x="371" y="35"/>
                  </a:lnTo>
                  <a:lnTo>
                    <a:pt x="349" y="26"/>
                  </a:lnTo>
                  <a:lnTo>
                    <a:pt x="322" y="31"/>
                  </a:lnTo>
                  <a:lnTo>
                    <a:pt x="287" y="33"/>
                  </a:lnTo>
                  <a:lnTo>
                    <a:pt x="252" y="36"/>
                  </a:lnTo>
                  <a:lnTo>
                    <a:pt x="211" y="44"/>
                  </a:lnTo>
                  <a:lnTo>
                    <a:pt x="176" y="35"/>
                  </a:lnTo>
                  <a:lnTo>
                    <a:pt x="143" y="39"/>
                  </a:lnTo>
                  <a:lnTo>
                    <a:pt x="99" y="43"/>
                  </a:lnTo>
                  <a:lnTo>
                    <a:pt x="71" y="39"/>
                  </a:lnTo>
                  <a:lnTo>
                    <a:pt x="20" y="37"/>
                  </a:lnTo>
                  <a:lnTo>
                    <a:pt x="0" y="46"/>
                  </a:lnTo>
                  <a:lnTo>
                    <a:pt x="2" y="73"/>
                  </a:lnTo>
                  <a:lnTo>
                    <a:pt x="5" y="96"/>
                  </a:lnTo>
                  <a:lnTo>
                    <a:pt x="16" y="116"/>
                  </a:lnTo>
                  <a:lnTo>
                    <a:pt x="29" y="120"/>
                  </a:lnTo>
                </a:path>
              </a:pathLst>
            </a:custGeom>
            <a:gradFill rotWithShape="0">
              <a:gsLst>
                <a:gs pos="0">
                  <a:srgbClr val="CC6600"/>
                </a:gs>
                <a:gs pos="100000">
                  <a:srgbClr val="000000"/>
                </a:gs>
              </a:gsLst>
              <a:lin ang="5400000" scaled="1"/>
            </a:gradFill>
            <a:ln>
              <a:noFill/>
            </a:ln>
            <a:effectLst/>
            <a:extLst>
              <a:ext uri="{91240B29-F687-4f45-9708-019B960494DF}">
                <a14:hiddenLine xmlns:a14="http://schemas.microsoft.com/office/drawing/2010/main" xmlns="" w="9525">
                  <a:solidFill>
                    <a:schemeClr val="tx1"/>
                  </a:solidFill>
                  <a:round/>
                  <a:headEnd type="none" w="sm" len="sm"/>
                  <a:tailEnd type="none" w="sm" len="sm"/>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txBody>
            <a:bodyPr/>
            <a:lstStyle/>
            <a:p>
              <a:pPr eaLnBrk="0" fontAlgn="base" hangingPunct="0">
                <a:spcBef>
                  <a:spcPct val="0"/>
                </a:spcBef>
                <a:spcAft>
                  <a:spcPct val="0"/>
                </a:spcAft>
              </a:pPr>
              <a:endParaRPr lang="en-GB" sz="2400">
                <a:solidFill>
                  <a:srgbClr val="FFFFCC"/>
                </a:solidFill>
                <a:latin typeface="Arial" pitchFamily="34" charset="0"/>
              </a:endParaRPr>
            </a:p>
          </p:txBody>
        </p:sp>
        <p:sp>
          <p:nvSpPr>
            <p:cNvPr id="172054" name="Freeform 22"/>
            <p:cNvSpPr>
              <a:spLocks/>
            </p:cNvSpPr>
            <p:nvPr/>
          </p:nvSpPr>
          <p:spPr bwMode="auto">
            <a:xfrm>
              <a:off x="3570" y="104"/>
              <a:ext cx="2129" cy="162"/>
            </a:xfrm>
            <a:custGeom>
              <a:avLst/>
              <a:gdLst>
                <a:gd name="T0" fmla="*/ 0 w 2129"/>
                <a:gd name="T1" fmla="*/ 122 h 162"/>
                <a:gd name="T2" fmla="*/ 5 w 2129"/>
                <a:gd name="T3" fmla="*/ 129 h 162"/>
                <a:gd name="T4" fmla="*/ 9 w 2129"/>
                <a:gd name="T5" fmla="*/ 58 h 162"/>
                <a:gd name="T6" fmla="*/ 28 w 2129"/>
                <a:gd name="T7" fmla="*/ 29 h 162"/>
                <a:gd name="T8" fmla="*/ 101 w 2129"/>
                <a:gd name="T9" fmla="*/ 25 h 162"/>
                <a:gd name="T10" fmla="*/ 243 w 2129"/>
                <a:gd name="T11" fmla="*/ 29 h 162"/>
                <a:gd name="T12" fmla="*/ 378 w 2129"/>
                <a:gd name="T13" fmla="*/ 28 h 162"/>
                <a:gd name="T14" fmla="*/ 537 w 2129"/>
                <a:gd name="T15" fmla="*/ 29 h 162"/>
                <a:gd name="T16" fmla="*/ 645 w 2129"/>
                <a:gd name="T17" fmla="*/ 25 h 162"/>
                <a:gd name="T18" fmla="*/ 735 w 2129"/>
                <a:gd name="T19" fmla="*/ 25 h 162"/>
                <a:gd name="T20" fmla="*/ 870 w 2129"/>
                <a:gd name="T21" fmla="*/ 33 h 162"/>
                <a:gd name="T22" fmla="*/ 968 w 2129"/>
                <a:gd name="T23" fmla="*/ 35 h 162"/>
                <a:gd name="T24" fmla="*/ 1079 w 2129"/>
                <a:gd name="T25" fmla="*/ 29 h 162"/>
                <a:gd name="T26" fmla="*/ 1212 w 2129"/>
                <a:gd name="T27" fmla="*/ 40 h 162"/>
                <a:gd name="T28" fmla="*/ 1316 w 2129"/>
                <a:gd name="T29" fmla="*/ 37 h 162"/>
                <a:gd name="T30" fmla="*/ 1414 w 2129"/>
                <a:gd name="T31" fmla="*/ 32 h 162"/>
                <a:gd name="T32" fmla="*/ 1525 w 2129"/>
                <a:gd name="T33" fmla="*/ 36 h 162"/>
                <a:gd name="T34" fmla="*/ 1621 w 2129"/>
                <a:gd name="T35" fmla="*/ 32 h 162"/>
                <a:gd name="T36" fmla="*/ 1714 w 2129"/>
                <a:gd name="T37" fmla="*/ 29 h 162"/>
                <a:gd name="T38" fmla="*/ 1781 w 2129"/>
                <a:gd name="T39" fmla="*/ 32 h 162"/>
                <a:gd name="T40" fmla="*/ 1913 w 2129"/>
                <a:gd name="T41" fmla="*/ 25 h 162"/>
                <a:gd name="T42" fmla="*/ 2046 w 2129"/>
                <a:gd name="T43" fmla="*/ 33 h 162"/>
                <a:gd name="T44" fmla="*/ 2093 w 2129"/>
                <a:gd name="T45" fmla="*/ 47 h 162"/>
                <a:gd name="T46" fmla="*/ 2115 w 2129"/>
                <a:gd name="T47" fmla="*/ 68 h 162"/>
                <a:gd name="T48" fmla="*/ 2128 w 2129"/>
                <a:gd name="T49" fmla="*/ 124 h 162"/>
                <a:gd name="T50" fmla="*/ 2128 w 2129"/>
                <a:gd name="T51" fmla="*/ 41 h 162"/>
                <a:gd name="T52" fmla="*/ 2120 w 2129"/>
                <a:gd name="T53" fmla="*/ 16 h 162"/>
                <a:gd name="T54" fmla="*/ 1974 w 2129"/>
                <a:gd name="T55" fmla="*/ 6 h 162"/>
                <a:gd name="T56" fmla="*/ 1855 w 2129"/>
                <a:gd name="T57" fmla="*/ 1 h 162"/>
                <a:gd name="T58" fmla="*/ 1774 w 2129"/>
                <a:gd name="T59" fmla="*/ 3 h 162"/>
                <a:gd name="T60" fmla="*/ 1658 w 2129"/>
                <a:gd name="T61" fmla="*/ 8 h 162"/>
                <a:gd name="T62" fmla="*/ 1453 w 2129"/>
                <a:gd name="T63" fmla="*/ 6 h 162"/>
                <a:gd name="T64" fmla="*/ 1311 w 2129"/>
                <a:gd name="T65" fmla="*/ 6 h 162"/>
                <a:gd name="T66" fmla="*/ 1212 w 2129"/>
                <a:gd name="T67" fmla="*/ 6 h 162"/>
                <a:gd name="T68" fmla="*/ 1135 w 2129"/>
                <a:gd name="T69" fmla="*/ 4 h 162"/>
                <a:gd name="T70" fmla="*/ 1000 w 2129"/>
                <a:gd name="T71" fmla="*/ 6 h 162"/>
                <a:gd name="T72" fmla="*/ 837 w 2129"/>
                <a:gd name="T73" fmla="*/ 6 h 162"/>
                <a:gd name="T74" fmla="*/ 652 w 2129"/>
                <a:gd name="T75" fmla="*/ 4 h 162"/>
                <a:gd name="T76" fmla="*/ 569 w 2129"/>
                <a:gd name="T77" fmla="*/ 2 h 162"/>
                <a:gd name="T78" fmla="*/ 431 w 2129"/>
                <a:gd name="T79" fmla="*/ 2 h 162"/>
                <a:gd name="T80" fmla="*/ 256 w 2129"/>
                <a:gd name="T81" fmla="*/ 2 h 162"/>
                <a:gd name="T82" fmla="*/ 107 w 2129"/>
                <a:gd name="T83" fmla="*/ 0 h 162"/>
                <a:gd name="T84" fmla="*/ 34 w 2129"/>
                <a:gd name="T85" fmla="*/ 1 h 162"/>
                <a:gd name="T86" fmla="*/ 5 w 2129"/>
                <a:gd name="T87" fmla="*/ 18 h 162"/>
                <a:gd name="T88" fmla="*/ 0 w 2129"/>
                <a:gd name="T89" fmla="*/ 56 h 16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29" h="162">
                  <a:moveTo>
                    <a:pt x="0" y="78"/>
                  </a:moveTo>
                  <a:lnTo>
                    <a:pt x="0" y="122"/>
                  </a:lnTo>
                  <a:lnTo>
                    <a:pt x="0" y="161"/>
                  </a:lnTo>
                  <a:lnTo>
                    <a:pt x="5" y="129"/>
                  </a:lnTo>
                  <a:lnTo>
                    <a:pt x="7" y="104"/>
                  </a:lnTo>
                  <a:lnTo>
                    <a:pt x="9" y="58"/>
                  </a:lnTo>
                  <a:lnTo>
                    <a:pt x="15" y="36"/>
                  </a:lnTo>
                  <a:lnTo>
                    <a:pt x="28" y="29"/>
                  </a:lnTo>
                  <a:lnTo>
                    <a:pt x="60" y="24"/>
                  </a:lnTo>
                  <a:lnTo>
                    <a:pt x="101" y="25"/>
                  </a:lnTo>
                  <a:lnTo>
                    <a:pt x="200" y="25"/>
                  </a:lnTo>
                  <a:lnTo>
                    <a:pt x="243" y="29"/>
                  </a:lnTo>
                  <a:lnTo>
                    <a:pt x="306" y="25"/>
                  </a:lnTo>
                  <a:lnTo>
                    <a:pt x="378" y="28"/>
                  </a:lnTo>
                  <a:lnTo>
                    <a:pt x="431" y="27"/>
                  </a:lnTo>
                  <a:lnTo>
                    <a:pt x="537" y="29"/>
                  </a:lnTo>
                  <a:lnTo>
                    <a:pt x="574" y="29"/>
                  </a:lnTo>
                  <a:lnTo>
                    <a:pt x="645" y="25"/>
                  </a:lnTo>
                  <a:lnTo>
                    <a:pt x="669" y="30"/>
                  </a:lnTo>
                  <a:lnTo>
                    <a:pt x="735" y="25"/>
                  </a:lnTo>
                  <a:lnTo>
                    <a:pt x="836" y="29"/>
                  </a:lnTo>
                  <a:lnTo>
                    <a:pt x="870" y="33"/>
                  </a:lnTo>
                  <a:lnTo>
                    <a:pt x="923" y="29"/>
                  </a:lnTo>
                  <a:lnTo>
                    <a:pt x="968" y="35"/>
                  </a:lnTo>
                  <a:lnTo>
                    <a:pt x="1006" y="35"/>
                  </a:lnTo>
                  <a:lnTo>
                    <a:pt x="1079" y="29"/>
                  </a:lnTo>
                  <a:lnTo>
                    <a:pt x="1149" y="33"/>
                  </a:lnTo>
                  <a:lnTo>
                    <a:pt x="1212" y="40"/>
                  </a:lnTo>
                  <a:lnTo>
                    <a:pt x="1231" y="41"/>
                  </a:lnTo>
                  <a:lnTo>
                    <a:pt x="1316" y="37"/>
                  </a:lnTo>
                  <a:lnTo>
                    <a:pt x="1395" y="34"/>
                  </a:lnTo>
                  <a:lnTo>
                    <a:pt x="1414" y="32"/>
                  </a:lnTo>
                  <a:lnTo>
                    <a:pt x="1443" y="33"/>
                  </a:lnTo>
                  <a:lnTo>
                    <a:pt x="1525" y="36"/>
                  </a:lnTo>
                  <a:lnTo>
                    <a:pt x="1588" y="30"/>
                  </a:lnTo>
                  <a:lnTo>
                    <a:pt x="1621" y="32"/>
                  </a:lnTo>
                  <a:lnTo>
                    <a:pt x="1671" y="33"/>
                  </a:lnTo>
                  <a:lnTo>
                    <a:pt x="1714" y="29"/>
                  </a:lnTo>
                  <a:lnTo>
                    <a:pt x="1742" y="25"/>
                  </a:lnTo>
                  <a:lnTo>
                    <a:pt x="1781" y="32"/>
                  </a:lnTo>
                  <a:lnTo>
                    <a:pt x="1860" y="34"/>
                  </a:lnTo>
                  <a:lnTo>
                    <a:pt x="1913" y="25"/>
                  </a:lnTo>
                  <a:lnTo>
                    <a:pt x="1990" y="33"/>
                  </a:lnTo>
                  <a:lnTo>
                    <a:pt x="2046" y="33"/>
                  </a:lnTo>
                  <a:lnTo>
                    <a:pt x="2075" y="33"/>
                  </a:lnTo>
                  <a:lnTo>
                    <a:pt x="2093" y="47"/>
                  </a:lnTo>
                  <a:lnTo>
                    <a:pt x="2105" y="54"/>
                  </a:lnTo>
                  <a:lnTo>
                    <a:pt x="2115" y="68"/>
                  </a:lnTo>
                  <a:lnTo>
                    <a:pt x="2122" y="92"/>
                  </a:lnTo>
                  <a:lnTo>
                    <a:pt x="2128" y="124"/>
                  </a:lnTo>
                  <a:lnTo>
                    <a:pt x="2128" y="58"/>
                  </a:lnTo>
                  <a:lnTo>
                    <a:pt x="2128" y="41"/>
                  </a:lnTo>
                  <a:lnTo>
                    <a:pt x="2125" y="30"/>
                  </a:lnTo>
                  <a:lnTo>
                    <a:pt x="2120" y="16"/>
                  </a:lnTo>
                  <a:lnTo>
                    <a:pt x="2089" y="7"/>
                  </a:lnTo>
                  <a:lnTo>
                    <a:pt x="1974" y="6"/>
                  </a:lnTo>
                  <a:lnTo>
                    <a:pt x="1946" y="1"/>
                  </a:lnTo>
                  <a:lnTo>
                    <a:pt x="1855" y="1"/>
                  </a:lnTo>
                  <a:lnTo>
                    <a:pt x="1829" y="3"/>
                  </a:lnTo>
                  <a:lnTo>
                    <a:pt x="1774" y="3"/>
                  </a:lnTo>
                  <a:lnTo>
                    <a:pt x="1733" y="2"/>
                  </a:lnTo>
                  <a:lnTo>
                    <a:pt x="1658" y="8"/>
                  </a:lnTo>
                  <a:lnTo>
                    <a:pt x="1501" y="3"/>
                  </a:lnTo>
                  <a:lnTo>
                    <a:pt x="1453" y="6"/>
                  </a:lnTo>
                  <a:lnTo>
                    <a:pt x="1366" y="10"/>
                  </a:lnTo>
                  <a:lnTo>
                    <a:pt x="1311" y="6"/>
                  </a:lnTo>
                  <a:lnTo>
                    <a:pt x="1256" y="6"/>
                  </a:lnTo>
                  <a:lnTo>
                    <a:pt x="1212" y="6"/>
                  </a:lnTo>
                  <a:lnTo>
                    <a:pt x="1164" y="9"/>
                  </a:lnTo>
                  <a:lnTo>
                    <a:pt x="1135" y="4"/>
                  </a:lnTo>
                  <a:lnTo>
                    <a:pt x="1031" y="6"/>
                  </a:lnTo>
                  <a:lnTo>
                    <a:pt x="1000" y="6"/>
                  </a:lnTo>
                  <a:lnTo>
                    <a:pt x="945" y="4"/>
                  </a:lnTo>
                  <a:lnTo>
                    <a:pt x="837" y="6"/>
                  </a:lnTo>
                  <a:lnTo>
                    <a:pt x="741" y="4"/>
                  </a:lnTo>
                  <a:lnTo>
                    <a:pt x="652" y="4"/>
                  </a:lnTo>
                  <a:lnTo>
                    <a:pt x="610" y="6"/>
                  </a:lnTo>
                  <a:lnTo>
                    <a:pt x="569" y="2"/>
                  </a:lnTo>
                  <a:lnTo>
                    <a:pt x="535" y="2"/>
                  </a:lnTo>
                  <a:lnTo>
                    <a:pt x="431" y="2"/>
                  </a:lnTo>
                  <a:lnTo>
                    <a:pt x="312" y="4"/>
                  </a:lnTo>
                  <a:lnTo>
                    <a:pt x="256" y="2"/>
                  </a:lnTo>
                  <a:lnTo>
                    <a:pt x="190" y="4"/>
                  </a:lnTo>
                  <a:lnTo>
                    <a:pt x="107" y="0"/>
                  </a:lnTo>
                  <a:lnTo>
                    <a:pt x="56" y="0"/>
                  </a:lnTo>
                  <a:lnTo>
                    <a:pt x="34" y="1"/>
                  </a:lnTo>
                  <a:lnTo>
                    <a:pt x="19" y="6"/>
                  </a:lnTo>
                  <a:lnTo>
                    <a:pt x="5" y="18"/>
                  </a:lnTo>
                  <a:lnTo>
                    <a:pt x="1" y="37"/>
                  </a:lnTo>
                  <a:lnTo>
                    <a:pt x="0" y="56"/>
                  </a:lnTo>
                  <a:lnTo>
                    <a:pt x="0" y="78"/>
                  </a:lnTo>
                </a:path>
              </a:pathLst>
            </a:custGeom>
            <a:solidFill>
              <a:srgbClr val="FFFFFF"/>
            </a:solidFill>
            <a:ln>
              <a:noFill/>
            </a:ln>
            <a:effectLst/>
            <a:extLst>
              <a:ext uri="{91240B29-F687-4f45-9708-019B960494DF}">
                <a14:hiddenLine xmlns:a14="http://schemas.microsoft.com/office/drawing/2010/main" xmlns="" w="9525">
                  <a:solidFill>
                    <a:schemeClr val="tx1"/>
                  </a:solidFill>
                  <a:round/>
                  <a:headEnd type="none" w="sm" len="sm"/>
                  <a:tailEnd type="none" w="sm" len="sm"/>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txBody>
            <a:bodyPr/>
            <a:lstStyle/>
            <a:p>
              <a:pPr eaLnBrk="0" fontAlgn="base" hangingPunct="0">
                <a:spcBef>
                  <a:spcPct val="0"/>
                </a:spcBef>
                <a:spcAft>
                  <a:spcPct val="0"/>
                </a:spcAft>
              </a:pPr>
              <a:endParaRPr lang="en-GB" sz="2400">
                <a:solidFill>
                  <a:srgbClr val="FFFFCC"/>
                </a:solidFill>
                <a:latin typeface="Arial" pitchFamily="34" charset="0"/>
              </a:endParaRPr>
            </a:p>
          </p:txBody>
        </p:sp>
        <p:sp>
          <p:nvSpPr>
            <p:cNvPr id="172055" name="Freeform 23"/>
            <p:cNvSpPr>
              <a:spLocks/>
            </p:cNvSpPr>
            <p:nvPr/>
          </p:nvSpPr>
          <p:spPr bwMode="auto">
            <a:xfrm>
              <a:off x="3574" y="363"/>
              <a:ext cx="2128" cy="65"/>
            </a:xfrm>
            <a:custGeom>
              <a:avLst/>
              <a:gdLst>
                <a:gd name="T0" fmla="*/ 0 w 2128"/>
                <a:gd name="T1" fmla="*/ 15 h 65"/>
                <a:gd name="T2" fmla="*/ 6 w 2128"/>
                <a:gd name="T3" fmla="*/ 12 h 65"/>
                <a:gd name="T4" fmla="*/ 8 w 2128"/>
                <a:gd name="T5" fmla="*/ 40 h 65"/>
                <a:gd name="T6" fmla="*/ 27 w 2128"/>
                <a:gd name="T7" fmla="*/ 52 h 65"/>
                <a:gd name="T8" fmla="*/ 59 w 2128"/>
                <a:gd name="T9" fmla="*/ 49 h 65"/>
                <a:gd name="T10" fmla="*/ 110 w 2128"/>
                <a:gd name="T11" fmla="*/ 49 h 65"/>
                <a:gd name="T12" fmla="*/ 162 w 2128"/>
                <a:gd name="T13" fmla="*/ 50 h 65"/>
                <a:gd name="T14" fmla="*/ 192 w 2128"/>
                <a:gd name="T15" fmla="*/ 51 h 65"/>
                <a:gd name="T16" fmla="*/ 248 w 2128"/>
                <a:gd name="T17" fmla="*/ 48 h 65"/>
                <a:gd name="T18" fmla="*/ 327 w 2128"/>
                <a:gd name="T19" fmla="*/ 51 h 65"/>
                <a:gd name="T20" fmla="*/ 413 w 2128"/>
                <a:gd name="T21" fmla="*/ 51 h 65"/>
                <a:gd name="T22" fmla="*/ 479 w 2128"/>
                <a:gd name="T23" fmla="*/ 53 h 65"/>
                <a:gd name="T24" fmla="*/ 517 w 2128"/>
                <a:gd name="T25" fmla="*/ 52 h 65"/>
                <a:gd name="T26" fmla="*/ 645 w 2128"/>
                <a:gd name="T27" fmla="*/ 53 h 65"/>
                <a:gd name="T28" fmla="*/ 725 w 2128"/>
                <a:gd name="T29" fmla="*/ 49 h 65"/>
                <a:gd name="T30" fmla="*/ 805 w 2128"/>
                <a:gd name="T31" fmla="*/ 50 h 65"/>
                <a:gd name="T32" fmla="*/ 869 w 2128"/>
                <a:gd name="T33" fmla="*/ 50 h 65"/>
                <a:gd name="T34" fmla="*/ 968 w 2128"/>
                <a:gd name="T35" fmla="*/ 49 h 65"/>
                <a:gd name="T36" fmla="*/ 1044 w 2128"/>
                <a:gd name="T37" fmla="*/ 46 h 65"/>
                <a:gd name="T38" fmla="*/ 1157 w 2128"/>
                <a:gd name="T39" fmla="*/ 47 h 65"/>
                <a:gd name="T40" fmla="*/ 1295 w 2128"/>
                <a:gd name="T41" fmla="*/ 49 h 65"/>
                <a:gd name="T42" fmla="*/ 1377 w 2128"/>
                <a:gd name="T43" fmla="*/ 46 h 65"/>
                <a:gd name="T44" fmla="*/ 1412 w 2128"/>
                <a:gd name="T45" fmla="*/ 51 h 65"/>
                <a:gd name="T46" fmla="*/ 1519 w 2128"/>
                <a:gd name="T47" fmla="*/ 51 h 65"/>
                <a:gd name="T48" fmla="*/ 1606 w 2128"/>
                <a:gd name="T49" fmla="*/ 51 h 65"/>
                <a:gd name="T50" fmla="*/ 1636 w 2128"/>
                <a:gd name="T51" fmla="*/ 48 h 65"/>
                <a:gd name="T52" fmla="*/ 1686 w 2128"/>
                <a:gd name="T53" fmla="*/ 51 h 65"/>
                <a:gd name="T54" fmla="*/ 1712 w 2128"/>
                <a:gd name="T55" fmla="*/ 52 h 65"/>
                <a:gd name="T56" fmla="*/ 1782 w 2128"/>
                <a:gd name="T57" fmla="*/ 51 h 65"/>
                <a:gd name="T58" fmla="*/ 1841 w 2128"/>
                <a:gd name="T59" fmla="*/ 50 h 65"/>
                <a:gd name="T60" fmla="*/ 1937 w 2128"/>
                <a:gd name="T61" fmla="*/ 48 h 65"/>
                <a:gd name="T62" fmla="*/ 2072 w 2128"/>
                <a:gd name="T63" fmla="*/ 47 h 65"/>
                <a:gd name="T64" fmla="*/ 2104 w 2128"/>
                <a:gd name="T65" fmla="*/ 42 h 65"/>
                <a:gd name="T66" fmla="*/ 2120 w 2128"/>
                <a:gd name="T67" fmla="*/ 27 h 65"/>
                <a:gd name="T68" fmla="*/ 2127 w 2128"/>
                <a:gd name="T69" fmla="*/ 40 h 65"/>
                <a:gd name="T70" fmla="*/ 2124 w 2128"/>
                <a:gd name="T71" fmla="*/ 51 h 65"/>
                <a:gd name="T72" fmla="*/ 2107 w 2128"/>
                <a:gd name="T73" fmla="*/ 61 h 65"/>
                <a:gd name="T74" fmla="*/ 1972 w 2128"/>
                <a:gd name="T75" fmla="*/ 61 h 65"/>
                <a:gd name="T76" fmla="*/ 1854 w 2128"/>
                <a:gd name="T77" fmla="*/ 63 h 65"/>
                <a:gd name="T78" fmla="*/ 1800 w 2128"/>
                <a:gd name="T79" fmla="*/ 64 h 65"/>
                <a:gd name="T80" fmla="*/ 1739 w 2128"/>
                <a:gd name="T81" fmla="*/ 64 h 65"/>
                <a:gd name="T82" fmla="*/ 1628 w 2128"/>
                <a:gd name="T83" fmla="*/ 60 h 65"/>
                <a:gd name="T84" fmla="*/ 1493 w 2128"/>
                <a:gd name="T85" fmla="*/ 59 h 65"/>
                <a:gd name="T86" fmla="*/ 1382 w 2128"/>
                <a:gd name="T87" fmla="*/ 61 h 65"/>
                <a:gd name="T88" fmla="*/ 1310 w 2128"/>
                <a:gd name="T89" fmla="*/ 61 h 65"/>
                <a:gd name="T90" fmla="*/ 1256 w 2128"/>
                <a:gd name="T91" fmla="*/ 61 h 65"/>
                <a:gd name="T92" fmla="*/ 1212 w 2128"/>
                <a:gd name="T93" fmla="*/ 62 h 65"/>
                <a:gd name="T94" fmla="*/ 1163 w 2128"/>
                <a:gd name="T95" fmla="*/ 60 h 65"/>
                <a:gd name="T96" fmla="*/ 1106 w 2128"/>
                <a:gd name="T97" fmla="*/ 63 h 65"/>
                <a:gd name="T98" fmla="*/ 1030 w 2128"/>
                <a:gd name="T99" fmla="*/ 62 h 65"/>
                <a:gd name="T100" fmla="*/ 971 w 2128"/>
                <a:gd name="T101" fmla="*/ 62 h 65"/>
                <a:gd name="T102" fmla="*/ 885 w 2128"/>
                <a:gd name="T103" fmla="*/ 64 h 65"/>
                <a:gd name="T104" fmla="*/ 784 w 2128"/>
                <a:gd name="T105" fmla="*/ 64 h 65"/>
                <a:gd name="T106" fmla="*/ 692 w 2128"/>
                <a:gd name="T107" fmla="*/ 64 h 65"/>
                <a:gd name="T108" fmla="*/ 609 w 2128"/>
                <a:gd name="T109" fmla="*/ 61 h 65"/>
                <a:gd name="T110" fmla="*/ 534 w 2128"/>
                <a:gd name="T111" fmla="*/ 62 h 65"/>
                <a:gd name="T112" fmla="*/ 401 w 2128"/>
                <a:gd name="T113" fmla="*/ 63 h 65"/>
                <a:gd name="T114" fmla="*/ 256 w 2128"/>
                <a:gd name="T115" fmla="*/ 62 h 65"/>
                <a:gd name="T116" fmla="*/ 19 w 2128"/>
                <a:gd name="T117" fmla="*/ 61 h 65"/>
                <a:gd name="T118" fmla="*/ 1 w 2128"/>
                <a:gd name="T119" fmla="*/ 49 h 65"/>
                <a:gd name="T120" fmla="*/ 0 w 2128"/>
                <a:gd name="T121" fmla="*/ 32 h 6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5">
                  <a:moveTo>
                    <a:pt x="0" y="32"/>
                  </a:moveTo>
                  <a:lnTo>
                    <a:pt x="0" y="15"/>
                  </a:lnTo>
                  <a:lnTo>
                    <a:pt x="0" y="0"/>
                  </a:lnTo>
                  <a:lnTo>
                    <a:pt x="6" y="12"/>
                  </a:lnTo>
                  <a:lnTo>
                    <a:pt x="7" y="22"/>
                  </a:lnTo>
                  <a:lnTo>
                    <a:pt x="8" y="40"/>
                  </a:lnTo>
                  <a:lnTo>
                    <a:pt x="15" y="49"/>
                  </a:lnTo>
                  <a:lnTo>
                    <a:pt x="27" y="52"/>
                  </a:lnTo>
                  <a:lnTo>
                    <a:pt x="40" y="50"/>
                  </a:lnTo>
                  <a:lnTo>
                    <a:pt x="59" y="49"/>
                  </a:lnTo>
                  <a:lnTo>
                    <a:pt x="91" y="48"/>
                  </a:lnTo>
                  <a:lnTo>
                    <a:pt x="110" y="49"/>
                  </a:lnTo>
                  <a:lnTo>
                    <a:pt x="127" y="49"/>
                  </a:lnTo>
                  <a:lnTo>
                    <a:pt x="162" y="50"/>
                  </a:lnTo>
                  <a:lnTo>
                    <a:pt x="175" y="51"/>
                  </a:lnTo>
                  <a:lnTo>
                    <a:pt x="192" y="51"/>
                  </a:lnTo>
                  <a:lnTo>
                    <a:pt x="219" y="49"/>
                  </a:lnTo>
                  <a:lnTo>
                    <a:pt x="248" y="48"/>
                  </a:lnTo>
                  <a:lnTo>
                    <a:pt x="284" y="48"/>
                  </a:lnTo>
                  <a:lnTo>
                    <a:pt x="327" y="51"/>
                  </a:lnTo>
                  <a:lnTo>
                    <a:pt x="383" y="53"/>
                  </a:lnTo>
                  <a:lnTo>
                    <a:pt x="413" y="51"/>
                  </a:lnTo>
                  <a:lnTo>
                    <a:pt x="431" y="53"/>
                  </a:lnTo>
                  <a:lnTo>
                    <a:pt x="479" y="53"/>
                  </a:lnTo>
                  <a:lnTo>
                    <a:pt x="496" y="50"/>
                  </a:lnTo>
                  <a:lnTo>
                    <a:pt x="517" y="52"/>
                  </a:lnTo>
                  <a:lnTo>
                    <a:pt x="574" y="52"/>
                  </a:lnTo>
                  <a:lnTo>
                    <a:pt x="645" y="53"/>
                  </a:lnTo>
                  <a:lnTo>
                    <a:pt x="669" y="51"/>
                  </a:lnTo>
                  <a:lnTo>
                    <a:pt x="725" y="49"/>
                  </a:lnTo>
                  <a:lnTo>
                    <a:pt x="762" y="48"/>
                  </a:lnTo>
                  <a:lnTo>
                    <a:pt x="805" y="50"/>
                  </a:lnTo>
                  <a:lnTo>
                    <a:pt x="835" y="52"/>
                  </a:lnTo>
                  <a:lnTo>
                    <a:pt x="869" y="50"/>
                  </a:lnTo>
                  <a:lnTo>
                    <a:pt x="929" y="52"/>
                  </a:lnTo>
                  <a:lnTo>
                    <a:pt x="968" y="49"/>
                  </a:lnTo>
                  <a:lnTo>
                    <a:pt x="1005" y="49"/>
                  </a:lnTo>
                  <a:lnTo>
                    <a:pt x="1044" y="46"/>
                  </a:lnTo>
                  <a:lnTo>
                    <a:pt x="1093" y="50"/>
                  </a:lnTo>
                  <a:lnTo>
                    <a:pt x="1157" y="47"/>
                  </a:lnTo>
                  <a:lnTo>
                    <a:pt x="1230" y="47"/>
                  </a:lnTo>
                  <a:lnTo>
                    <a:pt x="1295" y="49"/>
                  </a:lnTo>
                  <a:lnTo>
                    <a:pt x="1334" y="46"/>
                  </a:lnTo>
                  <a:lnTo>
                    <a:pt x="1377" y="46"/>
                  </a:lnTo>
                  <a:lnTo>
                    <a:pt x="1394" y="50"/>
                  </a:lnTo>
                  <a:lnTo>
                    <a:pt x="1412" y="51"/>
                  </a:lnTo>
                  <a:lnTo>
                    <a:pt x="1469" y="49"/>
                  </a:lnTo>
                  <a:lnTo>
                    <a:pt x="1519" y="51"/>
                  </a:lnTo>
                  <a:lnTo>
                    <a:pt x="1587" y="51"/>
                  </a:lnTo>
                  <a:lnTo>
                    <a:pt x="1606" y="51"/>
                  </a:lnTo>
                  <a:lnTo>
                    <a:pt x="1619" y="51"/>
                  </a:lnTo>
                  <a:lnTo>
                    <a:pt x="1636" y="48"/>
                  </a:lnTo>
                  <a:lnTo>
                    <a:pt x="1670" y="50"/>
                  </a:lnTo>
                  <a:lnTo>
                    <a:pt x="1686" y="51"/>
                  </a:lnTo>
                  <a:lnTo>
                    <a:pt x="1698" y="50"/>
                  </a:lnTo>
                  <a:lnTo>
                    <a:pt x="1712" y="52"/>
                  </a:lnTo>
                  <a:lnTo>
                    <a:pt x="1739" y="49"/>
                  </a:lnTo>
                  <a:lnTo>
                    <a:pt x="1782" y="51"/>
                  </a:lnTo>
                  <a:lnTo>
                    <a:pt x="1824" y="48"/>
                  </a:lnTo>
                  <a:lnTo>
                    <a:pt x="1841" y="50"/>
                  </a:lnTo>
                  <a:lnTo>
                    <a:pt x="1859" y="50"/>
                  </a:lnTo>
                  <a:lnTo>
                    <a:pt x="1937" y="48"/>
                  </a:lnTo>
                  <a:lnTo>
                    <a:pt x="2013" y="50"/>
                  </a:lnTo>
                  <a:lnTo>
                    <a:pt x="2072" y="47"/>
                  </a:lnTo>
                  <a:lnTo>
                    <a:pt x="2092" y="45"/>
                  </a:lnTo>
                  <a:lnTo>
                    <a:pt x="2104" y="42"/>
                  </a:lnTo>
                  <a:lnTo>
                    <a:pt x="2113" y="36"/>
                  </a:lnTo>
                  <a:lnTo>
                    <a:pt x="2120" y="27"/>
                  </a:lnTo>
                  <a:lnTo>
                    <a:pt x="2127" y="14"/>
                  </a:lnTo>
                  <a:lnTo>
                    <a:pt x="2127" y="40"/>
                  </a:lnTo>
                  <a:lnTo>
                    <a:pt x="2127" y="47"/>
                  </a:lnTo>
                  <a:lnTo>
                    <a:pt x="2124" y="51"/>
                  </a:lnTo>
                  <a:lnTo>
                    <a:pt x="2118" y="57"/>
                  </a:lnTo>
                  <a:lnTo>
                    <a:pt x="2107" y="61"/>
                  </a:lnTo>
                  <a:lnTo>
                    <a:pt x="2029" y="64"/>
                  </a:lnTo>
                  <a:lnTo>
                    <a:pt x="1972" y="61"/>
                  </a:lnTo>
                  <a:lnTo>
                    <a:pt x="1945" y="63"/>
                  </a:lnTo>
                  <a:lnTo>
                    <a:pt x="1854" y="63"/>
                  </a:lnTo>
                  <a:lnTo>
                    <a:pt x="1828" y="62"/>
                  </a:lnTo>
                  <a:lnTo>
                    <a:pt x="1800" y="64"/>
                  </a:lnTo>
                  <a:lnTo>
                    <a:pt x="1772" y="62"/>
                  </a:lnTo>
                  <a:lnTo>
                    <a:pt x="1739" y="64"/>
                  </a:lnTo>
                  <a:lnTo>
                    <a:pt x="1653" y="63"/>
                  </a:lnTo>
                  <a:lnTo>
                    <a:pt x="1628" y="60"/>
                  </a:lnTo>
                  <a:lnTo>
                    <a:pt x="1547" y="63"/>
                  </a:lnTo>
                  <a:lnTo>
                    <a:pt x="1493" y="59"/>
                  </a:lnTo>
                  <a:lnTo>
                    <a:pt x="1430" y="63"/>
                  </a:lnTo>
                  <a:lnTo>
                    <a:pt x="1382" y="61"/>
                  </a:lnTo>
                  <a:lnTo>
                    <a:pt x="1336" y="63"/>
                  </a:lnTo>
                  <a:lnTo>
                    <a:pt x="1310" y="61"/>
                  </a:lnTo>
                  <a:lnTo>
                    <a:pt x="1287" y="61"/>
                  </a:lnTo>
                  <a:lnTo>
                    <a:pt x="1256" y="61"/>
                  </a:lnTo>
                  <a:lnTo>
                    <a:pt x="1235" y="60"/>
                  </a:lnTo>
                  <a:lnTo>
                    <a:pt x="1212" y="62"/>
                  </a:lnTo>
                  <a:lnTo>
                    <a:pt x="1188" y="60"/>
                  </a:lnTo>
                  <a:lnTo>
                    <a:pt x="1163" y="60"/>
                  </a:lnTo>
                  <a:lnTo>
                    <a:pt x="1134" y="62"/>
                  </a:lnTo>
                  <a:lnTo>
                    <a:pt x="1106" y="63"/>
                  </a:lnTo>
                  <a:lnTo>
                    <a:pt x="1075" y="63"/>
                  </a:lnTo>
                  <a:lnTo>
                    <a:pt x="1030" y="62"/>
                  </a:lnTo>
                  <a:lnTo>
                    <a:pt x="998" y="63"/>
                  </a:lnTo>
                  <a:lnTo>
                    <a:pt x="971" y="62"/>
                  </a:lnTo>
                  <a:lnTo>
                    <a:pt x="945" y="62"/>
                  </a:lnTo>
                  <a:lnTo>
                    <a:pt x="885" y="64"/>
                  </a:lnTo>
                  <a:lnTo>
                    <a:pt x="837" y="61"/>
                  </a:lnTo>
                  <a:lnTo>
                    <a:pt x="784" y="64"/>
                  </a:lnTo>
                  <a:lnTo>
                    <a:pt x="740" y="62"/>
                  </a:lnTo>
                  <a:lnTo>
                    <a:pt x="692" y="64"/>
                  </a:lnTo>
                  <a:lnTo>
                    <a:pt x="652" y="62"/>
                  </a:lnTo>
                  <a:lnTo>
                    <a:pt x="609" y="61"/>
                  </a:lnTo>
                  <a:lnTo>
                    <a:pt x="569" y="62"/>
                  </a:lnTo>
                  <a:lnTo>
                    <a:pt x="534" y="62"/>
                  </a:lnTo>
                  <a:lnTo>
                    <a:pt x="431" y="62"/>
                  </a:lnTo>
                  <a:lnTo>
                    <a:pt x="401" y="63"/>
                  </a:lnTo>
                  <a:lnTo>
                    <a:pt x="311" y="62"/>
                  </a:lnTo>
                  <a:lnTo>
                    <a:pt x="256" y="62"/>
                  </a:lnTo>
                  <a:lnTo>
                    <a:pt x="103" y="61"/>
                  </a:lnTo>
                  <a:lnTo>
                    <a:pt x="19" y="61"/>
                  </a:lnTo>
                  <a:lnTo>
                    <a:pt x="4" y="56"/>
                  </a:lnTo>
                  <a:lnTo>
                    <a:pt x="1" y="49"/>
                  </a:lnTo>
                  <a:lnTo>
                    <a:pt x="0" y="41"/>
                  </a:lnTo>
                  <a:lnTo>
                    <a:pt x="0" y="32"/>
                  </a:lnTo>
                </a:path>
              </a:pathLst>
            </a:custGeom>
            <a:solidFill>
              <a:schemeClr val="bg1"/>
            </a:solidFill>
            <a:ln>
              <a:noFill/>
            </a:ln>
            <a:effectLst/>
            <a:extLst>
              <a:ext uri="{91240B29-F687-4f45-9708-019B960494DF}">
                <a14:hiddenLine xmlns:a14="http://schemas.microsoft.com/office/drawing/2010/main" xmlns="" w="9525">
                  <a:solidFill>
                    <a:schemeClr val="tx1"/>
                  </a:solidFill>
                  <a:round/>
                  <a:headEnd type="none" w="sm" len="sm"/>
                  <a:tailEnd type="none" w="sm" len="sm"/>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txBody>
            <a:bodyPr/>
            <a:lstStyle/>
            <a:p>
              <a:pPr eaLnBrk="0" fontAlgn="base" hangingPunct="0">
                <a:spcBef>
                  <a:spcPct val="0"/>
                </a:spcBef>
                <a:spcAft>
                  <a:spcPct val="0"/>
                </a:spcAft>
              </a:pPr>
              <a:endParaRPr lang="en-GB" sz="2400">
                <a:solidFill>
                  <a:srgbClr val="FFFFCC"/>
                </a:solidFill>
                <a:latin typeface="Arial" pitchFamily="34" charset="0"/>
              </a:endParaRPr>
            </a:p>
          </p:txBody>
        </p:sp>
      </p:grpSp>
      <p:sp>
        <p:nvSpPr>
          <p:cNvPr id="172056" name="Rectangle 2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eaLnBrk="1" hangingPunct="1">
              <a:defRPr sz="1400">
                <a:latin typeface="Times New Roman" pitchFamily="18" charset="0"/>
                <a:ea typeface="SimSun" pitchFamily="2" charset="-122"/>
              </a:defRPr>
            </a:lvl1pPr>
          </a:lstStyle>
          <a:p>
            <a:pPr fontAlgn="base">
              <a:spcBef>
                <a:spcPct val="0"/>
              </a:spcBef>
              <a:spcAft>
                <a:spcPct val="0"/>
              </a:spcAft>
            </a:pPr>
            <a:endParaRPr lang="en-US" altLang="zh-CN">
              <a:solidFill>
                <a:srgbClr val="FFFFCC"/>
              </a:solidFill>
            </a:endParaRPr>
          </a:p>
        </p:txBody>
      </p:sp>
      <p:sp>
        <p:nvSpPr>
          <p:cNvPr id="172057" name="Rectangle 2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eaLnBrk="1" hangingPunct="1">
              <a:defRPr sz="1400">
                <a:latin typeface="Times New Roman" pitchFamily="18" charset="0"/>
                <a:ea typeface="SimSun" pitchFamily="2" charset="-122"/>
              </a:defRPr>
            </a:lvl1pPr>
          </a:lstStyle>
          <a:p>
            <a:pPr fontAlgn="base">
              <a:spcBef>
                <a:spcPct val="0"/>
              </a:spcBef>
              <a:spcAft>
                <a:spcPct val="0"/>
              </a:spcAft>
            </a:pPr>
            <a:endParaRPr lang="en-US" altLang="zh-CN">
              <a:solidFill>
                <a:srgbClr val="FFFFCC"/>
              </a:solidFill>
            </a:endParaRPr>
          </a:p>
        </p:txBody>
      </p:sp>
      <p:sp>
        <p:nvSpPr>
          <p:cNvPr id="172058" name="Rectangle 2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eaLnBrk="1" hangingPunct="1">
              <a:defRPr sz="1400">
                <a:latin typeface="Times New Roman" pitchFamily="18" charset="0"/>
                <a:ea typeface="SimSun" pitchFamily="2" charset="-122"/>
              </a:defRPr>
            </a:lvl1pPr>
          </a:lstStyle>
          <a:p>
            <a:pPr fontAlgn="base">
              <a:spcBef>
                <a:spcPct val="0"/>
              </a:spcBef>
              <a:spcAft>
                <a:spcPct val="0"/>
              </a:spcAft>
            </a:pPr>
            <a:fld id="{04634562-D12C-4A6F-AA50-A0D8A14161EE}" type="slidenum">
              <a:rPr lang="en-US" altLang="zh-CN">
                <a:solidFill>
                  <a:srgbClr val="FFFFCC"/>
                </a:solidFill>
              </a:rPr>
              <a:pPr fontAlgn="base">
                <a:spcBef>
                  <a:spcPct val="0"/>
                </a:spcBef>
                <a:spcAft>
                  <a:spcPct val="0"/>
                </a:spcAft>
              </a:pPr>
              <a:t>‹#›</a:t>
            </a:fld>
            <a:endParaRPr lang="en-US" altLang="zh-CN">
              <a:solidFill>
                <a:srgbClr val="FFFFCC"/>
              </a:solidFill>
            </a:endParaRPr>
          </a:p>
        </p:txBody>
      </p:sp>
    </p:spTree>
    <p:extLst>
      <p:ext uri="{BB962C8B-B14F-4D97-AF65-F5344CB8AC3E}">
        <p14:creationId xmlns:p14="http://schemas.microsoft.com/office/powerpoint/2010/main" val="3604038711"/>
      </p:ext>
    </p:extLst>
  </p:cSld>
  <p:clrMap bg1="dk2" tx1="lt1" bg2="dk1" tx2="lt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SzPct val="75000"/>
        <a:buFont typeface="Wingdings" pitchFamily="2" charset="2"/>
        <a:buChar char="v"/>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SzPct val="75000"/>
        <a:buFont typeface="Wingdings" pitchFamily="2" charset="2"/>
        <a:buChar char="v"/>
        <a:defRPr sz="2800">
          <a:solidFill>
            <a:schemeClr val="tx1"/>
          </a:solidFill>
          <a:latin typeface="+mn-lt"/>
          <a:ea typeface="+mn-ea"/>
        </a:defRPr>
      </a:lvl2pPr>
      <a:lvl3pPr marL="1143000" indent="-228600" algn="l" rtl="0" eaLnBrk="0" fontAlgn="base" hangingPunct="0">
        <a:spcBef>
          <a:spcPct val="20000"/>
        </a:spcBef>
        <a:spcAft>
          <a:spcPct val="0"/>
        </a:spcAft>
        <a:buSzPct val="75000"/>
        <a:buFont typeface="Wingdings" pitchFamily="2" charset="2"/>
        <a:buChar char="v"/>
        <a:defRPr sz="2400">
          <a:solidFill>
            <a:schemeClr val="tx1"/>
          </a:solidFill>
          <a:latin typeface="+mn-lt"/>
          <a:ea typeface="+mn-ea"/>
        </a:defRPr>
      </a:lvl3pPr>
      <a:lvl4pPr marL="1600200" indent="-228600" algn="l" rtl="0" eaLnBrk="0" fontAlgn="base" hangingPunct="0">
        <a:spcBef>
          <a:spcPct val="20000"/>
        </a:spcBef>
        <a:spcAft>
          <a:spcPct val="0"/>
        </a:spcAft>
        <a:buSzPct val="75000"/>
        <a:buFont typeface="Wingdings" pitchFamily="2" charset="2"/>
        <a:buChar char="v"/>
        <a:defRPr sz="2000">
          <a:solidFill>
            <a:schemeClr val="tx1"/>
          </a:solidFill>
          <a:latin typeface="+mn-lt"/>
          <a:ea typeface="+mn-ea"/>
        </a:defRPr>
      </a:lvl4pPr>
      <a:lvl5pPr marL="2057400" indent="-228600" algn="l" rtl="0" eaLnBrk="0" fontAlgn="base" hangingPunct="0">
        <a:spcBef>
          <a:spcPct val="20000"/>
        </a:spcBef>
        <a:spcAft>
          <a:spcPct val="0"/>
        </a:spcAft>
        <a:buSzPct val="75000"/>
        <a:buFont typeface="Wingdings" pitchFamily="2" charset="2"/>
        <a:buChar char="v"/>
        <a:defRPr sz="2000">
          <a:solidFill>
            <a:schemeClr val="tx1"/>
          </a:solidFill>
          <a:latin typeface="+mn-lt"/>
          <a:ea typeface="+mn-ea"/>
        </a:defRPr>
      </a:lvl5pPr>
      <a:lvl6pPr marL="2514600" indent="-228600" algn="l" rtl="0" fontAlgn="base">
        <a:spcBef>
          <a:spcPct val="20000"/>
        </a:spcBef>
        <a:spcAft>
          <a:spcPct val="0"/>
        </a:spcAft>
        <a:buSzPct val="75000"/>
        <a:buFont typeface="Wingdings" charset="0"/>
        <a:buChar char="v"/>
        <a:defRPr sz="2000">
          <a:solidFill>
            <a:schemeClr val="tx1"/>
          </a:solidFill>
          <a:latin typeface="+mn-lt"/>
          <a:ea typeface="+mn-ea"/>
        </a:defRPr>
      </a:lvl6pPr>
      <a:lvl7pPr marL="2971800" indent="-228600" algn="l" rtl="0" fontAlgn="base">
        <a:spcBef>
          <a:spcPct val="20000"/>
        </a:spcBef>
        <a:spcAft>
          <a:spcPct val="0"/>
        </a:spcAft>
        <a:buSzPct val="75000"/>
        <a:buFont typeface="Wingdings" charset="0"/>
        <a:buChar char="v"/>
        <a:defRPr sz="2000">
          <a:solidFill>
            <a:schemeClr val="tx1"/>
          </a:solidFill>
          <a:latin typeface="+mn-lt"/>
          <a:ea typeface="+mn-ea"/>
        </a:defRPr>
      </a:lvl7pPr>
      <a:lvl8pPr marL="3429000" indent="-228600" algn="l" rtl="0" fontAlgn="base">
        <a:spcBef>
          <a:spcPct val="20000"/>
        </a:spcBef>
        <a:spcAft>
          <a:spcPct val="0"/>
        </a:spcAft>
        <a:buSzPct val="75000"/>
        <a:buFont typeface="Wingdings" charset="0"/>
        <a:buChar char="v"/>
        <a:defRPr sz="2000">
          <a:solidFill>
            <a:schemeClr val="tx1"/>
          </a:solidFill>
          <a:latin typeface="+mn-lt"/>
          <a:ea typeface="+mn-ea"/>
        </a:defRPr>
      </a:lvl8pPr>
      <a:lvl9pPr marL="3886200" indent="-228600" algn="l" rtl="0" fontAlgn="base">
        <a:spcBef>
          <a:spcPct val="20000"/>
        </a:spcBef>
        <a:spcAft>
          <a:spcPct val="0"/>
        </a:spcAft>
        <a:buSzPct val="75000"/>
        <a:buFont typeface="Wingdings" charset="0"/>
        <a:buChar char="v"/>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fontAlgn="base">
              <a:spcBef>
                <a:spcPct val="0"/>
              </a:spcBef>
              <a:spcAft>
                <a:spcPct val="0"/>
              </a:spcAft>
              <a:defRPr/>
            </a:pPr>
            <a:endParaRPr lang="en-US">
              <a:solidFill>
                <a:srgbClr val="000000"/>
              </a:solidFill>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fontAlgn="base">
              <a:spcBef>
                <a:spcPct val="0"/>
              </a:spcBef>
              <a:spcAft>
                <a:spcPct val="0"/>
              </a:spcAft>
              <a:defRPr/>
            </a:pPr>
            <a:endParaRPr lang="en-US">
              <a:solidFill>
                <a:srgbClr val="000000"/>
              </a:solidFill>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fontAlgn="base">
              <a:spcBef>
                <a:spcPct val="0"/>
              </a:spcBef>
              <a:spcAft>
                <a:spcPct val="0"/>
              </a:spcAft>
              <a:defRPr/>
            </a:pPr>
            <a:fld id="{40DB43A0-EC8F-0B4A-ACD4-6B792E57F4DC}" type="slidenum">
              <a:rPr lang="en-US">
                <a:solidFill>
                  <a:srgbClr val="000000"/>
                </a:solidFill>
                <a:ea typeface="ＭＳ Ｐゴシック" charset="0"/>
              </a:rPr>
              <a:pPr fontAlgn="base">
                <a:spcBef>
                  <a:spcPct val="0"/>
                </a:spcBef>
                <a:spcAft>
                  <a:spcPct val="0"/>
                </a:spcAft>
                <a:defRPr/>
              </a:pPr>
              <a:t>‹#›</a:t>
            </a:fld>
            <a:endParaRPr lang="en-US">
              <a:solidFill>
                <a:srgbClr val="000000"/>
              </a:solidFill>
              <a:ea typeface="ＭＳ Ｐゴシック" charset="0"/>
            </a:endParaRPr>
          </a:p>
        </p:txBody>
      </p:sp>
    </p:spTree>
    <p:extLst>
      <p:ext uri="{BB962C8B-B14F-4D97-AF65-F5344CB8AC3E}">
        <p14:creationId xmlns:p14="http://schemas.microsoft.com/office/powerpoint/2010/main" val="345143777"/>
      </p:ext>
    </p:extLst>
  </p:cSld>
  <p:clrMap bg1="lt1" tx1="dk1" bg2="lt2" tx2="dk2" accent1="accent1" accent2="accent2" accent3="accent3" accent4="accent4" accent5="accent5" accent6="accent6" hlink="hlink" folHlink="folHlink"/>
  <p:sldLayoutIdLst>
    <p:sldLayoutId id="2147484161" r:id="rId1"/>
    <p:sldLayoutId id="2147484162" r:id="rId2"/>
    <p:sldLayoutId id="2147484163" r:id="rId3"/>
    <p:sldLayoutId id="2147484164" r:id="rId4"/>
    <p:sldLayoutId id="2147484165" r:id="rId5"/>
    <p:sldLayoutId id="2147484166" r:id="rId6"/>
    <p:sldLayoutId id="2147484167" r:id="rId7"/>
    <p:sldLayoutId id="2147484168" r:id="rId8"/>
    <p:sldLayoutId id="2147484169" r:id="rId9"/>
    <p:sldLayoutId id="2147484170" r:id="rId10"/>
    <p:sldLayoutId id="2147484171" r:id="rId11"/>
    <p:sldLayoutId id="2147484172" r:id="rId12"/>
  </p:sldLayoutIdLst>
  <p:txStyles>
    <p:title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rgbClr val="F8F8EF"/>
          </a:solidFill>
          <a:effectLst>
            <a:outerShdw blurRad="38100" dist="38100" dir="2700000" algn="tl">
              <a:srgbClr val="000000">
                <a:alpha val="43137"/>
              </a:srgbClr>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rgbClr val="F8F8EF"/>
          </a:solidFill>
          <a:effectLst>
            <a:outerShdw blurRad="38100" dist="38100" dir="2700000" algn="tl">
              <a:srgbClr val="000000">
                <a:alpha val="43137"/>
              </a:srgbClr>
            </a:outerShdw>
          </a:effectLst>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rgbClr val="F8F8EF"/>
          </a:solidFill>
          <a:effectLst>
            <a:outerShdw blurRad="38100" dist="38100" dir="2700000" algn="tl">
              <a:srgbClr val="000000">
                <a:alpha val="43137"/>
              </a:srgbClr>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48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48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ea typeface="ＭＳ Ｐゴシック" charset="-128"/>
                <a:cs typeface="ＭＳ Ｐゴシック" charset="-128"/>
              </a:defRPr>
            </a:lvl1pPr>
          </a:lstStyle>
          <a:p>
            <a:pPr fontAlgn="base">
              <a:spcBef>
                <a:spcPct val="0"/>
              </a:spcBef>
              <a:spcAft>
                <a:spcPct val="0"/>
              </a:spcAft>
              <a:defRPr/>
            </a:pPr>
            <a:endParaRPr lang="en-US">
              <a:latin typeface="Times New Roman"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ea typeface="ＭＳ Ｐゴシック" charset="-128"/>
                <a:cs typeface="ＭＳ Ｐゴシック" charset="-128"/>
              </a:defRPr>
            </a:lvl1pPr>
          </a:lstStyle>
          <a:p>
            <a:pPr fontAlgn="base">
              <a:spcBef>
                <a:spcPct val="0"/>
              </a:spcBef>
              <a:spcAft>
                <a:spcPct val="0"/>
              </a:spcAft>
              <a:defRPr/>
            </a:pPr>
            <a:endParaRPr lang="en-US">
              <a:latin typeface="Times New Roman"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smtClean="0">
                <a:solidFill>
                  <a:srgbClr val="898989"/>
                </a:solidFill>
              </a:defRPr>
            </a:lvl1pPr>
          </a:lstStyle>
          <a:p>
            <a:pPr fontAlgn="base">
              <a:spcBef>
                <a:spcPct val="0"/>
              </a:spcBef>
              <a:spcAft>
                <a:spcPct val="0"/>
              </a:spcAft>
              <a:defRPr/>
            </a:pPr>
            <a:fld id="{B3B5A3FF-14F9-154B-86EE-005E44F03221}" type="slidenum">
              <a:rPr lang="en-US">
                <a:latin typeface="Times New Roman" charset="0"/>
                <a:ea typeface="ＭＳ Ｐゴシック" charset="0"/>
              </a:rPr>
              <a:pPr fontAlgn="base">
                <a:spcBef>
                  <a:spcPct val="0"/>
                </a:spcBef>
                <a:spcAft>
                  <a:spcPct val="0"/>
                </a:spcAft>
                <a:defRPr/>
              </a:pPr>
              <a:t>‹#›</a:t>
            </a:fld>
            <a:endParaRPr lang="en-US">
              <a:latin typeface="Times New Roman" charset="0"/>
              <a:ea typeface="ＭＳ Ｐゴシック" charset="0"/>
            </a:endParaRPr>
          </a:p>
        </p:txBody>
      </p:sp>
    </p:spTree>
    <p:extLst>
      <p:ext uri="{BB962C8B-B14F-4D97-AF65-F5344CB8AC3E}">
        <p14:creationId xmlns:p14="http://schemas.microsoft.com/office/powerpoint/2010/main" val="6438532"/>
      </p:ext>
    </p:extLst>
  </p:cSld>
  <p:clrMap bg1="lt1" tx1="dk1" bg2="lt2" tx2="dk2" accent1="accent1" accent2="accent2" accent3="accent3" accent4="accent4" accent5="accent5" accent6="accent6" hlink="hlink" folHlink="folHlink"/>
  <p:sldLayoutIdLst>
    <p:sldLayoutId id="2147484198" r:id="rId1"/>
    <p:sldLayoutId id="2147484199" r:id="rId2"/>
    <p:sldLayoutId id="2147484200" r:id="rId3"/>
    <p:sldLayoutId id="2147484201" r:id="rId4"/>
    <p:sldLayoutId id="2147484202" r:id="rId5"/>
    <p:sldLayoutId id="2147484203" r:id="rId6"/>
    <p:sldLayoutId id="2147484204" r:id="rId7"/>
    <p:sldLayoutId id="2147484205" r:id="rId8"/>
    <p:sldLayoutId id="2147484206" r:id="rId9"/>
    <p:sldLayoutId id="2147484207" r:id="rId10"/>
    <p:sldLayoutId id="2147484208" r:id="rId11"/>
    <p:sldLayoutId id="2147484209" r:id="rId12"/>
    <p:sldLayoutId id="2147484210" r:id="rId13"/>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2pPr>
      <a:lvl3pPr algn="ctr"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3pPr>
      <a:lvl4pPr algn="ctr"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4pPr>
      <a:lvl5pPr algn="ctr"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128"/>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128"/>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275" tIns="45638" rIns="91275" bIns="45638" rtlCol="0" anchor="ctr">
            <a:normAutofit/>
          </a:bodyPr>
          <a:lstStyle/>
          <a:p>
            <a:r>
              <a:rPr lang="en-US"/>
              <a:t>Click to edit Master title style</a:t>
            </a:r>
          </a:p>
        </p:txBody>
      </p:sp>
      <p:sp>
        <p:nvSpPr>
          <p:cNvPr id="4" name="Date Placeholder 3"/>
          <p:cNvSpPr>
            <a:spLocks noGrp="1"/>
          </p:cNvSpPr>
          <p:nvPr>
            <p:ph type="dt" sz="half" idx="2"/>
          </p:nvPr>
        </p:nvSpPr>
        <p:spPr>
          <a:xfrm>
            <a:off x="457201" y="6356350"/>
            <a:ext cx="2133600" cy="365125"/>
          </a:xfrm>
          <a:prstGeom prst="rect">
            <a:avLst/>
          </a:prstGeom>
        </p:spPr>
        <p:txBody>
          <a:bodyPr vert="horz" lIns="91275" tIns="45638" rIns="91275" bIns="45638" rtlCol="0" anchor="ctr"/>
          <a:lstStyle>
            <a:lvl1pPr algn="l" defTabSz="456411" fontAlgn="auto">
              <a:spcBef>
                <a:spcPts val="0"/>
              </a:spcBef>
              <a:spcAft>
                <a:spcPts val="0"/>
              </a:spcAft>
              <a:defRPr sz="1200">
                <a:solidFill>
                  <a:prstClr val="black">
                    <a:tint val="75000"/>
                  </a:prstClr>
                </a:solidFill>
                <a:latin typeface="Arial"/>
              </a:defRPr>
            </a:lvl1pPr>
          </a:lstStyle>
          <a:p>
            <a:pPr>
              <a:defRPr/>
            </a:pPr>
            <a:fld id="{F0921CE0-09F0-C844-9567-91EE901B4A6D}" type="datetimeFigureOut">
              <a:rPr lang="en-US">
                <a:ea typeface="ＭＳ Ｐゴシック" charset="0"/>
              </a:rPr>
              <a:pPr>
                <a:defRPr/>
              </a:pPr>
              <a:t>9/14/18</a:t>
            </a:fld>
            <a:endParaRPr lang="en-US">
              <a:ea typeface="ＭＳ Ｐゴシック"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275" tIns="45638" rIns="91275" bIns="45638" rtlCol="0" anchor="ctr"/>
          <a:lstStyle>
            <a:lvl1pPr algn="ctr" defTabSz="456411" fontAlgn="auto">
              <a:spcBef>
                <a:spcPts val="0"/>
              </a:spcBef>
              <a:spcAft>
                <a:spcPts val="0"/>
              </a:spcAft>
              <a:defRPr sz="1200">
                <a:solidFill>
                  <a:prstClr val="black">
                    <a:tint val="75000"/>
                  </a:prstClr>
                </a:solidFill>
                <a:latin typeface="Arial"/>
              </a:defRPr>
            </a:lvl1pPr>
          </a:lstStyle>
          <a:p>
            <a:pPr>
              <a:defRPr/>
            </a:pPr>
            <a:endParaRPr lang="en-US">
              <a:ea typeface="ＭＳ Ｐゴシック"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275" tIns="45638" rIns="91275" bIns="45638" rtlCol="0" anchor="ctr"/>
          <a:lstStyle>
            <a:lvl1pPr algn="r" defTabSz="456411" fontAlgn="auto">
              <a:spcBef>
                <a:spcPts val="0"/>
              </a:spcBef>
              <a:spcAft>
                <a:spcPts val="0"/>
              </a:spcAft>
              <a:defRPr sz="1200">
                <a:solidFill>
                  <a:prstClr val="black">
                    <a:tint val="75000"/>
                  </a:prstClr>
                </a:solidFill>
                <a:latin typeface="Arial"/>
              </a:defRPr>
            </a:lvl1pPr>
          </a:lstStyle>
          <a:p>
            <a:pPr>
              <a:defRPr/>
            </a:pPr>
            <a:fld id="{2547E049-FAE0-F94B-A4A9-2B6502DAD48E}" type="slidenum">
              <a:rPr lang="en-US">
                <a:ea typeface="ＭＳ Ｐゴシック" charset="0"/>
              </a:rPr>
              <a:pPr>
                <a:defRPr/>
              </a:pPr>
              <a:t>‹#›</a:t>
            </a:fld>
            <a:endParaRPr lang="en-US">
              <a:ea typeface="ＭＳ Ｐゴシック" charset="0"/>
            </a:endParaRPr>
          </a:p>
        </p:txBody>
      </p:sp>
    </p:spTree>
    <p:extLst>
      <p:ext uri="{BB962C8B-B14F-4D97-AF65-F5344CB8AC3E}">
        <p14:creationId xmlns:p14="http://schemas.microsoft.com/office/powerpoint/2010/main" val="2173900297"/>
      </p:ext>
    </p:extLst>
  </p:cSld>
  <p:clrMap bg1="lt1" tx1="dk1" bg2="lt2" tx2="dk2" accent1="accent1" accent2="accent2" accent3="accent3" accent4="accent4" accent5="accent5" accent6="accent6" hlink="hlink" folHlink="folHlink"/>
  <p:sldLayoutIdLst>
    <p:sldLayoutId id="2147484212" r:id="rId1"/>
    <p:sldLayoutId id="2147484213" r:id="rId2"/>
    <p:sldLayoutId id="2147484214" r:id="rId3"/>
    <p:sldLayoutId id="2147484215" r:id="rId4"/>
    <p:sldLayoutId id="2147484216" r:id="rId5"/>
    <p:sldLayoutId id="2147484217" r:id="rId6"/>
    <p:sldLayoutId id="2147484218" r:id="rId7"/>
    <p:sldLayoutId id="2147484219" r:id="rId8"/>
    <p:sldLayoutId id="2147484220" r:id="rId9"/>
    <p:sldLayoutId id="2147484221" r:id="rId10"/>
    <p:sldLayoutId id="2147484222" r:id="rId11"/>
    <p:sldLayoutId id="2147484223" r:id="rId12"/>
  </p:sldLayoutIdLst>
  <p:txStyles>
    <p:titleStyle>
      <a:lvl1pPr algn="ctr" defTabSz="456411" rtl="0" eaLnBrk="0" fontAlgn="base" hangingPunct="0">
        <a:spcBef>
          <a:spcPct val="0"/>
        </a:spcBef>
        <a:spcAft>
          <a:spcPct val="0"/>
        </a:spcAft>
        <a:defRPr sz="3600" b="1" kern="1200">
          <a:solidFill>
            <a:schemeClr val="bg1"/>
          </a:solidFill>
          <a:effectLst>
            <a:glow rad="190500">
              <a:schemeClr val="tx1">
                <a:alpha val="75000"/>
              </a:schemeClr>
            </a:glow>
            <a:outerShdw blurRad="50800" dist="38100" dir="2700000" algn="tl" rotWithShape="0">
              <a:srgbClr val="000000">
                <a:alpha val="43000"/>
              </a:srgbClr>
            </a:outerShdw>
          </a:effectLst>
          <a:latin typeface="+mj-lt"/>
          <a:ea typeface="ＭＳ Ｐゴシック" charset="0"/>
          <a:cs typeface="ＭＳ Ｐゴシック" charset="0"/>
        </a:defRPr>
      </a:lvl1pPr>
      <a:lvl2pPr algn="ctr" defTabSz="456411" rtl="0" eaLnBrk="0" fontAlgn="base" hangingPunct="0">
        <a:spcBef>
          <a:spcPct val="0"/>
        </a:spcBef>
        <a:spcAft>
          <a:spcPct val="0"/>
        </a:spcAft>
        <a:defRPr sz="3600" b="1">
          <a:solidFill>
            <a:schemeClr val="bg1"/>
          </a:solidFill>
          <a:latin typeface="Arial" charset="0"/>
          <a:ea typeface="ＭＳ Ｐゴシック" charset="0"/>
          <a:cs typeface="ＭＳ Ｐゴシック" charset="0"/>
        </a:defRPr>
      </a:lvl2pPr>
      <a:lvl3pPr algn="ctr" defTabSz="456411" rtl="0" eaLnBrk="0" fontAlgn="base" hangingPunct="0">
        <a:spcBef>
          <a:spcPct val="0"/>
        </a:spcBef>
        <a:spcAft>
          <a:spcPct val="0"/>
        </a:spcAft>
        <a:defRPr sz="3600" b="1">
          <a:solidFill>
            <a:schemeClr val="bg1"/>
          </a:solidFill>
          <a:latin typeface="Arial" charset="0"/>
          <a:ea typeface="ＭＳ Ｐゴシック" charset="0"/>
          <a:cs typeface="ＭＳ Ｐゴシック" charset="0"/>
        </a:defRPr>
      </a:lvl3pPr>
      <a:lvl4pPr algn="ctr" defTabSz="456411" rtl="0" eaLnBrk="0" fontAlgn="base" hangingPunct="0">
        <a:spcBef>
          <a:spcPct val="0"/>
        </a:spcBef>
        <a:spcAft>
          <a:spcPct val="0"/>
        </a:spcAft>
        <a:defRPr sz="3600" b="1">
          <a:solidFill>
            <a:schemeClr val="bg1"/>
          </a:solidFill>
          <a:latin typeface="Arial" charset="0"/>
          <a:ea typeface="ＭＳ Ｐゴシック" charset="0"/>
          <a:cs typeface="ＭＳ Ｐゴシック" charset="0"/>
        </a:defRPr>
      </a:lvl4pPr>
      <a:lvl5pPr algn="ctr" defTabSz="456411" rtl="0" eaLnBrk="0" fontAlgn="base" hangingPunct="0">
        <a:spcBef>
          <a:spcPct val="0"/>
        </a:spcBef>
        <a:spcAft>
          <a:spcPct val="0"/>
        </a:spcAft>
        <a:defRPr sz="3600" b="1">
          <a:solidFill>
            <a:schemeClr val="bg1"/>
          </a:solidFill>
          <a:latin typeface="Arial" charset="0"/>
          <a:ea typeface="ＭＳ Ｐゴシック" charset="0"/>
          <a:cs typeface="ＭＳ Ｐゴシック" charset="0"/>
        </a:defRPr>
      </a:lvl5pPr>
      <a:lvl6pPr marL="456411" algn="ctr" defTabSz="456411" rtl="0" fontAlgn="base">
        <a:spcBef>
          <a:spcPct val="0"/>
        </a:spcBef>
        <a:spcAft>
          <a:spcPct val="0"/>
        </a:spcAft>
        <a:defRPr sz="3600" b="1">
          <a:solidFill>
            <a:schemeClr val="bg1"/>
          </a:solidFill>
          <a:latin typeface="Arial" charset="0"/>
          <a:ea typeface="ＭＳ Ｐゴシック" charset="0"/>
          <a:cs typeface="ＭＳ Ｐゴシック" charset="0"/>
        </a:defRPr>
      </a:lvl6pPr>
      <a:lvl7pPr marL="912825" algn="ctr" defTabSz="456411" rtl="0" fontAlgn="base">
        <a:spcBef>
          <a:spcPct val="0"/>
        </a:spcBef>
        <a:spcAft>
          <a:spcPct val="0"/>
        </a:spcAft>
        <a:defRPr sz="3600" b="1">
          <a:solidFill>
            <a:schemeClr val="bg1"/>
          </a:solidFill>
          <a:latin typeface="Arial" charset="0"/>
          <a:ea typeface="ＭＳ Ｐゴシック" charset="0"/>
          <a:cs typeface="ＭＳ Ｐゴシック" charset="0"/>
        </a:defRPr>
      </a:lvl7pPr>
      <a:lvl8pPr marL="1369220" algn="ctr" defTabSz="456411" rtl="0" fontAlgn="base">
        <a:spcBef>
          <a:spcPct val="0"/>
        </a:spcBef>
        <a:spcAft>
          <a:spcPct val="0"/>
        </a:spcAft>
        <a:defRPr sz="3600" b="1">
          <a:solidFill>
            <a:schemeClr val="bg1"/>
          </a:solidFill>
          <a:latin typeface="Arial" charset="0"/>
          <a:ea typeface="ＭＳ Ｐゴシック" charset="0"/>
          <a:cs typeface="ＭＳ Ｐゴシック" charset="0"/>
        </a:defRPr>
      </a:lvl8pPr>
      <a:lvl9pPr marL="1825644" algn="ctr" defTabSz="456411" rtl="0" fontAlgn="base">
        <a:spcBef>
          <a:spcPct val="0"/>
        </a:spcBef>
        <a:spcAft>
          <a:spcPct val="0"/>
        </a:spcAft>
        <a:defRPr sz="3600" b="1">
          <a:solidFill>
            <a:schemeClr val="bg1"/>
          </a:solidFill>
          <a:latin typeface="Arial" charset="0"/>
          <a:ea typeface="ＭＳ Ｐゴシック" charset="0"/>
          <a:cs typeface="ＭＳ Ｐゴシック" charset="0"/>
        </a:defRPr>
      </a:lvl9pPr>
    </p:titleStyle>
    <p:bodyStyle>
      <a:lvl1pPr marL="342305" indent="-342305" algn="l" defTabSz="456411"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657" indent="-285260" algn="l" defTabSz="456411"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1010" indent="-228206" algn="l" defTabSz="456411"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7431" indent="-228206" algn="l" defTabSz="456411"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3830" indent="-228206" algn="l" defTabSz="456411"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0238" indent="-228206" algn="l" defTabSz="456411" rtl="0" eaLnBrk="1" latinLnBrk="0" hangingPunct="1">
        <a:spcBef>
          <a:spcPct val="20000"/>
        </a:spcBef>
        <a:buFont typeface="Arial"/>
        <a:buChar char="•"/>
        <a:defRPr sz="2000" kern="1200">
          <a:solidFill>
            <a:schemeClr val="tx1"/>
          </a:solidFill>
          <a:latin typeface="+mn-lt"/>
          <a:ea typeface="+mn-ea"/>
          <a:cs typeface="+mn-cs"/>
        </a:defRPr>
      </a:lvl6pPr>
      <a:lvl7pPr marL="2966653" indent="-228206" algn="l" defTabSz="456411" rtl="0" eaLnBrk="1" latinLnBrk="0" hangingPunct="1">
        <a:spcBef>
          <a:spcPct val="20000"/>
        </a:spcBef>
        <a:buFont typeface="Arial"/>
        <a:buChar char="•"/>
        <a:defRPr sz="2000" kern="1200">
          <a:solidFill>
            <a:schemeClr val="tx1"/>
          </a:solidFill>
          <a:latin typeface="+mn-lt"/>
          <a:ea typeface="+mn-ea"/>
          <a:cs typeface="+mn-cs"/>
        </a:defRPr>
      </a:lvl7pPr>
      <a:lvl8pPr marL="3423050" indent="-228206" algn="l" defTabSz="456411" rtl="0" eaLnBrk="1" latinLnBrk="0" hangingPunct="1">
        <a:spcBef>
          <a:spcPct val="20000"/>
        </a:spcBef>
        <a:buFont typeface="Arial"/>
        <a:buChar char="•"/>
        <a:defRPr sz="2000" kern="1200">
          <a:solidFill>
            <a:schemeClr val="tx1"/>
          </a:solidFill>
          <a:latin typeface="+mn-lt"/>
          <a:ea typeface="+mn-ea"/>
          <a:cs typeface="+mn-cs"/>
        </a:defRPr>
      </a:lvl8pPr>
      <a:lvl9pPr marL="3879469" indent="-228206" algn="l" defTabSz="456411"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6411" rtl="0" eaLnBrk="1" latinLnBrk="0" hangingPunct="1">
        <a:defRPr sz="1800" kern="1200">
          <a:solidFill>
            <a:schemeClr val="tx1"/>
          </a:solidFill>
          <a:latin typeface="+mn-lt"/>
          <a:ea typeface="+mn-ea"/>
          <a:cs typeface="+mn-cs"/>
        </a:defRPr>
      </a:lvl1pPr>
      <a:lvl2pPr marL="456411" algn="l" defTabSz="456411" rtl="0" eaLnBrk="1" latinLnBrk="0" hangingPunct="1">
        <a:defRPr sz="1800" kern="1200">
          <a:solidFill>
            <a:schemeClr val="tx1"/>
          </a:solidFill>
          <a:latin typeface="+mn-lt"/>
          <a:ea typeface="+mn-ea"/>
          <a:cs typeface="+mn-cs"/>
        </a:defRPr>
      </a:lvl2pPr>
      <a:lvl3pPr marL="912825" algn="l" defTabSz="456411" rtl="0" eaLnBrk="1" latinLnBrk="0" hangingPunct="1">
        <a:defRPr sz="1800" kern="1200">
          <a:solidFill>
            <a:schemeClr val="tx1"/>
          </a:solidFill>
          <a:latin typeface="+mn-lt"/>
          <a:ea typeface="+mn-ea"/>
          <a:cs typeface="+mn-cs"/>
        </a:defRPr>
      </a:lvl3pPr>
      <a:lvl4pPr marL="1369220" algn="l" defTabSz="456411" rtl="0" eaLnBrk="1" latinLnBrk="0" hangingPunct="1">
        <a:defRPr sz="1800" kern="1200">
          <a:solidFill>
            <a:schemeClr val="tx1"/>
          </a:solidFill>
          <a:latin typeface="+mn-lt"/>
          <a:ea typeface="+mn-ea"/>
          <a:cs typeface="+mn-cs"/>
        </a:defRPr>
      </a:lvl4pPr>
      <a:lvl5pPr marL="1825644" algn="l" defTabSz="456411" rtl="0" eaLnBrk="1" latinLnBrk="0" hangingPunct="1">
        <a:defRPr sz="1800" kern="1200">
          <a:solidFill>
            <a:schemeClr val="tx1"/>
          </a:solidFill>
          <a:latin typeface="+mn-lt"/>
          <a:ea typeface="+mn-ea"/>
          <a:cs typeface="+mn-cs"/>
        </a:defRPr>
      </a:lvl5pPr>
      <a:lvl6pPr marL="2282036" algn="l" defTabSz="456411" rtl="0" eaLnBrk="1" latinLnBrk="0" hangingPunct="1">
        <a:defRPr sz="1800" kern="1200">
          <a:solidFill>
            <a:schemeClr val="tx1"/>
          </a:solidFill>
          <a:latin typeface="+mn-lt"/>
          <a:ea typeface="+mn-ea"/>
          <a:cs typeface="+mn-cs"/>
        </a:defRPr>
      </a:lvl6pPr>
      <a:lvl7pPr marL="2738440" algn="l" defTabSz="456411" rtl="0" eaLnBrk="1" latinLnBrk="0" hangingPunct="1">
        <a:defRPr sz="1800" kern="1200">
          <a:solidFill>
            <a:schemeClr val="tx1"/>
          </a:solidFill>
          <a:latin typeface="+mn-lt"/>
          <a:ea typeface="+mn-ea"/>
          <a:cs typeface="+mn-cs"/>
        </a:defRPr>
      </a:lvl7pPr>
      <a:lvl8pPr marL="3194844" algn="l" defTabSz="456411" rtl="0" eaLnBrk="1" latinLnBrk="0" hangingPunct="1">
        <a:defRPr sz="1800" kern="1200">
          <a:solidFill>
            <a:schemeClr val="tx1"/>
          </a:solidFill>
          <a:latin typeface="+mn-lt"/>
          <a:ea typeface="+mn-ea"/>
          <a:cs typeface="+mn-cs"/>
        </a:defRPr>
      </a:lvl8pPr>
      <a:lvl9pPr marL="3651255" algn="l" defTabSz="456411"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43714" name="Picture 6" descr="palm sundaycontenemptyt.jpg"/>
          <p:cNvPicPr>
            <a:picLocks noChangeAspect="1"/>
          </p:cNvPicPr>
          <p:nvPr userDrawn="1"/>
        </p:nvPicPr>
        <p:blipFill>
          <a:blip r:embed="rId1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3715" name="Title Placeholder 1"/>
          <p:cNvSpPr>
            <a:spLocks noGrp="1"/>
          </p:cNvSpPr>
          <p:nvPr>
            <p:ph type="title"/>
          </p:nvPr>
        </p:nvSpPr>
        <p:spPr bwMode="auto">
          <a:xfrm>
            <a:off x="228600" y="76200"/>
            <a:ext cx="6858000"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75" tIns="45638" rIns="91275" bIns="45638" numCol="1" anchor="ctr" anchorCtr="0" compatLnSpc="1">
            <a:prstTxWarp prst="textNoShape">
              <a:avLst/>
            </a:prstTxWarp>
          </a:bodyPr>
          <a:lstStyle/>
          <a:p>
            <a:pPr lvl="0"/>
            <a:r>
              <a:rPr lang="en-US"/>
              <a:t>Click to edit Master title style</a:t>
            </a:r>
          </a:p>
        </p:txBody>
      </p:sp>
      <p:sp>
        <p:nvSpPr>
          <p:cNvPr id="243716" name="Text Placeholder 2"/>
          <p:cNvSpPr>
            <a:spLocks noGrp="1"/>
          </p:cNvSpPr>
          <p:nvPr>
            <p:ph type="body" idx="1"/>
          </p:nvPr>
        </p:nvSpPr>
        <p:spPr bwMode="auto">
          <a:xfrm>
            <a:off x="457200" y="1371635"/>
            <a:ext cx="8229600" cy="4754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75" tIns="45638" rIns="91275" bIns="456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1" y="6356350"/>
            <a:ext cx="2133600" cy="365125"/>
          </a:xfrm>
          <a:prstGeom prst="rect">
            <a:avLst/>
          </a:prstGeom>
        </p:spPr>
        <p:txBody>
          <a:bodyPr vert="horz" wrap="square" lIns="91275" tIns="45638" rIns="91275" bIns="45638" numCol="1" anchor="ctr" anchorCtr="0" compatLnSpc="1">
            <a:prstTxWarp prst="textNoShape">
              <a:avLst/>
            </a:prstTxWarp>
          </a:bodyPr>
          <a:lstStyle>
            <a:lvl1pPr>
              <a:defRPr sz="1200">
                <a:solidFill>
                  <a:srgbClr val="898989"/>
                </a:solidFill>
                <a:latin typeface="Calibri" charset="0"/>
                <a:cs typeface="Arial" charset="0"/>
              </a:defRPr>
            </a:lvl1pPr>
          </a:lstStyle>
          <a:p>
            <a:pPr fontAlgn="base">
              <a:spcBef>
                <a:spcPct val="0"/>
              </a:spcBef>
              <a:spcAft>
                <a:spcPct val="0"/>
              </a:spcAft>
              <a:defRPr/>
            </a:pPr>
            <a:fld id="{3BA4472C-6186-C244-8827-F0E01B42753D}" type="datetimeFigureOut">
              <a:rPr lang="en-US">
                <a:ea typeface="ＭＳ Ｐゴシック" charset="0"/>
              </a:rPr>
              <a:pPr fontAlgn="base">
                <a:spcBef>
                  <a:spcPct val="0"/>
                </a:spcBef>
                <a:spcAft>
                  <a:spcPct val="0"/>
                </a:spcAft>
                <a:defRPr/>
              </a:pPr>
              <a:t>9/14/18</a:t>
            </a:fld>
            <a:endParaRPr lang="en-US">
              <a:ea typeface="ＭＳ Ｐゴシック"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275" tIns="45638" rIns="91275" bIns="45638" rtlCol="0" anchor="ctr"/>
          <a:lstStyle>
            <a:lvl1pPr algn="ctr" fontAlgn="auto">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275" tIns="45638" rIns="91275" bIns="45638" numCol="1" anchor="ctr" anchorCtr="0" compatLnSpc="1">
            <a:prstTxWarp prst="textNoShape">
              <a:avLst/>
            </a:prstTxWarp>
          </a:bodyPr>
          <a:lstStyle>
            <a:lvl1pPr algn="r">
              <a:defRPr sz="1200">
                <a:solidFill>
                  <a:srgbClr val="898989"/>
                </a:solidFill>
                <a:latin typeface="Calibri" charset="0"/>
                <a:cs typeface="Arial" charset="0"/>
              </a:defRPr>
            </a:lvl1pPr>
          </a:lstStyle>
          <a:p>
            <a:pPr fontAlgn="base">
              <a:spcBef>
                <a:spcPct val="0"/>
              </a:spcBef>
              <a:spcAft>
                <a:spcPct val="0"/>
              </a:spcAft>
              <a:defRPr/>
            </a:pPr>
            <a:fld id="{43353A87-E10E-E14E-9B6D-4F639F137B5C}" type="slidenum">
              <a:rPr lang="en-US">
                <a:ea typeface="ＭＳ Ｐゴシック" charset="0"/>
              </a:rPr>
              <a:pPr fontAlgn="base">
                <a:spcBef>
                  <a:spcPct val="0"/>
                </a:spcBef>
                <a:spcAft>
                  <a:spcPct val="0"/>
                </a:spcAft>
                <a:defRPr/>
              </a:pPr>
              <a:t>‹#›</a:t>
            </a:fld>
            <a:endParaRPr lang="en-US">
              <a:ea typeface="ＭＳ Ｐゴシック" charset="0"/>
            </a:endParaRPr>
          </a:p>
        </p:txBody>
      </p:sp>
    </p:spTree>
    <p:extLst>
      <p:ext uri="{BB962C8B-B14F-4D97-AF65-F5344CB8AC3E}">
        <p14:creationId xmlns:p14="http://schemas.microsoft.com/office/powerpoint/2010/main" val="1874991228"/>
      </p:ext>
    </p:extLst>
  </p:cSld>
  <p:clrMap bg1="lt1" tx1="dk1" bg2="lt2" tx2="dk2" accent1="accent1" accent2="accent2" accent3="accent3" accent4="accent4" accent5="accent5" accent6="accent6" hlink="hlink" folHlink="folHlink"/>
  <p:sldLayoutIdLst>
    <p:sldLayoutId id="2147484225" r:id="rId1"/>
    <p:sldLayoutId id="2147484226" r:id="rId2"/>
    <p:sldLayoutId id="2147484227" r:id="rId3"/>
    <p:sldLayoutId id="2147484228" r:id="rId4"/>
    <p:sldLayoutId id="2147484229" r:id="rId5"/>
    <p:sldLayoutId id="2147484230" r:id="rId6"/>
    <p:sldLayoutId id="2147484231" r:id="rId7"/>
    <p:sldLayoutId id="2147484232" r:id="rId8"/>
    <p:sldLayoutId id="2147484233" r:id="rId9"/>
    <p:sldLayoutId id="2147484234" r:id="rId10"/>
    <p:sldLayoutId id="2147484235" r:id="rId11"/>
  </p:sldLayoutIdLst>
  <p:transition spd="slow">
    <p:fade/>
  </p:transition>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6411" algn="ctr" rtl="0" fontAlgn="base">
        <a:spcBef>
          <a:spcPct val="0"/>
        </a:spcBef>
        <a:spcAft>
          <a:spcPct val="0"/>
        </a:spcAft>
        <a:defRPr sz="4400">
          <a:solidFill>
            <a:schemeClr val="tx1"/>
          </a:solidFill>
          <a:latin typeface="Calibri" charset="0"/>
          <a:ea typeface="ＭＳ Ｐゴシック" charset="0"/>
        </a:defRPr>
      </a:lvl6pPr>
      <a:lvl7pPr marL="912825" algn="ctr" rtl="0" fontAlgn="base">
        <a:spcBef>
          <a:spcPct val="0"/>
        </a:spcBef>
        <a:spcAft>
          <a:spcPct val="0"/>
        </a:spcAft>
        <a:defRPr sz="4400">
          <a:solidFill>
            <a:schemeClr val="tx1"/>
          </a:solidFill>
          <a:latin typeface="Calibri" charset="0"/>
          <a:ea typeface="ＭＳ Ｐゴシック" charset="0"/>
        </a:defRPr>
      </a:lvl7pPr>
      <a:lvl8pPr marL="1369220" algn="ctr" rtl="0" fontAlgn="base">
        <a:spcBef>
          <a:spcPct val="0"/>
        </a:spcBef>
        <a:spcAft>
          <a:spcPct val="0"/>
        </a:spcAft>
        <a:defRPr sz="4400">
          <a:solidFill>
            <a:schemeClr val="tx1"/>
          </a:solidFill>
          <a:latin typeface="Calibri" charset="0"/>
          <a:ea typeface="ＭＳ Ｐゴシック" charset="0"/>
        </a:defRPr>
      </a:lvl8pPr>
      <a:lvl9pPr marL="1825644" algn="ctr" rtl="0" fontAlgn="base">
        <a:spcBef>
          <a:spcPct val="0"/>
        </a:spcBef>
        <a:spcAft>
          <a:spcPct val="0"/>
        </a:spcAft>
        <a:defRPr sz="4400">
          <a:solidFill>
            <a:schemeClr val="tx1"/>
          </a:solidFill>
          <a:latin typeface="Calibri" charset="0"/>
          <a:ea typeface="ＭＳ Ｐゴシック" charset="0"/>
        </a:defRPr>
      </a:lvl9pPr>
    </p:titleStyle>
    <p:bodyStyle>
      <a:lvl1pPr marL="342305" indent="-342305"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657" indent="-28526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1010" indent="-228206"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7431" indent="-228206"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3830" indent="-228206" algn="l" rtl="0" eaLnBrk="0" fontAlgn="base" hangingPunct="0">
        <a:spcBef>
          <a:spcPct val="20000"/>
        </a:spcBef>
        <a:spcAft>
          <a:spcPct val="0"/>
        </a:spcAft>
        <a:buFont typeface="Arial" charset="0"/>
        <a:defRPr sz="2000" kern="1200">
          <a:solidFill>
            <a:schemeClr val="tx1"/>
          </a:solidFill>
          <a:latin typeface="+mn-lt"/>
          <a:ea typeface="ＭＳ Ｐゴシック" charset="0"/>
          <a:cs typeface="+mn-cs"/>
        </a:defRPr>
      </a:lvl5pPr>
      <a:lvl6pPr marL="2510238" indent="-228206" algn="l" defTabSz="91282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6653" indent="-228206" algn="l" defTabSz="91282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3050" indent="-228206" algn="l" defTabSz="91282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79469" indent="-228206" algn="l" defTabSz="912825"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2825" rtl="0" eaLnBrk="1" latinLnBrk="0" hangingPunct="1">
        <a:defRPr sz="1800" kern="1200">
          <a:solidFill>
            <a:schemeClr val="tx1"/>
          </a:solidFill>
          <a:latin typeface="+mn-lt"/>
          <a:ea typeface="+mn-ea"/>
          <a:cs typeface="+mn-cs"/>
        </a:defRPr>
      </a:lvl1pPr>
      <a:lvl2pPr marL="456411" algn="l" defTabSz="912825" rtl="0" eaLnBrk="1" latinLnBrk="0" hangingPunct="1">
        <a:defRPr sz="1800" kern="1200">
          <a:solidFill>
            <a:schemeClr val="tx1"/>
          </a:solidFill>
          <a:latin typeface="+mn-lt"/>
          <a:ea typeface="+mn-ea"/>
          <a:cs typeface="+mn-cs"/>
        </a:defRPr>
      </a:lvl2pPr>
      <a:lvl3pPr marL="912825" algn="l" defTabSz="912825" rtl="0" eaLnBrk="1" latinLnBrk="0" hangingPunct="1">
        <a:defRPr sz="1800" kern="1200">
          <a:solidFill>
            <a:schemeClr val="tx1"/>
          </a:solidFill>
          <a:latin typeface="+mn-lt"/>
          <a:ea typeface="+mn-ea"/>
          <a:cs typeface="+mn-cs"/>
        </a:defRPr>
      </a:lvl3pPr>
      <a:lvl4pPr marL="1369220" algn="l" defTabSz="912825" rtl="0" eaLnBrk="1" latinLnBrk="0" hangingPunct="1">
        <a:defRPr sz="1800" kern="1200">
          <a:solidFill>
            <a:schemeClr val="tx1"/>
          </a:solidFill>
          <a:latin typeface="+mn-lt"/>
          <a:ea typeface="+mn-ea"/>
          <a:cs typeface="+mn-cs"/>
        </a:defRPr>
      </a:lvl4pPr>
      <a:lvl5pPr marL="1825644" algn="l" defTabSz="912825" rtl="0" eaLnBrk="1" latinLnBrk="0" hangingPunct="1">
        <a:defRPr sz="1800" kern="1200">
          <a:solidFill>
            <a:schemeClr val="tx1"/>
          </a:solidFill>
          <a:latin typeface="+mn-lt"/>
          <a:ea typeface="+mn-ea"/>
          <a:cs typeface="+mn-cs"/>
        </a:defRPr>
      </a:lvl5pPr>
      <a:lvl6pPr marL="2282036" algn="l" defTabSz="912825" rtl="0" eaLnBrk="1" latinLnBrk="0" hangingPunct="1">
        <a:defRPr sz="1800" kern="1200">
          <a:solidFill>
            <a:schemeClr val="tx1"/>
          </a:solidFill>
          <a:latin typeface="+mn-lt"/>
          <a:ea typeface="+mn-ea"/>
          <a:cs typeface="+mn-cs"/>
        </a:defRPr>
      </a:lvl6pPr>
      <a:lvl7pPr marL="2738440" algn="l" defTabSz="912825" rtl="0" eaLnBrk="1" latinLnBrk="0" hangingPunct="1">
        <a:defRPr sz="1800" kern="1200">
          <a:solidFill>
            <a:schemeClr val="tx1"/>
          </a:solidFill>
          <a:latin typeface="+mn-lt"/>
          <a:ea typeface="+mn-ea"/>
          <a:cs typeface="+mn-cs"/>
        </a:defRPr>
      </a:lvl7pPr>
      <a:lvl8pPr marL="3194844" algn="l" defTabSz="912825" rtl="0" eaLnBrk="1" latinLnBrk="0" hangingPunct="1">
        <a:defRPr sz="1800" kern="1200">
          <a:solidFill>
            <a:schemeClr val="tx1"/>
          </a:solidFill>
          <a:latin typeface="+mn-lt"/>
          <a:ea typeface="+mn-ea"/>
          <a:cs typeface="+mn-cs"/>
        </a:defRPr>
      </a:lvl8pPr>
      <a:lvl9pPr marL="3651255" algn="l" defTabSz="912825"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56002" name="Rectangle 2"/>
          <p:cNvSpPr>
            <a:spLocks noGrp="1" noChangeArrowheads="1"/>
          </p:cNvSpPr>
          <p:nvPr>
            <p:ph type="title"/>
          </p:nvPr>
        </p:nvSpPr>
        <p:spPr bwMode="auto">
          <a:xfrm>
            <a:off x="38101"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75" tIns="45638" rIns="91275" bIns="45638" numCol="1" anchor="ctr" anchorCtr="0" compatLnSpc="1">
            <a:prstTxWarp prst="textNoShape">
              <a:avLst/>
            </a:prstTxWarp>
          </a:bodyPr>
          <a:lstStyle/>
          <a:p>
            <a:pPr lvl="0"/>
            <a:r>
              <a:rPr lang="en-US"/>
              <a:t>Click to edit Master title style</a:t>
            </a:r>
          </a:p>
        </p:txBody>
      </p:sp>
      <p:sp>
        <p:nvSpPr>
          <p:cNvPr id="25600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75" tIns="45638" rIns="91275" bIns="456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275" tIns="45638" rIns="91275" bIns="45638" numCol="1" anchor="t" anchorCtr="0" compatLnSpc="1">
            <a:prstTxWarp prst="textNoShape">
              <a:avLst/>
            </a:prstTxWarp>
          </a:bodyPr>
          <a:lstStyle>
            <a:lvl1pPr algn="l" eaLnBrk="0" hangingPunct="0">
              <a:defRPr sz="1400">
                <a:solidFill>
                  <a:srgbClr val="000000"/>
                </a:solidFill>
                <a:latin typeface="Times New Roman" pitchFamily="-111" charset="0"/>
                <a:ea typeface="+mn-ea"/>
                <a:cs typeface="+mn-cs"/>
              </a:defRPr>
            </a:lvl1pPr>
          </a:lstStyle>
          <a:p>
            <a:pPr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275" tIns="45638" rIns="91275" bIns="45638"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275" tIns="45638" rIns="91275" bIns="45638" numCol="1" anchor="t" anchorCtr="0" compatLnSpc="1">
            <a:prstTxWarp prst="textNoShape">
              <a:avLst/>
            </a:prstTxWarp>
          </a:bodyPr>
          <a:lstStyle>
            <a:lvl1pPr algn="r" eaLnBrk="0" hangingPunct="0">
              <a:defRPr sz="1400">
                <a:solidFill>
                  <a:srgbClr val="000000"/>
                </a:solidFill>
                <a:latin typeface="Times New Roman" charset="0"/>
              </a:defRPr>
            </a:lvl1pPr>
          </a:lstStyle>
          <a:p>
            <a:pPr fontAlgn="base">
              <a:spcBef>
                <a:spcPct val="0"/>
              </a:spcBef>
              <a:spcAft>
                <a:spcPct val="0"/>
              </a:spcAft>
              <a:defRPr/>
            </a:pPr>
            <a:fld id="{D558F6BC-7273-6849-9CC7-727657FD2772}" type="slidenum">
              <a:rPr lang="en-US">
                <a:ea typeface="ＭＳ Ｐゴシック" charset="0"/>
              </a:rPr>
              <a:pPr fontAlgn="base">
                <a:spcBef>
                  <a:spcPct val="0"/>
                </a:spcBef>
                <a:spcAft>
                  <a:spcPct val="0"/>
                </a:spcAft>
                <a:defRPr/>
              </a:pPr>
              <a:t>‹#›</a:t>
            </a:fld>
            <a:endParaRPr lang="en-US">
              <a:ea typeface="ＭＳ Ｐゴシック" charset="0"/>
            </a:endParaRPr>
          </a:p>
        </p:txBody>
      </p:sp>
    </p:spTree>
    <p:extLst>
      <p:ext uri="{BB962C8B-B14F-4D97-AF65-F5344CB8AC3E}">
        <p14:creationId xmlns:p14="http://schemas.microsoft.com/office/powerpoint/2010/main" val="375579415"/>
      </p:ext>
    </p:extLst>
  </p:cSld>
  <p:clrMap bg1="lt1" tx1="dk1" bg2="lt2" tx2="dk2" accent1="accent1" accent2="accent2" accent3="accent3" accent4="accent4" accent5="accent5" accent6="accent6" hlink="hlink" folHlink="folHlink"/>
  <p:sldLayoutIdLst>
    <p:sldLayoutId id="2147484237" r:id="rId1"/>
    <p:sldLayoutId id="2147484238" r:id="rId2"/>
    <p:sldLayoutId id="2147484239" r:id="rId3"/>
    <p:sldLayoutId id="2147484240" r:id="rId4"/>
    <p:sldLayoutId id="2147484241" r:id="rId5"/>
    <p:sldLayoutId id="2147484242" r:id="rId6"/>
    <p:sldLayoutId id="2147484243" r:id="rId7"/>
    <p:sldLayoutId id="2147484244" r:id="rId8"/>
    <p:sldLayoutId id="2147484245" r:id="rId9"/>
    <p:sldLayoutId id="2147484246" r:id="rId10"/>
    <p:sldLayoutId id="2147484247" r:id="rId11"/>
    <p:sldLayoutId id="2147484248" r:id="rId12"/>
    <p:sldLayoutId id="2147484249"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6411" algn="ctr" rtl="0" eaLnBrk="0" fontAlgn="base" hangingPunct="0">
        <a:spcBef>
          <a:spcPct val="0"/>
        </a:spcBef>
        <a:spcAft>
          <a:spcPct val="0"/>
        </a:spcAft>
        <a:defRPr sz="4400">
          <a:solidFill>
            <a:schemeClr val="tx2"/>
          </a:solidFill>
          <a:latin typeface="Times New Roman" pitchFamily="-112" charset="0"/>
        </a:defRPr>
      </a:lvl6pPr>
      <a:lvl7pPr marL="912825" algn="ctr" rtl="0" eaLnBrk="0" fontAlgn="base" hangingPunct="0">
        <a:spcBef>
          <a:spcPct val="0"/>
        </a:spcBef>
        <a:spcAft>
          <a:spcPct val="0"/>
        </a:spcAft>
        <a:defRPr sz="4400">
          <a:solidFill>
            <a:schemeClr val="tx2"/>
          </a:solidFill>
          <a:latin typeface="Times New Roman" pitchFamily="-112" charset="0"/>
        </a:defRPr>
      </a:lvl7pPr>
      <a:lvl8pPr marL="1369220" algn="ctr" rtl="0" eaLnBrk="0" fontAlgn="base" hangingPunct="0">
        <a:spcBef>
          <a:spcPct val="0"/>
        </a:spcBef>
        <a:spcAft>
          <a:spcPct val="0"/>
        </a:spcAft>
        <a:defRPr sz="4400">
          <a:solidFill>
            <a:schemeClr val="tx2"/>
          </a:solidFill>
          <a:latin typeface="Times New Roman" pitchFamily="-112" charset="0"/>
        </a:defRPr>
      </a:lvl8pPr>
      <a:lvl9pPr marL="1825644" algn="ctr" rtl="0" eaLnBrk="0" fontAlgn="base" hangingPunct="0">
        <a:spcBef>
          <a:spcPct val="0"/>
        </a:spcBef>
        <a:spcAft>
          <a:spcPct val="0"/>
        </a:spcAft>
        <a:defRPr sz="4400">
          <a:solidFill>
            <a:schemeClr val="tx2"/>
          </a:solidFill>
          <a:latin typeface="Times New Roman" pitchFamily="-112" charset="0"/>
        </a:defRPr>
      </a:lvl9pPr>
    </p:titleStyle>
    <p:bodyStyle>
      <a:lvl1pPr marL="342305" indent="-342305"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1657" indent="-28526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1010" indent="-228206"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597431" indent="-228206"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3830" indent="-228206"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0238" indent="-228206"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66653" indent="-228206"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3050" indent="-228206"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79469" indent="-228206"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6411" rtl="0" eaLnBrk="1" latinLnBrk="0" hangingPunct="1">
        <a:defRPr sz="1800" kern="1200">
          <a:solidFill>
            <a:schemeClr val="tx1"/>
          </a:solidFill>
          <a:latin typeface="+mn-lt"/>
          <a:ea typeface="+mn-ea"/>
          <a:cs typeface="+mn-cs"/>
        </a:defRPr>
      </a:lvl1pPr>
      <a:lvl2pPr marL="456411" algn="l" defTabSz="456411" rtl="0" eaLnBrk="1" latinLnBrk="0" hangingPunct="1">
        <a:defRPr sz="1800" kern="1200">
          <a:solidFill>
            <a:schemeClr val="tx1"/>
          </a:solidFill>
          <a:latin typeface="+mn-lt"/>
          <a:ea typeface="+mn-ea"/>
          <a:cs typeface="+mn-cs"/>
        </a:defRPr>
      </a:lvl2pPr>
      <a:lvl3pPr marL="912825" algn="l" defTabSz="456411" rtl="0" eaLnBrk="1" latinLnBrk="0" hangingPunct="1">
        <a:defRPr sz="1800" kern="1200">
          <a:solidFill>
            <a:schemeClr val="tx1"/>
          </a:solidFill>
          <a:latin typeface="+mn-lt"/>
          <a:ea typeface="+mn-ea"/>
          <a:cs typeface="+mn-cs"/>
        </a:defRPr>
      </a:lvl3pPr>
      <a:lvl4pPr marL="1369220" algn="l" defTabSz="456411" rtl="0" eaLnBrk="1" latinLnBrk="0" hangingPunct="1">
        <a:defRPr sz="1800" kern="1200">
          <a:solidFill>
            <a:schemeClr val="tx1"/>
          </a:solidFill>
          <a:latin typeface="+mn-lt"/>
          <a:ea typeface="+mn-ea"/>
          <a:cs typeface="+mn-cs"/>
        </a:defRPr>
      </a:lvl4pPr>
      <a:lvl5pPr marL="1825644" algn="l" defTabSz="456411" rtl="0" eaLnBrk="1" latinLnBrk="0" hangingPunct="1">
        <a:defRPr sz="1800" kern="1200">
          <a:solidFill>
            <a:schemeClr val="tx1"/>
          </a:solidFill>
          <a:latin typeface="+mn-lt"/>
          <a:ea typeface="+mn-ea"/>
          <a:cs typeface="+mn-cs"/>
        </a:defRPr>
      </a:lvl5pPr>
      <a:lvl6pPr marL="2282036" algn="l" defTabSz="456411" rtl="0" eaLnBrk="1" latinLnBrk="0" hangingPunct="1">
        <a:defRPr sz="1800" kern="1200">
          <a:solidFill>
            <a:schemeClr val="tx1"/>
          </a:solidFill>
          <a:latin typeface="+mn-lt"/>
          <a:ea typeface="+mn-ea"/>
          <a:cs typeface="+mn-cs"/>
        </a:defRPr>
      </a:lvl6pPr>
      <a:lvl7pPr marL="2738440" algn="l" defTabSz="456411" rtl="0" eaLnBrk="1" latinLnBrk="0" hangingPunct="1">
        <a:defRPr sz="1800" kern="1200">
          <a:solidFill>
            <a:schemeClr val="tx1"/>
          </a:solidFill>
          <a:latin typeface="+mn-lt"/>
          <a:ea typeface="+mn-ea"/>
          <a:cs typeface="+mn-cs"/>
        </a:defRPr>
      </a:lvl7pPr>
      <a:lvl8pPr marL="3194844" algn="l" defTabSz="456411" rtl="0" eaLnBrk="1" latinLnBrk="0" hangingPunct="1">
        <a:defRPr sz="1800" kern="1200">
          <a:solidFill>
            <a:schemeClr val="tx1"/>
          </a:solidFill>
          <a:latin typeface="+mn-lt"/>
          <a:ea typeface="+mn-ea"/>
          <a:cs typeface="+mn-cs"/>
        </a:defRPr>
      </a:lvl8pPr>
      <a:lvl9pPr marL="3651255" algn="l" defTabSz="456411"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fontAlgn="base">
              <a:spcBef>
                <a:spcPct val="0"/>
              </a:spcBef>
              <a:spcAft>
                <a:spcPct val="0"/>
              </a:spcAft>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fontAlgn="base">
              <a:spcBef>
                <a:spcPct val="0"/>
              </a:spcBef>
              <a:spcAft>
                <a:spcPct val="0"/>
              </a:spcAft>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pPr fontAlgn="base">
              <a:spcBef>
                <a:spcPct val="0"/>
              </a:spcBef>
              <a:spcAft>
                <a:spcPct val="0"/>
              </a:spcAft>
            </a:pPr>
            <a:fld id="{B9D20AD3-D622-EC41-AF78-52EA093B16AC}" type="slidenum">
              <a:rPr lang="en-US">
                <a:solidFill>
                  <a:srgbClr val="000000"/>
                </a:solidFill>
              </a:rPr>
              <a:pPr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1745406853"/>
      </p:ext>
    </p:extLst>
  </p:cSld>
  <p:clrMap bg1="lt1" tx1="dk1" bg2="lt2" tx2="dk2" accent1="accent1" accent2="accent2" accent3="accent3" accent4="accent4" accent5="accent5" accent6="accent6" hlink="hlink" folHlink="folHlink"/>
  <p:sldLayoutIdLst>
    <p:sldLayoutId id="2147484251" r:id="rId1"/>
    <p:sldLayoutId id="2147484252" r:id="rId2"/>
    <p:sldLayoutId id="2147484253" r:id="rId3"/>
    <p:sldLayoutId id="2147484254" r:id="rId4"/>
    <p:sldLayoutId id="2147484255" r:id="rId5"/>
    <p:sldLayoutId id="2147484256" r:id="rId6"/>
    <p:sldLayoutId id="2147484257" r:id="rId7"/>
    <p:sldLayoutId id="2147484258" r:id="rId8"/>
    <p:sldLayoutId id="2147484259" r:id="rId9"/>
    <p:sldLayoutId id="2147484260" r:id="rId10"/>
    <p:sldLayoutId id="2147484261"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fontAlgn="base">
              <a:spcBef>
                <a:spcPct val="0"/>
              </a:spcBef>
              <a:spcAft>
                <a:spcPct val="0"/>
              </a:spcAft>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fontAlgn="base">
              <a:spcBef>
                <a:spcPct val="0"/>
              </a:spcBef>
              <a:spcAft>
                <a:spcPct val="0"/>
              </a:spcAft>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pPr fontAlgn="base">
              <a:spcBef>
                <a:spcPct val="0"/>
              </a:spcBef>
              <a:spcAft>
                <a:spcPct val="0"/>
              </a:spcAft>
            </a:pPr>
            <a:fld id="{B9D20AD3-D622-EC41-AF78-52EA093B16AC}" type="slidenum">
              <a:rPr lang="en-US">
                <a:solidFill>
                  <a:srgbClr val="000000"/>
                </a:solidFill>
              </a:rPr>
              <a:pPr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2479477442"/>
      </p:ext>
    </p:extLst>
  </p:cSld>
  <p:clrMap bg1="lt1" tx1="dk1" bg2="lt2" tx2="dk2" accent1="accent1" accent2="accent2" accent3="accent3" accent4="accent4" accent5="accent5" accent6="accent6" hlink="hlink" folHlink="folHlink"/>
  <p:sldLayoutIdLst>
    <p:sldLayoutId id="2147484263" r:id="rId1"/>
    <p:sldLayoutId id="2147484264" r:id="rId2"/>
    <p:sldLayoutId id="2147484265" r:id="rId3"/>
    <p:sldLayoutId id="2147484266" r:id="rId4"/>
    <p:sldLayoutId id="2147484267" r:id="rId5"/>
    <p:sldLayoutId id="2147484268" r:id="rId6"/>
    <p:sldLayoutId id="2147484269" r:id="rId7"/>
    <p:sldLayoutId id="2147484270" r:id="rId8"/>
    <p:sldLayoutId id="2147484271" r:id="rId9"/>
    <p:sldLayoutId id="2147484272" r:id="rId10"/>
    <p:sldLayoutId id="2147484273"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fontAlgn="base">
              <a:spcBef>
                <a:spcPct val="0"/>
              </a:spcBef>
              <a:spcAft>
                <a:spcPct val="0"/>
              </a:spcAft>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fontAlgn="base">
              <a:spcBef>
                <a:spcPct val="0"/>
              </a:spcBef>
              <a:spcAft>
                <a:spcPct val="0"/>
              </a:spcAft>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pPr fontAlgn="base">
              <a:spcBef>
                <a:spcPct val="0"/>
              </a:spcBef>
              <a:spcAft>
                <a:spcPct val="0"/>
              </a:spcAft>
            </a:pPr>
            <a:fld id="{B9D20AD3-D622-EC41-AF78-52EA093B16AC}" type="slidenum">
              <a:rPr lang="en-US">
                <a:solidFill>
                  <a:srgbClr val="000000"/>
                </a:solidFill>
              </a:rPr>
              <a:pPr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2630708884"/>
      </p:ext>
    </p:extLst>
  </p:cSld>
  <p:clrMap bg1="lt1" tx1="dk1" bg2="lt2" tx2="dk2" accent1="accent1" accent2="accent2" accent3="accent3" accent4="accent4" accent5="accent5" accent6="accent6" hlink="hlink" folHlink="folHlink"/>
  <p:sldLayoutIdLst>
    <p:sldLayoutId id="2147484275" r:id="rId1"/>
    <p:sldLayoutId id="2147484276" r:id="rId2"/>
    <p:sldLayoutId id="2147484277" r:id="rId3"/>
    <p:sldLayoutId id="2147484278" r:id="rId4"/>
    <p:sldLayoutId id="2147484279" r:id="rId5"/>
    <p:sldLayoutId id="2147484280" r:id="rId6"/>
    <p:sldLayoutId id="2147484281" r:id="rId7"/>
    <p:sldLayoutId id="2147484282" r:id="rId8"/>
    <p:sldLayoutId id="2147484283" r:id="rId9"/>
    <p:sldLayoutId id="2147484284" r:id="rId10"/>
    <p:sldLayoutId id="2147484285"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fontAlgn="base">
              <a:spcBef>
                <a:spcPct val="0"/>
              </a:spcBef>
              <a:spcAft>
                <a:spcPct val="0"/>
              </a:spcAft>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fontAlgn="base">
              <a:spcBef>
                <a:spcPct val="0"/>
              </a:spcBef>
              <a:spcAft>
                <a:spcPct val="0"/>
              </a:spcAft>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pPr fontAlgn="base">
              <a:spcBef>
                <a:spcPct val="0"/>
              </a:spcBef>
              <a:spcAft>
                <a:spcPct val="0"/>
              </a:spcAft>
            </a:pPr>
            <a:fld id="{B9D20AD3-D622-EC41-AF78-52EA093B16AC}" type="slidenum">
              <a:rPr lang="en-US">
                <a:solidFill>
                  <a:srgbClr val="000000"/>
                </a:solidFill>
              </a:rPr>
              <a:pPr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4134714858"/>
      </p:ext>
    </p:extLst>
  </p:cSld>
  <p:clrMap bg1="lt1" tx1="dk1" bg2="lt2" tx2="dk2" accent1="accent1" accent2="accent2" accent3="accent3" accent4="accent4" accent5="accent5" accent6="accent6" hlink="hlink" folHlink="folHlink"/>
  <p:sldLayoutIdLst>
    <p:sldLayoutId id="2147484287" r:id="rId1"/>
    <p:sldLayoutId id="2147484288" r:id="rId2"/>
    <p:sldLayoutId id="2147484289" r:id="rId3"/>
    <p:sldLayoutId id="2147484290" r:id="rId4"/>
    <p:sldLayoutId id="2147484291" r:id="rId5"/>
    <p:sldLayoutId id="2147484292" r:id="rId6"/>
    <p:sldLayoutId id="2147484293" r:id="rId7"/>
    <p:sldLayoutId id="2147484294" r:id="rId8"/>
    <p:sldLayoutId id="2147484295" r:id="rId9"/>
    <p:sldLayoutId id="2147484296" r:id="rId10"/>
    <p:sldLayoutId id="2147484297"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fontAlgn="base">
              <a:spcBef>
                <a:spcPct val="0"/>
              </a:spcBef>
              <a:spcAft>
                <a:spcPct val="0"/>
              </a:spcAft>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fontAlgn="base">
              <a:spcBef>
                <a:spcPct val="0"/>
              </a:spcBef>
              <a:spcAft>
                <a:spcPct val="0"/>
              </a:spcAft>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pPr fontAlgn="base">
              <a:spcBef>
                <a:spcPct val="0"/>
              </a:spcBef>
              <a:spcAft>
                <a:spcPct val="0"/>
              </a:spcAft>
            </a:pPr>
            <a:fld id="{B9D20AD3-D622-EC41-AF78-52EA093B16AC}" type="slidenum">
              <a:rPr lang="en-US">
                <a:solidFill>
                  <a:srgbClr val="000000"/>
                </a:solidFill>
              </a:rPr>
              <a:pPr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3758311986"/>
      </p:ext>
    </p:extLst>
  </p:cSld>
  <p:clrMap bg1="lt1" tx1="dk1" bg2="lt2" tx2="dk2" accent1="accent1" accent2="accent2" accent3="accent3" accent4="accent4" accent5="accent5" accent6="accent6" hlink="hlink" folHlink="folHlink"/>
  <p:sldLayoutIdLst>
    <p:sldLayoutId id="2147484299" r:id="rId1"/>
    <p:sldLayoutId id="2147484300" r:id="rId2"/>
    <p:sldLayoutId id="2147484301" r:id="rId3"/>
    <p:sldLayoutId id="2147484302" r:id="rId4"/>
    <p:sldLayoutId id="2147484303" r:id="rId5"/>
    <p:sldLayoutId id="2147484304" r:id="rId6"/>
    <p:sldLayoutId id="2147484305" r:id="rId7"/>
    <p:sldLayoutId id="2147484306" r:id="rId8"/>
    <p:sldLayoutId id="2147484307" r:id="rId9"/>
    <p:sldLayoutId id="2147484308" r:id="rId10"/>
    <p:sldLayoutId id="2147484309"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8435"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8436"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eaLnBrk="1" hangingPunct="1">
              <a:defRPr sz="1400">
                <a:ea typeface="SimSun" pitchFamily="2" charset="-122"/>
              </a:defRPr>
            </a:lvl1pPr>
          </a:lstStyle>
          <a:p>
            <a:pPr fontAlgn="base">
              <a:spcBef>
                <a:spcPct val="0"/>
              </a:spcBef>
              <a:spcAft>
                <a:spcPct val="0"/>
              </a:spcAft>
            </a:pPr>
            <a:endParaRPr lang="en-US" altLang="zh-CN">
              <a:solidFill>
                <a:srgbClr val="000000"/>
              </a:solidFill>
            </a:endParaRPr>
          </a:p>
        </p:txBody>
      </p:sp>
      <p:sp>
        <p:nvSpPr>
          <p:cNvPr id="18437"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eaLnBrk="1" hangingPunct="1">
              <a:defRPr sz="1400">
                <a:ea typeface="SimSun" pitchFamily="2" charset="-122"/>
              </a:defRPr>
            </a:lvl1pPr>
          </a:lstStyle>
          <a:p>
            <a:pPr fontAlgn="base">
              <a:spcBef>
                <a:spcPct val="0"/>
              </a:spcBef>
              <a:spcAft>
                <a:spcPct val="0"/>
              </a:spcAft>
            </a:pPr>
            <a:endParaRPr lang="en-US" altLang="zh-CN">
              <a:solidFill>
                <a:srgbClr val="000000"/>
              </a:solidFill>
            </a:endParaRPr>
          </a:p>
        </p:txBody>
      </p:sp>
      <p:sp>
        <p:nvSpPr>
          <p:cNvPr id="18438"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eaLnBrk="1" hangingPunct="1">
              <a:defRPr sz="1400">
                <a:ea typeface="SimSun" pitchFamily="2" charset="-122"/>
              </a:defRPr>
            </a:lvl1pPr>
          </a:lstStyle>
          <a:p>
            <a:pPr fontAlgn="base">
              <a:spcBef>
                <a:spcPct val="0"/>
              </a:spcBef>
              <a:spcAft>
                <a:spcPct val="0"/>
              </a:spcAft>
            </a:pPr>
            <a:fld id="{A8AD4C11-EC00-4C47-8D38-CD4F6881E71F}" type="slidenum">
              <a:rPr lang="en-US" altLang="zh-CN">
                <a:solidFill>
                  <a:srgbClr val="000000"/>
                </a:solidFill>
              </a:rPr>
              <a:pPr fontAlgn="base">
                <a:spcBef>
                  <a:spcPct val="0"/>
                </a:spcBef>
                <a:spcAft>
                  <a:spcPct val="0"/>
                </a:spcAft>
              </a:pPr>
              <a:t>‹#›</a:t>
            </a:fld>
            <a:endParaRPr lang="en-US" altLang="zh-CN">
              <a:solidFill>
                <a:srgbClr val="000000"/>
              </a:solidFill>
            </a:endParaRPr>
          </a:p>
        </p:txBody>
      </p:sp>
    </p:spTree>
    <p:extLst>
      <p:ext uri="{BB962C8B-B14F-4D97-AF65-F5344CB8AC3E}">
        <p14:creationId xmlns:p14="http://schemas.microsoft.com/office/powerpoint/2010/main" val="3511862903"/>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fontAlgn="base">
              <a:spcBef>
                <a:spcPct val="0"/>
              </a:spcBef>
              <a:spcAft>
                <a:spcPct val="0"/>
              </a:spcAft>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fontAlgn="base">
              <a:spcBef>
                <a:spcPct val="0"/>
              </a:spcBef>
              <a:spcAft>
                <a:spcPct val="0"/>
              </a:spcAft>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pPr fontAlgn="base">
              <a:spcBef>
                <a:spcPct val="0"/>
              </a:spcBef>
              <a:spcAft>
                <a:spcPct val="0"/>
              </a:spcAft>
            </a:pPr>
            <a:fld id="{B9D20AD3-D622-EC41-AF78-52EA093B16AC}" type="slidenum">
              <a:rPr lang="en-US">
                <a:solidFill>
                  <a:srgbClr val="000000"/>
                </a:solidFill>
              </a:rPr>
              <a:pPr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3985228311"/>
      </p:ext>
    </p:extLst>
  </p:cSld>
  <p:clrMap bg1="lt1" tx1="dk1" bg2="lt2" tx2="dk2" accent1="accent1" accent2="accent2" accent3="accent3" accent4="accent4" accent5="accent5" accent6="accent6" hlink="hlink" folHlink="folHlink"/>
  <p:sldLayoutIdLst>
    <p:sldLayoutId id="2147484311" r:id="rId1"/>
    <p:sldLayoutId id="2147484312" r:id="rId2"/>
    <p:sldLayoutId id="2147484313" r:id="rId3"/>
    <p:sldLayoutId id="2147484314" r:id="rId4"/>
    <p:sldLayoutId id="2147484315" r:id="rId5"/>
    <p:sldLayoutId id="2147484316" r:id="rId6"/>
    <p:sldLayoutId id="2147484317" r:id="rId7"/>
    <p:sldLayoutId id="2147484318" r:id="rId8"/>
    <p:sldLayoutId id="2147484319" r:id="rId9"/>
    <p:sldLayoutId id="2147484320" r:id="rId10"/>
    <p:sldLayoutId id="2147484321"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1202"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a:t>Click to edit Master title style</a:t>
            </a:r>
            <a:endParaRPr lang="en-US"/>
          </a:p>
        </p:txBody>
      </p:sp>
      <p:sp>
        <p:nvSpPr>
          <p:cNvPr id="51203"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defTabSz="457200">
              <a:defRPr sz="1200">
                <a:solidFill>
                  <a:srgbClr val="898989"/>
                </a:solidFill>
                <a:latin typeface="Calibri" pitchFamily="34" charset="0"/>
              </a:defRPr>
            </a:lvl1pPr>
          </a:lstStyle>
          <a:p>
            <a:pPr fontAlgn="base">
              <a:spcBef>
                <a:spcPct val="0"/>
              </a:spcBef>
              <a:spcAft>
                <a:spcPct val="0"/>
              </a:spcAft>
            </a:pPr>
            <a:fld id="{3E731733-F2BA-4E3E-A13B-50DC44DBF30E}" type="datetimeFigureOut">
              <a:rPr lang="en-US">
                <a:ea typeface="MS PGothic" pitchFamily="34" charset="-128"/>
              </a:rPr>
              <a:pPr fontAlgn="base">
                <a:spcBef>
                  <a:spcPct val="0"/>
                </a:spcBef>
                <a:spcAft>
                  <a:spcPct val="0"/>
                </a:spcAft>
              </a:pPr>
              <a:t>9/14/18</a:t>
            </a:fld>
            <a:endParaRPr lang="en-US">
              <a:ea typeface="MS PGothic" pitchFamily="34" charset="-128"/>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defTabSz="457200">
              <a:defRPr sz="1200">
                <a:solidFill>
                  <a:srgbClr val="898989"/>
                </a:solidFill>
                <a:latin typeface="Calibri" pitchFamily="34" charset="0"/>
              </a:defRPr>
            </a:lvl1pPr>
          </a:lstStyle>
          <a:p>
            <a:pPr fontAlgn="base">
              <a:spcBef>
                <a:spcPct val="0"/>
              </a:spcBef>
              <a:spcAft>
                <a:spcPct val="0"/>
              </a:spcAft>
            </a:pPr>
            <a:endParaRPr lang="en-US">
              <a:ea typeface="MS PGothic" pitchFamily="34" charset="-128"/>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defTabSz="457200">
              <a:defRPr sz="1200">
                <a:solidFill>
                  <a:srgbClr val="898989"/>
                </a:solidFill>
                <a:latin typeface="Calibri" pitchFamily="34" charset="0"/>
              </a:defRPr>
            </a:lvl1pPr>
          </a:lstStyle>
          <a:p>
            <a:pPr fontAlgn="base">
              <a:spcBef>
                <a:spcPct val="0"/>
              </a:spcBef>
              <a:spcAft>
                <a:spcPct val="0"/>
              </a:spcAft>
            </a:pPr>
            <a:fld id="{71C8EB3A-54B5-4EE2-89C2-9A321DB21FF7}" type="slidenum">
              <a:rPr lang="en-US">
                <a:ea typeface="MS PGothic" pitchFamily="34" charset="-128"/>
              </a:rPr>
              <a:pPr fontAlgn="base">
                <a:spcBef>
                  <a:spcPct val="0"/>
                </a:spcBef>
                <a:spcAft>
                  <a:spcPct val="0"/>
                </a:spcAft>
              </a:pPr>
              <a:t>‹#›</a:t>
            </a:fld>
            <a:endParaRPr lang="en-US">
              <a:ea typeface="MS PGothic" pitchFamily="34" charset="-128"/>
            </a:endParaRPr>
          </a:p>
        </p:txBody>
      </p:sp>
    </p:spTree>
    <p:extLst>
      <p:ext uri="{BB962C8B-B14F-4D97-AF65-F5344CB8AC3E}">
        <p14:creationId xmlns:p14="http://schemas.microsoft.com/office/powerpoint/2010/main" val="3640786064"/>
      </p:ext>
    </p:extLst>
  </p:cSld>
  <p:clrMap bg1="lt1" tx1="dk1" bg2="lt2" tx2="dk2" accent1="accent1" accent2="accent2" accent3="accent3" accent4="accent4" accent5="accent5" accent6="accent6" hlink="hlink" folHlink="folHlink"/>
  <p:sldLayoutIdLst>
    <p:sldLayoutId id="2147484359" r:id="rId1"/>
    <p:sldLayoutId id="2147484360" r:id="rId2"/>
    <p:sldLayoutId id="2147484361" r:id="rId3"/>
    <p:sldLayoutId id="2147484362" r:id="rId4"/>
    <p:sldLayoutId id="2147484363" r:id="rId5"/>
    <p:sldLayoutId id="2147484364" r:id="rId6"/>
    <p:sldLayoutId id="2147484365" r:id="rId7"/>
    <p:sldLayoutId id="2147484366" r:id="rId8"/>
    <p:sldLayoutId id="2147484367" r:id="rId9"/>
    <p:sldLayoutId id="2147484368" r:id="rId10"/>
    <p:sldLayoutId id="2147484369" r:id="rId11"/>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ＭＳ Ｐゴシック"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457200" y="274638"/>
            <a:ext cx="8229600" cy="1143001"/>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chor="ctr">
            <a:normAutofit/>
          </a:bodyPr>
          <a:lstStyle/>
          <a:p>
            <a:r>
              <a:t>Title Text</a:t>
            </a:r>
          </a:p>
        </p:txBody>
      </p:sp>
      <p:sp>
        <p:nvSpPr>
          <p:cNvPr id="3" name="Shape 3"/>
          <p:cNvSpPr>
            <a:spLocks noGrp="1"/>
          </p:cNvSpPr>
          <p:nvPr>
            <p:ph type="body" idx="1"/>
          </p:nvPr>
        </p:nvSpPr>
        <p:spPr>
          <a:xfrm>
            <a:off x="457200" y="1600200"/>
            <a:ext cx="8229600" cy="4525963"/>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ormAutofit/>
          </a:bodyPr>
          <a:lstStyle/>
          <a:p>
            <a:r>
              <a:t>Body Level One</a:t>
            </a:r>
          </a:p>
          <a:p>
            <a:pPr lvl="1"/>
            <a:r>
              <a:t>Body Level Two</a:t>
            </a:r>
          </a:p>
          <a:p>
            <a:pPr lvl="2"/>
            <a:r>
              <a:t>Body Level Three</a:t>
            </a:r>
          </a:p>
          <a:p>
            <a:pPr lvl="3"/>
            <a:r>
              <a:t>Body Level Four</a:t>
            </a:r>
          </a:p>
          <a:p>
            <a:pPr lvl="4"/>
            <a:r>
              <a:t>Body Level Five</a:t>
            </a:r>
          </a:p>
        </p:txBody>
      </p:sp>
      <p:sp>
        <p:nvSpPr>
          <p:cNvPr id="4" name="Shape 4"/>
          <p:cNvSpPr>
            <a:spLocks noGrp="1"/>
          </p:cNvSpPr>
          <p:nvPr>
            <p:ph type="sldNum" sz="quarter" idx="2"/>
          </p:nvPr>
        </p:nvSpPr>
        <p:spPr>
          <a:xfrm>
            <a:off x="8422823" y="6404294"/>
            <a:ext cx="263978" cy="269237"/>
          </a:xfrm>
          <a:prstGeom prst="rect">
            <a:avLst/>
          </a:prstGeom>
          <a:ln w="12700">
            <a:miter lim="400000"/>
          </a:ln>
        </p:spPr>
        <p:txBody>
          <a:bodyPr wrap="none" lIns="45718" tIns="45718" rIns="45718" bIns="45718" anchor="ctr">
            <a:spAutoFit/>
          </a:bodyPr>
          <a:lstStyle>
            <a:lvl1pPr algn="r">
              <a:defRPr sz="1200">
                <a:solidFill>
                  <a:srgbClr val="898989"/>
                </a:solidFill>
              </a:defRPr>
            </a:lvl1pPr>
          </a:lstStyle>
          <a:p>
            <a:pPr hangingPunct="0"/>
            <a:fld id="{86CB4B4D-7CA3-9044-876B-883B54F8677D}" type="slidenum">
              <a:rPr kern="0">
                <a:latin typeface="Calibri"/>
                <a:ea typeface="Calibri"/>
                <a:cs typeface="Calibri"/>
                <a:sym typeface="Calibri"/>
              </a:rPr>
              <a:pPr hangingPunct="0"/>
              <a:t>‹#›</a:t>
            </a:fld>
            <a:endParaRPr kern="0">
              <a:latin typeface="Calibri"/>
              <a:ea typeface="Calibri"/>
              <a:cs typeface="Calibri"/>
              <a:sym typeface="Calibri"/>
            </a:endParaRPr>
          </a:p>
        </p:txBody>
      </p:sp>
    </p:spTree>
    <p:extLst>
      <p:ext uri="{BB962C8B-B14F-4D97-AF65-F5344CB8AC3E}">
        <p14:creationId xmlns:p14="http://schemas.microsoft.com/office/powerpoint/2010/main" val="4028493982"/>
      </p:ext>
    </p:extLst>
  </p:cSld>
  <p:clrMap bg1="lt1" tx1="dk1" bg2="lt2" tx2="dk2" accent1="accent1" accent2="accent2" accent3="accent3" accent4="accent4" accent5="accent5" accent6="accent6" hlink="hlink" folHlink="folHlink"/>
  <p:sldLayoutIdLst>
    <p:sldLayoutId id="2147484371" r:id="rId1"/>
    <p:sldLayoutId id="2147484373" r:id="rId2"/>
    <p:sldLayoutId id="2147484374" r:id="rId3"/>
    <p:sldLayoutId id="2147484375" r:id="rId4"/>
    <p:sldLayoutId id="2147484376" r:id="rId5"/>
    <p:sldLayoutId id="2147484377" r:id="rId6"/>
    <p:sldLayoutId id="2147484378" r:id="rId7"/>
    <p:sldLayoutId id="2147484379" r:id="rId8"/>
    <p:sldLayoutId id="2147484380" r:id="rId9"/>
    <p:sldLayoutId id="2147484381" r:id="rId10"/>
    <p:sldLayoutId id="2147484382" r:id="rId11"/>
    <p:sldLayoutId id="2147484383" r:id="rId12"/>
    <p:sldLayoutId id="2147484384" r:id="rId13"/>
    <p:sldLayoutId id="2147484385" r:id="rId14"/>
    <p:sldLayoutId id="2147484386" r:id="rId15"/>
    <p:sldLayoutId id="2147484387" r:id="rId16"/>
    <p:sldLayoutId id="2147484388" r:id="rId17"/>
    <p:sldLayoutId id="2147484389" r:id="rId18"/>
    <p:sldLayoutId id="2147484390" r:id="rId19"/>
    <p:sldLayoutId id="2147484391" r:id="rId20"/>
    <p:sldLayoutId id="2147484392" r:id="rId21"/>
  </p:sldLayoutIdLst>
  <p:transition spd="med"/>
  <p:txStyles>
    <p:titleStyle>
      <a:lvl1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1pPr>
      <a:lvl2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2pPr>
      <a:lvl3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3pPr>
      <a:lvl4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4pPr>
      <a:lvl5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5pPr>
      <a:lvl6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6pPr>
      <a:lvl7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7pPr>
      <a:lvl8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8pPr>
      <a:lvl9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9pPr>
    </p:titleStyle>
    <p:bodyStyle>
      <a:lvl1pPr marL="342900" marR="0" indent="-34290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1pPr>
      <a:lvl2pPr marL="783771" marR="0" indent="-326571"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2pPr>
      <a:lvl3pPr marL="1219200" marR="0" indent="-30480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3pPr>
      <a:lvl4pPr marL="17373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4pPr>
      <a:lvl5pPr marL="21945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5pPr>
      <a:lvl6pPr marL="26517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6pPr>
      <a:lvl7pPr marL="31089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7pPr>
      <a:lvl8pPr marL="35661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8pPr>
      <a:lvl9pPr marL="40233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1pPr>
      <a:lvl2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2pPr>
      <a:lvl3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3pPr>
      <a:lvl4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4pPr>
      <a:lvl5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5pPr>
      <a:lvl6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6pPr>
      <a:lvl7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7pPr>
      <a:lvl8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8pPr>
      <a:lvl9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102402" name="Group 2"/>
          <p:cNvGrpSpPr>
            <a:grpSpLocks/>
          </p:cNvGrpSpPr>
          <p:nvPr/>
        </p:nvGrpSpPr>
        <p:grpSpPr bwMode="auto">
          <a:xfrm>
            <a:off x="0" y="1588"/>
            <a:ext cx="9132888" cy="6845300"/>
            <a:chOff x="0" y="1"/>
            <a:chExt cx="5753" cy="4312"/>
          </a:xfrm>
        </p:grpSpPr>
        <p:sp>
          <p:nvSpPr>
            <p:cNvPr id="6147"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fontAlgn="base">
                <a:spcBef>
                  <a:spcPct val="0"/>
                </a:spcBef>
                <a:spcAft>
                  <a:spcPct val="0"/>
                </a:spcAft>
                <a:defRPr/>
              </a:pPr>
              <a:endParaRPr lang="en-US" sz="2400">
                <a:solidFill>
                  <a:srgbClr val="FFFFFF"/>
                </a:solidFill>
                <a:latin typeface="Times New Roman"/>
                <a:ea typeface="ＭＳ Ｐゴシック" charset="-128"/>
                <a:cs typeface="ＭＳ Ｐゴシック" charset="-128"/>
              </a:endParaRPr>
            </a:p>
          </p:txBody>
        </p:sp>
        <p:sp>
          <p:nvSpPr>
            <p:cNvPr id="102409" name="Arc 4"/>
            <p:cNvSpPr>
              <a:spLocks/>
            </p:cNvSpPr>
            <p:nvPr/>
          </p:nvSpPr>
          <p:spPr bwMode="auto">
            <a:xfrm>
              <a:off x="0" y="1"/>
              <a:ext cx="5298" cy="43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en-US" sz="2400">
                <a:solidFill>
                  <a:srgbClr val="FFFFFF"/>
                </a:solidFill>
                <a:latin typeface="Arial" charset="0"/>
                <a:ea typeface="ＭＳ Ｐゴシック" charset="0"/>
              </a:endParaRPr>
            </a:p>
          </p:txBody>
        </p:sp>
      </p:grpSp>
      <p:sp>
        <p:nvSpPr>
          <p:cNvPr id="6149" name="Rectangle 5"/>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891" tIns="45946" rIns="91891" bIns="45946" numCol="1" anchor="ctr" anchorCtr="0" compatLnSpc="1">
            <a:prstTxWarp prst="textNoShape">
              <a:avLst/>
            </a:prstTxWarp>
          </a:bodyPr>
          <a:lstStyle/>
          <a:p>
            <a:pPr lvl="0"/>
            <a:r>
              <a:rPr lang="en-US" dirty="0"/>
              <a:t>Click to edit Master title style</a:t>
            </a:r>
          </a:p>
        </p:txBody>
      </p:sp>
      <p:sp>
        <p:nvSpPr>
          <p:cNvPr id="6150" name="Rectangle 6"/>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891" tIns="45946" rIns="91891" bIns="45946" numCol="1" anchor="ctr" anchorCtr="0" compatLnSpc="1">
            <a:prstTxWarp prst="textNoShape">
              <a:avLst/>
            </a:prstTxWarp>
          </a:bodyPr>
          <a:lstStyle>
            <a:lvl1pPr eaLnBrk="1" hangingPunct="1">
              <a:defRPr sz="1400">
                <a:solidFill>
                  <a:srgbClr val="FFFFFF"/>
                </a:solidFill>
                <a:latin typeface="Times New Roman" charset="0"/>
                <a:ea typeface="ＭＳ Ｐゴシック" charset="-128"/>
                <a:cs typeface="ＭＳ Ｐゴシック" charset="-128"/>
              </a:defRPr>
            </a:lvl1pPr>
          </a:lstStyle>
          <a:p>
            <a:pPr fontAlgn="base">
              <a:spcBef>
                <a:spcPct val="0"/>
              </a:spcBef>
              <a:spcAft>
                <a:spcPct val="0"/>
              </a:spcAft>
              <a:defRPr/>
            </a:pPr>
            <a:endParaRPr lang="en-US"/>
          </a:p>
        </p:txBody>
      </p:sp>
      <p:sp>
        <p:nvSpPr>
          <p:cNvPr id="6151" name="Rectangle 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891" tIns="45946" rIns="91891" bIns="45946" numCol="1" anchor="ctr" anchorCtr="0" compatLnSpc="1">
            <a:prstTxWarp prst="textNoShape">
              <a:avLst/>
            </a:prstTxWarp>
          </a:bodyPr>
          <a:lstStyle>
            <a:lvl1pPr algn="ctr" eaLnBrk="1" hangingPunct="1">
              <a:defRPr sz="1400">
                <a:solidFill>
                  <a:srgbClr val="FFFFFF"/>
                </a:solidFill>
                <a:latin typeface="Times New Roman" charset="0"/>
                <a:ea typeface="ＭＳ Ｐゴシック" charset="-128"/>
                <a:cs typeface="ＭＳ Ｐゴシック" charset="-128"/>
              </a:defRPr>
            </a:lvl1pPr>
          </a:lstStyle>
          <a:p>
            <a:pPr fontAlgn="base">
              <a:spcBef>
                <a:spcPct val="0"/>
              </a:spcBef>
              <a:spcAft>
                <a:spcPct val="0"/>
              </a:spcAft>
              <a:defRPr/>
            </a:pPr>
            <a:endParaRPr lang="en-US"/>
          </a:p>
        </p:txBody>
      </p:sp>
      <p:sp>
        <p:nvSpPr>
          <p:cNvPr id="6152" name="Rectangle 8"/>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891" tIns="45946" rIns="91891" bIns="45946" numCol="1" anchor="ctr" anchorCtr="0" compatLnSpc="1">
            <a:prstTxWarp prst="textNoShape">
              <a:avLst/>
            </a:prstTxWarp>
          </a:bodyPr>
          <a:lstStyle>
            <a:lvl1pPr algn="r" eaLnBrk="1" hangingPunct="1">
              <a:defRPr sz="1400">
                <a:solidFill>
                  <a:srgbClr val="FFFFFF"/>
                </a:solidFill>
                <a:latin typeface="Times New Roman" charset="0"/>
              </a:defRPr>
            </a:lvl1pPr>
          </a:lstStyle>
          <a:p>
            <a:pPr fontAlgn="base">
              <a:spcBef>
                <a:spcPct val="0"/>
              </a:spcBef>
              <a:spcAft>
                <a:spcPct val="0"/>
              </a:spcAft>
              <a:defRPr/>
            </a:pPr>
            <a:fld id="{E6A1BD09-D8B1-0649-ADFB-F8FE5DE36C7F}" type="slidenum">
              <a:rPr lang="en-US">
                <a:ea typeface="ＭＳ Ｐゴシック" charset="0"/>
              </a:rPr>
              <a:pPr fontAlgn="base">
                <a:spcBef>
                  <a:spcPct val="0"/>
                </a:spcBef>
                <a:spcAft>
                  <a:spcPct val="0"/>
                </a:spcAft>
                <a:defRPr/>
              </a:pPr>
              <a:t>‹#›</a:t>
            </a:fld>
            <a:endParaRPr lang="en-US">
              <a:ea typeface="ＭＳ Ｐゴシック" charset="0"/>
            </a:endParaRPr>
          </a:p>
        </p:txBody>
      </p:sp>
      <p:sp>
        <p:nvSpPr>
          <p:cNvPr id="102407" name="Rectangle 9"/>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56" tIns="45629" rIns="91256" bIns="4562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79434953"/>
      </p:ext>
    </p:extLst>
  </p:cSld>
  <p:clrMap bg1="dk2" tx1="lt1" bg2="dk1" tx2="lt2" accent1="accent1" accent2="accent2" accent3="accent3" accent4="accent4" accent5="accent5" accent6="accent6" hlink="hlink" folHlink="folHlink"/>
  <p:sldLayoutIdLst>
    <p:sldLayoutId id="2147484407" r:id="rId1"/>
    <p:sldLayoutId id="2147484408" r:id="rId2"/>
    <p:sldLayoutId id="2147484409" r:id="rId3"/>
    <p:sldLayoutId id="2147484410" r:id="rId4"/>
    <p:sldLayoutId id="2147484411" r:id="rId5"/>
    <p:sldLayoutId id="2147484412" r:id="rId6"/>
    <p:sldLayoutId id="2147484413" r:id="rId7"/>
    <p:sldLayoutId id="2147484414" r:id="rId8"/>
    <p:sldLayoutId id="2147484415" r:id="rId9"/>
    <p:sldLayoutId id="2147484416" r:id="rId10"/>
    <p:sldLayoutId id="2147484417" r:id="rId11"/>
    <p:sldLayoutId id="2147484418"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5pPr>
      <a:lvl6pPr marL="456321"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6pPr>
      <a:lvl7pPr marL="912645"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7pPr>
      <a:lvl8pPr marL="1368948"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8pPr>
      <a:lvl9pPr marL="1825284"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9pPr>
    </p:titleStyle>
    <p:bodyStyle>
      <a:lvl1pPr marL="342237" indent="-342237" algn="l" rtl="0" eaLnBrk="0" fontAlgn="base" hangingPunct="0">
        <a:spcBef>
          <a:spcPct val="20000"/>
        </a:spcBef>
        <a:spcAft>
          <a:spcPct val="0"/>
        </a:spcAft>
        <a:buClr>
          <a:schemeClr val="accent2"/>
        </a:buClr>
        <a:buSzPct val="80000"/>
        <a:buFont typeface="Wingdings" charset="0"/>
        <a:buChar char="l"/>
        <a:defRPr sz="3200">
          <a:solidFill>
            <a:schemeClr val="tx1"/>
          </a:solidFill>
          <a:latin typeface="Arial"/>
          <a:ea typeface="ＭＳ Ｐゴシック" pitchFamily="-108" charset="-128"/>
          <a:cs typeface="Arial"/>
        </a:defRPr>
      </a:lvl1pPr>
      <a:lvl2pPr marL="741509" indent="-285204" algn="l" rtl="0" eaLnBrk="0" fontAlgn="base" hangingPunct="0">
        <a:spcBef>
          <a:spcPct val="20000"/>
        </a:spcBef>
        <a:spcAft>
          <a:spcPct val="0"/>
        </a:spcAft>
        <a:buClr>
          <a:schemeClr val="tx1"/>
        </a:buClr>
        <a:buSzPct val="90000"/>
        <a:buChar char="–"/>
        <a:defRPr sz="2800">
          <a:solidFill>
            <a:schemeClr val="tx1"/>
          </a:solidFill>
          <a:latin typeface="Arial"/>
          <a:ea typeface="ＭＳ Ｐゴシック" pitchFamily="-108" charset="-128"/>
          <a:cs typeface="Arial"/>
        </a:defRPr>
      </a:lvl2pPr>
      <a:lvl3pPr marL="1140782" indent="-228161" algn="l" rtl="0" eaLnBrk="0" fontAlgn="base" hangingPunct="0">
        <a:spcBef>
          <a:spcPct val="20000"/>
        </a:spcBef>
        <a:spcAft>
          <a:spcPct val="0"/>
        </a:spcAft>
        <a:buClr>
          <a:schemeClr val="accent1"/>
        </a:buClr>
        <a:buSzPct val="60000"/>
        <a:buFont typeface="Wingdings" charset="0"/>
        <a:buChar char="l"/>
        <a:defRPr sz="2400">
          <a:solidFill>
            <a:schemeClr val="tx1"/>
          </a:solidFill>
          <a:latin typeface="Arial"/>
          <a:ea typeface="ＭＳ Ｐゴシック" pitchFamily="-108" charset="-128"/>
          <a:cs typeface="Arial"/>
        </a:defRPr>
      </a:lvl3pPr>
      <a:lvl4pPr marL="1597115" indent="-228161" algn="l" rtl="0" eaLnBrk="0" fontAlgn="base" hangingPunct="0">
        <a:spcBef>
          <a:spcPct val="20000"/>
        </a:spcBef>
        <a:spcAft>
          <a:spcPct val="0"/>
        </a:spcAft>
        <a:buClr>
          <a:schemeClr val="tx1"/>
        </a:buClr>
        <a:buChar char="–"/>
        <a:defRPr sz="2000">
          <a:solidFill>
            <a:schemeClr val="tx1"/>
          </a:solidFill>
          <a:latin typeface="Arial"/>
          <a:ea typeface="ＭＳ Ｐゴシック" pitchFamily="-108" charset="-128"/>
          <a:cs typeface="Arial"/>
        </a:defRPr>
      </a:lvl4pPr>
      <a:lvl5pPr marL="2053422" indent="-228161" algn="l" rtl="0" eaLnBrk="0" fontAlgn="base" hangingPunct="0">
        <a:spcBef>
          <a:spcPct val="20000"/>
        </a:spcBef>
        <a:spcAft>
          <a:spcPct val="0"/>
        </a:spcAft>
        <a:buClr>
          <a:schemeClr val="accent1"/>
        </a:buClr>
        <a:buChar char="•"/>
        <a:defRPr sz="2000">
          <a:solidFill>
            <a:schemeClr val="tx1"/>
          </a:solidFill>
          <a:latin typeface="Arial"/>
          <a:ea typeface="ＭＳ Ｐゴシック" pitchFamily="-108" charset="-128"/>
          <a:cs typeface="Arial"/>
        </a:defRPr>
      </a:lvl5pPr>
      <a:lvl6pPr marL="2509740" indent="-228161"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6pPr>
      <a:lvl7pPr marL="2966065" indent="-228161"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7pPr>
      <a:lvl8pPr marL="3422371" indent="-228161"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8pPr>
      <a:lvl9pPr marL="3878701" indent="-228161"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9pPr>
    </p:bodyStyle>
    <p:otherStyle>
      <a:defPPr>
        <a:defRPr lang="en-US"/>
      </a:defPPr>
      <a:lvl1pPr marL="0" algn="l" defTabSz="456321" rtl="0" eaLnBrk="1" latinLnBrk="0" hangingPunct="1">
        <a:defRPr sz="1800" kern="1200">
          <a:solidFill>
            <a:schemeClr val="tx1"/>
          </a:solidFill>
          <a:latin typeface="+mn-lt"/>
          <a:ea typeface="+mn-ea"/>
          <a:cs typeface="+mn-cs"/>
        </a:defRPr>
      </a:lvl1pPr>
      <a:lvl2pPr marL="456321" algn="l" defTabSz="456321" rtl="0" eaLnBrk="1" latinLnBrk="0" hangingPunct="1">
        <a:defRPr sz="1800" kern="1200">
          <a:solidFill>
            <a:schemeClr val="tx1"/>
          </a:solidFill>
          <a:latin typeface="+mn-lt"/>
          <a:ea typeface="+mn-ea"/>
          <a:cs typeface="+mn-cs"/>
        </a:defRPr>
      </a:lvl2pPr>
      <a:lvl3pPr marL="912645" algn="l" defTabSz="456321" rtl="0" eaLnBrk="1" latinLnBrk="0" hangingPunct="1">
        <a:defRPr sz="1800" kern="1200">
          <a:solidFill>
            <a:schemeClr val="tx1"/>
          </a:solidFill>
          <a:latin typeface="+mn-lt"/>
          <a:ea typeface="+mn-ea"/>
          <a:cs typeface="+mn-cs"/>
        </a:defRPr>
      </a:lvl3pPr>
      <a:lvl4pPr marL="1368948" algn="l" defTabSz="456321" rtl="0" eaLnBrk="1" latinLnBrk="0" hangingPunct="1">
        <a:defRPr sz="1800" kern="1200">
          <a:solidFill>
            <a:schemeClr val="tx1"/>
          </a:solidFill>
          <a:latin typeface="+mn-lt"/>
          <a:ea typeface="+mn-ea"/>
          <a:cs typeface="+mn-cs"/>
        </a:defRPr>
      </a:lvl4pPr>
      <a:lvl5pPr marL="1825284" algn="l" defTabSz="456321" rtl="0" eaLnBrk="1" latinLnBrk="0" hangingPunct="1">
        <a:defRPr sz="1800" kern="1200">
          <a:solidFill>
            <a:schemeClr val="tx1"/>
          </a:solidFill>
          <a:latin typeface="+mn-lt"/>
          <a:ea typeface="+mn-ea"/>
          <a:cs typeface="+mn-cs"/>
        </a:defRPr>
      </a:lvl5pPr>
      <a:lvl6pPr marL="2281584" algn="l" defTabSz="456321" rtl="0" eaLnBrk="1" latinLnBrk="0" hangingPunct="1">
        <a:defRPr sz="1800" kern="1200">
          <a:solidFill>
            <a:schemeClr val="tx1"/>
          </a:solidFill>
          <a:latin typeface="+mn-lt"/>
          <a:ea typeface="+mn-ea"/>
          <a:cs typeface="+mn-cs"/>
        </a:defRPr>
      </a:lvl6pPr>
      <a:lvl7pPr marL="2737897" algn="l" defTabSz="456321" rtl="0" eaLnBrk="1" latinLnBrk="0" hangingPunct="1">
        <a:defRPr sz="1800" kern="1200">
          <a:solidFill>
            <a:schemeClr val="tx1"/>
          </a:solidFill>
          <a:latin typeface="+mn-lt"/>
          <a:ea typeface="+mn-ea"/>
          <a:cs typeface="+mn-cs"/>
        </a:defRPr>
      </a:lvl7pPr>
      <a:lvl8pPr marL="3194209" algn="l" defTabSz="456321" rtl="0" eaLnBrk="1" latinLnBrk="0" hangingPunct="1">
        <a:defRPr sz="1800" kern="1200">
          <a:solidFill>
            <a:schemeClr val="tx1"/>
          </a:solidFill>
          <a:latin typeface="+mn-lt"/>
          <a:ea typeface="+mn-ea"/>
          <a:cs typeface="+mn-cs"/>
        </a:defRPr>
      </a:lvl8pPr>
      <a:lvl9pPr marL="3650531" algn="l" defTabSz="456321"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fontAlgn="base">
              <a:spcBef>
                <a:spcPct val="0"/>
              </a:spcBef>
              <a:spcAft>
                <a:spcPct val="0"/>
              </a:spcAft>
              <a:defRPr/>
            </a:pPr>
            <a:endParaRPr lang="en-US">
              <a:solidFill>
                <a:srgbClr val="000000"/>
              </a:solidFill>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fontAlgn="base">
              <a:spcBef>
                <a:spcPct val="0"/>
              </a:spcBef>
              <a:spcAft>
                <a:spcPct val="0"/>
              </a:spcAft>
              <a:defRPr/>
            </a:pPr>
            <a:endParaRPr lang="en-US">
              <a:solidFill>
                <a:srgbClr val="000000"/>
              </a:solidFill>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fontAlgn="base">
              <a:spcBef>
                <a:spcPct val="0"/>
              </a:spcBef>
              <a:spcAft>
                <a:spcPct val="0"/>
              </a:spcAft>
              <a:defRPr/>
            </a:pPr>
            <a:fld id="{40DB43A0-EC8F-0B4A-ACD4-6B792E57F4DC}" type="slidenum">
              <a:rPr lang="en-US">
                <a:solidFill>
                  <a:srgbClr val="000000"/>
                </a:solidFill>
                <a:ea typeface="ＭＳ Ｐゴシック" charset="0"/>
              </a:rPr>
              <a:pPr fontAlgn="base">
                <a:spcBef>
                  <a:spcPct val="0"/>
                </a:spcBef>
                <a:spcAft>
                  <a:spcPct val="0"/>
                </a:spcAft>
                <a:defRPr/>
              </a:pPr>
              <a:t>‹#›</a:t>
            </a:fld>
            <a:endParaRPr lang="en-US">
              <a:solidFill>
                <a:srgbClr val="000000"/>
              </a:solidFill>
              <a:ea typeface="ＭＳ Ｐゴシック" charset="0"/>
            </a:endParaRPr>
          </a:p>
        </p:txBody>
      </p:sp>
    </p:spTree>
    <p:extLst>
      <p:ext uri="{BB962C8B-B14F-4D97-AF65-F5344CB8AC3E}">
        <p14:creationId xmlns:p14="http://schemas.microsoft.com/office/powerpoint/2010/main" val="42566392"/>
      </p:ext>
    </p:extLst>
  </p:cSld>
  <p:clrMap bg1="lt1" tx1="dk1" bg2="lt2" tx2="dk2" accent1="accent1" accent2="accent2" accent3="accent3" accent4="accent4" accent5="accent5" accent6="accent6" hlink="hlink" folHlink="folHlink"/>
  <p:sldLayoutIdLst>
    <p:sldLayoutId id="2147484420" r:id="rId1"/>
    <p:sldLayoutId id="2147484421" r:id="rId2"/>
    <p:sldLayoutId id="2147484422" r:id="rId3"/>
    <p:sldLayoutId id="2147484423" r:id="rId4"/>
    <p:sldLayoutId id="2147484424" r:id="rId5"/>
    <p:sldLayoutId id="2147484425" r:id="rId6"/>
    <p:sldLayoutId id="2147484426" r:id="rId7"/>
    <p:sldLayoutId id="2147484427" r:id="rId8"/>
    <p:sldLayoutId id="2147484428" r:id="rId9"/>
    <p:sldLayoutId id="2147484429" r:id="rId10"/>
    <p:sldLayoutId id="2147484430" r:id="rId11"/>
    <p:sldLayoutId id="2147484431" r:id="rId12"/>
  </p:sldLayoutIdLst>
  <p:txStyles>
    <p:title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rgbClr val="F8F8EF"/>
          </a:solidFill>
          <a:effectLst>
            <a:outerShdw blurRad="38100" dist="38100" dir="2700000" algn="tl">
              <a:srgbClr val="000000">
                <a:alpha val="43137"/>
              </a:srgbClr>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rgbClr val="F8F8EF"/>
          </a:solidFill>
          <a:effectLst>
            <a:outerShdw blurRad="38100" dist="38100" dir="2700000" algn="tl">
              <a:srgbClr val="000000">
                <a:alpha val="43137"/>
              </a:srgbClr>
            </a:outerShdw>
          </a:effectLst>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rgbClr val="F8F8EF"/>
          </a:solidFill>
          <a:effectLst>
            <a:outerShdw blurRad="38100" dist="38100" dir="2700000" algn="tl">
              <a:srgbClr val="000000">
                <a:alpha val="43137"/>
              </a:srgbClr>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fontAlgn="base">
              <a:spcBef>
                <a:spcPct val="0"/>
              </a:spcBef>
              <a:spcAft>
                <a:spcPct val="0"/>
              </a:spcAft>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fontAlgn="base">
              <a:spcBef>
                <a:spcPct val="0"/>
              </a:spcBef>
              <a:spcAft>
                <a:spcPct val="0"/>
              </a:spcAft>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pPr fontAlgn="base">
              <a:spcBef>
                <a:spcPct val="0"/>
              </a:spcBef>
              <a:spcAft>
                <a:spcPct val="0"/>
              </a:spcAft>
            </a:pPr>
            <a:fld id="{B9D20AD3-D622-EC41-AF78-52EA093B16AC}" type="slidenum">
              <a:rPr lang="en-US">
                <a:solidFill>
                  <a:srgbClr val="000000"/>
                </a:solidFill>
              </a:rPr>
              <a:pPr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3020974001"/>
      </p:ext>
    </p:extLst>
  </p:cSld>
  <p:clrMap bg1="lt1" tx1="dk1" bg2="lt2" tx2="dk2" accent1="accent1" accent2="accent2" accent3="accent3" accent4="accent4" accent5="accent5" accent6="accent6" hlink="hlink" folHlink="folHlink"/>
  <p:sldLayoutIdLst>
    <p:sldLayoutId id="2147484433" r:id="rId1"/>
    <p:sldLayoutId id="2147484434" r:id="rId2"/>
    <p:sldLayoutId id="2147484435" r:id="rId3"/>
    <p:sldLayoutId id="2147484436" r:id="rId4"/>
    <p:sldLayoutId id="2147484437" r:id="rId5"/>
    <p:sldLayoutId id="2147484438" r:id="rId6"/>
    <p:sldLayoutId id="2147484439" r:id="rId7"/>
    <p:sldLayoutId id="2147484440" r:id="rId8"/>
    <p:sldLayoutId id="2147484441" r:id="rId9"/>
    <p:sldLayoutId id="2147484442" r:id="rId10"/>
    <p:sldLayoutId id="2147484443"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Picture 6" descr="palm sundaycontenemptyt.jpg"/>
          <p:cNvPicPr>
            <a:picLocks noChangeAspect="1"/>
          </p:cNvPicPr>
          <p:nvPr userDrawn="1"/>
        </p:nvPicPr>
        <p:blipFill>
          <a:blip r:embed="rId1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27" name="Title Placeholder 1"/>
          <p:cNvSpPr>
            <a:spLocks noGrp="1"/>
          </p:cNvSpPr>
          <p:nvPr>
            <p:ph type="title"/>
          </p:nvPr>
        </p:nvSpPr>
        <p:spPr bwMode="auto">
          <a:xfrm>
            <a:off x="228600" y="76200"/>
            <a:ext cx="6858000"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8" name="Text Placeholder 2"/>
          <p:cNvSpPr>
            <a:spLocks noGrp="1"/>
          </p:cNvSpPr>
          <p:nvPr>
            <p:ph type="body" idx="1"/>
          </p:nvPr>
        </p:nvSpPr>
        <p:spPr bwMode="auto">
          <a:xfrm>
            <a:off x="457200" y="1371600"/>
            <a:ext cx="8229600" cy="4754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charset="0"/>
              </a:defRPr>
            </a:lvl1pPr>
          </a:lstStyle>
          <a:p>
            <a:pPr fontAlgn="base">
              <a:spcBef>
                <a:spcPct val="0"/>
              </a:spcBef>
              <a:spcAft>
                <a:spcPct val="0"/>
              </a:spcAft>
            </a:pPr>
            <a:fld id="{3BA4472C-6186-C244-8827-F0E01B42753D}" type="datetimeFigureOut">
              <a:rPr lang="en-US" smtClean="0">
                <a:ea typeface="ＭＳ Ｐゴシック" charset="0"/>
                <a:cs typeface="Arial" charset="0"/>
              </a:rPr>
              <a:pPr fontAlgn="base">
                <a:spcBef>
                  <a:spcPct val="0"/>
                </a:spcBef>
                <a:spcAft>
                  <a:spcPct val="0"/>
                </a:spcAft>
              </a:pPr>
              <a:t>9/14/18</a:t>
            </a:fld>
            <a:endParaRPr lang="en-US">
              <a:ea typeface="ＭＳ Ｐゴシック" charset="0"/>
              <a:cs typeface="Arial"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smtClean="0">
                <a:solidFill>
                  <a:schemeClr val="tx1">
                    <a:tint val="75000"/>
                  </a:schemeClr>
                </a:solidFill>
                <a:latin typeface="+mn-lt"/>
                <a:ea typeface="+mn-ea"/>
                <a:cs typeface="+mn-cs"/>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charset="0"/>
              </a:defRPr>
            </a:lvl1pPr>
          </a:lstStyle>
          <a:p>
            <a:pPr fontAlgn="base">
              <a:spcBef>
                <a:spcPct val="0"/>
              </a:spcBef>
              <a:spcAft>
                <a:spcPct val="0"/>
              </a:spcAft>
            </a:pPr>
            <a:fld id="{BA8BE87D-6EF0-114D-BEC2-A820A72651B0}" type="slidenum">
              <a:rPr lang="en-US" smtClean="0">
                <a:ea typeface="ＭＳ Ｐゴシック" charset="0"/>
                <a:cs typeface="Arial" charset="0"/>
              </a:rPr>
              <a:pPr fontAlgn="base">
                <a:spcBef>
                  <a:spcPct val="0"/>
                </a:spcBef>
                <a:spcAft>
                  <a:spcPct val="0"/>
                </a:spcAft>
              </a:pPr>
              <a:t>‹#›</a:t>
            </a:fld>
            <a:endParaRPr lang="en-US">
              <a:ea typeface="ＭＳ Ｐゴシック" charset="0"/>
              <a:cs typeface="Arial" charset="0"/>
            </a:endParaRPr>
          </a:p>
        </p:txBody>
      </p:sp>
    </p:spTree>
    <p:extLst>
      <p:ext uri="{BB962C8B-B14F-4D97-AF65-F5344CB8AC3E}">
        <p14:creationId xmlns:p14="http://schemas.microsoft.com/office/powerpoint/2010/main" val="1735965057"/>
      </p:ext>
    </p:extLst>
  </p:cSld>
  <p:clrMap bg1="lt1" tx1="dk1" bg2="lt2" tx2="dk2" accent1="accent1" accent2="accent2" accent3="accent3" accent4="accent4" accent5="accent5" accent6="accent6" hlink="hlink" folHlink="folHlink"/>
  <p:sldLayoutIdLst>
    <p:sldLayoutId id="2147484445" r:id="rId1"/>
    <p:sldLayoutId id="2147484446" r:id="rId2"/>
    <p:sldLayoutId id="2147484447" r:id="rId3"/>
    <p:sldLayoutId id="2147484448" r:id="rId4"/>
    <p:sldLayoutId id="2147484449" r:id="rId5"/>
    <p:sldLayoutId id="2147484450" r:id="rId6"/>
    <p:sldLayoutId id="2147484451" r:id="rId7"/>
    <p:sldLayoutId id="2147484452" r:id="rId8"/>
    <p:sldLayoutId id="2147484453" r:id="rId9"/>
    <p:sldLayoutId id="2147484454" r:id="rId10"/>
    <p:sldLayoutId id="2147484455" r:id="rId11"/>
  </p:sldLayoutIdLst>
  <p:transition spd="slow">
    <p:fade/>
  </p:transition>
  <p:txStyles>
    <p:titleStyle>
      <a:lvl1pPr algn="ctr" rtl="0" fontAlgn="base">
        <a:spcBef>
          <a:spcPct val="0"/>
        </a:spcBef>
        <a:spcAft>
          <a:spcPct val="0"/>
        </a:spcAft>
        <a:defRPr sz="4400" kern="1200">
          <a:solidFill>
            <a:schemeClr val="tx1"/>
          </a:solidFill>
          <a:latin typeface="+mj-lt"/>
          <a:ea typeface="ＭＳ Ｐゴシック" charset="0"/>
          <a:cs typeface="+mj-cs"/>
        </a:defRPr>
      </a:lvl1pPr>
      <a:lvl2pPr algn="ctr" rtl="0" fontAlgn="base">
        <a:spcBef>
          <a:spcPct val="0"/>
        </a:spcBef>
        <a:spcAft>
          <a:spcPct val="0"/>
        </a:spcAft>
        <a:defRPr sz="4400">
          <a:solidFill>
            <a:schemeClr val="tx1"/>
          </a:solidFill>
          <a:latin typeface="Calibri" charset="0"/>
          <a:ea typeface="ＭＳ Ｐゴシック" charset="0"/>
        </a:defRPr>
      </a:lvl2pPr>
      <a:lvl3pPr algn="ctr" rtl="0" fontAlgn="base">
        <a:spcBef>
          <a:spcPct val="0"/>
        </a:spcBef>
        <a:spcAft>
          <a:spcPct val="0"/>
        </a:spcAft>
        <a:defRPr sz="4400">
          <a:solidFill>
            <a:schemeClr val="tx1"/>
          </a:solidFill>
          <a:latin typeface="Calibri" charset="0"/>
          <a:ea typeface="ＭＳ Ｐゴシック" charset="0"/>
        </a:defRPr>
      </a:lvl3pPr>
      <a:lvl4pPr algn="ctr" rtl="0" fontAlgn="base">
        <a:spcBef>
          <a:spcPct val="0"/>
        </a:spcBef>
        <a:spcAft>
          <a:spcPct val="0"/>
        </a:spcAft>
        <a:defRPr sz="4400">
          <a:solidFill>
            <a:schemeClr val="tx1"/>
          </a:solidFill>
          <a:latin typeface="Calibri" charset="0"/>
          <a:ea typeface="ＭＳ Ｐゴシック" charset="0"/>
        </a:defRPr>
      </a:lvl4pPr>
      <a:lvl5pPr algn="ctr" rtl="0" fontAlgn="base">
        <a:spcBef>
          <a:spcPct val="0"/>
        </a:spcBef>
        <a:spcAft>
          <a:spcPct val="0"/>
        </a:spcAft>
        <a:defRPr sz="4400">
          <a:solidFill>
            <a:schemeClr val="tx1"/>
          </a:solidFill>
          <a:latin typeface="Calibri" charset="0"/>
          <a:ea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ＭＳ Ｐゴシック" charset="0"/>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fontAlgn="base">
        <a:spcBef>
          <a:spcPct val="20000"/>
        </a:spcBef>
        <a:spcAft>
          <a:spcPct val="0"/>
        </a:spcAft>
        <a:buFont typeface="Arial" charset="0"/>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95586"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9558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latin typeface="Times New Roman" pitchFamily="-111" charset="0"/>
                <a:ea typeface="+mn-ea"/>
                <a:cs typeface="+mn-cs"/>
              </a:defRPr>
            </a:lvl1pPr>
          </a:lstStyle>
          <a:p>
            <a:pPr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pPr fontAlgn="base">
              <a:spcBef>
                <a:spcPct val="0"/>
              </a:spcBef>
              <a:spcAft>
                <a:spcPct val="0"/>
              </a:spcAft>
              <a:defRPr/>
            </a:pPr>
            <a:fld id="{18D94F5A-BBA2-0548-A8CE-8022E4E9B81A}" type="slidenum">
              <a:rPr lang="en-US">
                <a:ea typeface="ＭＳ Ｐゴシック" charset="0"/>
                <a:cs typeface="ＭＳ Ｐゴシック" charset="0"/>
              </a:rPr>
              <a:pPr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226707180"/>
      </p:ext>
    </p:extLst>
  </p:cSld>
  <p:clrMap bg1="lt1" tx1="dk1" bg2="lt2" tx2="dk2" accent1="accent1" accent2="accent2" accent3="accent3" accent4="accent4" accent5="accent5" accent6="accent6" hlink="hlink" folHlink="folHlink"/>
  <p:sldLayoutIdLst>
    <p:sldLayoutId id="2147484457" r:id="rId1"/>
    <p:sldLayoutId id="2147484458" r:id="rId2"/>
    <p:sldLayoutId id="2147484459" r:id="rId3"/>
    <p:sldLayoutId id="2147484460" r:id="rId4"/>
    <p:sldLayoutId id="2147484461" r:id="rId5"/>
    <p:sldLayoutId id="2147484462" r:id="rId6"/>
    <p:sldLayoutId id="2147484463" r:id="rId7"/>
    <p:sldLayoutId id="2147484464" r:id="rId8"/>
    <p:sldLayoutId id="2147484465" r:id="rId9"/>
    <p:sldLayoutId id="2147484466" r:id="rId10"/>
    <p:sldLayoutId id="2147484467" r:id="rId11"/>
    <p:sldLayoutId id="2147484468" r:id="rId12"/>
    <p:sldLayoutId id="2147484469"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5602" name="Group 2"/>
          <p:cNvGrpSpPr>
            <a:grpSpLocks/>
          </p:cNvGrpSpPr>
          <p:nvPr/>
        </p:nvGrpSpPr>
        <p:grpSpPr bwMode="auto">
          <a:xfrm>
            <a:off x="0" y="3902075"/>
            <a:ext cx="3400425" cy="2949575"/>
            <a:chOff x="0" y="2458"/>
            <a:chExt cx="2142" cy="1858"/>
          </a:xfrm>
        </p:grpSpPr>
        <p:sp>
          <p:nvSpPr>
            <p:cNvPr id="78851" name="Freeform 3"/>
            <p:cNvSpPr>
              <a:spLocks/>
            </p:cNvSpPr>
            <p:nvPr/>
          </p:nvSpPr>
          <p:spPr bwMode="ltGray">
            <a:xfrm>
              <a:off x="0" y="2508"/>
              <a:ext cx="2142" cy="1804"/>
            </a:xfrm>
            <a:custGeom>
              <a:avLst/>
              <a:gdLst>
                <a:gd name="T0" fmla="*/ 329 w 2135"/>
                <a:gd name="T1" fmla="*/ 66 h 1804"/>
                <a:gd name="T2" fmla="*/ 161 w 2135"/>
                <a:gd name="T3" fmla="*/ 30 h 1804"/>
                <a:gd name="T4" fmla="*/ 0 w 2135"/>
                <a:gd name="T5" fmla="*/ 0 h 1804"/>
                <a:gd name="T6" fmla="*/ 0 w 2135"/>
                <a:gd name="T7" fmla="*/ 12 h 1804"/>
                <a:gd name="T8" fmla="*/ 161 w 2135"/>
                <a:gd name="T9" fmla="*/ 42 h 1804"/>
                <a:gd name="T10" fmla="*/ 323 w 2135"/>
                <a:gd name="T11" fmla="*/ 78 h 1804"/>
                <a:gd name="T12" fmla="*/ 556 w 2135"/>
                <a:gd name="T13" fmla="*/ 150 h 1804"/>
                <a:gd name="T14" fmla="*/ 777 w 2135"/>
                <a:gd name="T15" fmla="*/ 245 h 1804"/>
                <a:gd name="T16" fmla="*/ 993 w 2135"/>
                <a:gd name="T17" fmla="*/ 365 h 1804"/>
                <a:gd name="T18" fmla="*/ 1196 w 2135"/>
                <a:gd name="T19" fmla="*/ 503 h 1804"/>
                <a:gd name="T20" fmla="*/ 1381 w 2135"/>
                <a:gd name="T21" fmla="*/ 653 h 1804"/>
                <a:gd name="T22" fmla="*/ 1555 w 2135"/>
                <a:gd name="T23" fmla="*/ 827 h 1804"/>
                <a:gd name="T24" fmla="*/ 1710 w 2135"/>
                <a:gd name="T25" fmla="*/ 1019 h 1804"/>
                <a:gd name="T26" fmla="*/ 1854 w 2135"/>
                <a:gd name="T27" fmla="*/ 1229 h 1804"/>
                <a:gd name="T28" fmla="*/ 1937 w 2135"/>
                <a:gd name="T29" fmla="*/ 1366 h 1804"/>
                <a:gd name="T30" fmla="*/ 2009 w 2135"/>
                <a:gd name="T31" fmla="*/ 1510 h 1804"/>
                <a:gd name="T32" fmla="*/ 2069 w 2135"/>
                <a:gd name="T33" fmla="*/ 1654 h 1804"/>
                <a:gd name="T34" fmla="*/ 2123 w 2135"/>
                <a:gd name="T35" fmla="*/ 1804 h 1804"/>
                <a:gd name="T36" fmla="*/ 2135 w 2135"/>
                <a:gd name="T37" fmla="*/ 1804 h 1804"/>
                <a:gd name="T38" fmla="*/ 2081 w 2135"/>
                <a:gd name="T39" fmla="*/ 1654 h 1804"/>
                <a:gd name="T40" fmla="*/ 2021 w 2135"/>
                <a:gd name="T41" fmla="*/ 1510 h 1804"/>
                <a:gd name="T42" fmla="*/ 1949 w 2135"/>
                <a:gd name="T43" fmla="*/ 1366 h 1804"/>
                <a:gd name="T44" fmla="*/ 1866 w 2135"/>
                <a:gd name="T45" fmla="*/ 1223 h 1804"/>
                <a:gd name="T46" fmla="*/ 1722 w 2135"/>
                <a:gd name="T47" fmla="*/ 1013 h 1804"/>
                <a:gd name="T48" fmla="*/ 1561 w 2135"/>
                <a:gd name="T49" fmla="*/ 821 h 1804"/>
                <a:gd name="T50" fmla="*/ 1387 w 2135"/>
                <a:gd name="T51" fmla="*/ 647 h 1804"/>
                <a:gd name="T52" fmla="*/ 1202 w 2135"/>
                <a:gd name="T53" fmla="*/ 491 h 1804"/>
                <a:gd name="T54" fmla="*/ 999 w 2135"/>
                <a:gd name="T55" fmla="*/ 353 h 1804"/>
                <a:gd name="T56" fmla="*/ 783 w 2135"/>
                <a:gd name="T57" fmla="*/ 239 h 1804"/>
                <a:gd name="T58" fmla="*/ 562 w 2135"/>
                <a:gd name="T59" fmla="*/ 138 h 1804"/>
                <a:gd name="T60" fmla="*/ 329 w 2135"/>
                <a:gd name="T61" fmla="*/ 66 h 1804"/>
                <a:gd name="T62" fmla="*/ 329 w 2135"/>
                <a:gd name="T63" fmla="*/ 66 h 1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fontAlgn="base" hangingPunct="0">
                <a:spcBef>
                  <a:spcPct val="0"/>
                </a:spcBef>
                <a:spcAft>
                  <a:spcPct val="0"/>
                </a:spcAft>
                <a:defRPr/>
              </a:pPr>
              <a:endParaRPr lang="en-US" sz="2400">
                <a:solidFill>
                  <a:srgbClr val="FFFFFF"/>
                </a:solidFill>
                <a:cs typeface="ＭＳ Ｐゴシック" charset="0"/>
              </a:endParaRPr>
            </a:p>
          </p:txBody>
        </p:sp>
        <p:sp>
          <p:nvSpPr>
            <p:cNvPr id="78852" name="Freeform 4"/>
            <p:cNvSpPr>
              <a:spLocks/>
            </p:cNvSpPr>
            <p:nvPr/>
          </p:nvSpPr>
          <p:spPr bwMode="hidden">
            <a:xfrm>
              <a:off x="0" y="2458"/>
              <a:ext cx="1854" cy="1858"/>
            </a:xfrm>
            <a:custGeom>
              <a:avLst/>
              <a:gdLst>
                <a:gd name="T0" fmla="*/ 1854 w 1854"/>
                <a:gd name="T1" fmla="*/ 1858 h 1858"/>
                <a:gd name="T2" fmla="*/ 0 w 1854"/>
                <a:gd name="T3" fmla="*/ 1858 h 1858"/>
                <a:gd name="T4" fmla="*/ 0 w 1854"/>
                <a:gd name="T5" fmla="*/ 0 h 1858"/>
                <a:gd name="T6" fmla="*/ 1854 w 1854"/>
                <a:gd name="T7" fmla="*/ 1858 h 1858"/>
                <a:gd name="T8" fmla="*/ 1854 w 1854"/>
                <a:gd name="T9" fmla="*/ 1858 h 1858"/>
              </a:gdLst>
              <a:ahLst/>
              <a:cxnLst>
                <a:cxn ang="0">
                  <a:pos x="T0" y="T1"/>
                </a:cxn>
                <a:cxn ang="0">
                  <a:pos x="T2" y="T3"/>
                </a:cxn>
                <a:cxn ang="0">
                  <a:pos x="T4" y="T5"/>
                </a:cxn>
                <a:cxn ang="0">
                  <a:pos x="T6" y="T7"/>
                </a:cxn>
                <a:cxn ang="0">
                  <a:pos x="T8" y="T9"/>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fontAlgn="base" hangingPunct="0">
                <a:spcBef>
                  <a:spcPct val="0"/>
                </a:spcBef>
                <a:spcAft>
                  <a:spcPct val="0"/>
                </a:spcAft>
                <a:defRPr/>
              </a:pPr>
              <a:endParaRPr lang="en-US" sz="2400">
                <a:solidFill>
                  <a:srgbClr val="FFFFFF"/>
                </a:solidFill>
                <a:cs typeface="ＭＳ Ｐゴシック" charset="0"/>
              </a:endParaRPr>
            </a:p>
          </p:txBody>
        </p:sp>
        <p:sp>
          <p:nvSpPr>
            <p:cNvPr id="78853" name="Freeform 5"/>
            <p:cNvSpPr>
              <a:spLocks/>
            </p:cNvSpPr>
            <p:nvPr/>
          </p:nvSpPr>
          <p:spPr bwMode="ltGray">
            <a:xfrm>
              <a:off x="0" y="2735"/>
              <a:ext cx="1745" cy="1577"/>
            </a:xfrm>
            <a:custGeom>
              <a:avLst/>
              <a:gdLst>
                <a:gd name="T0" fmla="*/ 1640 w 1745"/>
                <a:gd name="T1" fmla="*/ 1377 h 1577"/>
                <a:gd name="T2" fmla="*/ 1692 w 1745"/>
                <a:gd name="T3" fmla="*/ 1479 h 1577"/>
                <a:gd name="T4" fmla="*/ 1732 w 1745"/>
                <a:gd name="T5" fmla="*/ 1577 h 1577"/>
                <a:gd name="T6" fmla="*/ 1745 w 1745"/>
                <a:gd name="T7" fmla="*/ 1577 h 1577"/>
                <a:gd name="T8" fmla="*/ 1703 w 1745"/>
                <a:gd name="T9" fmla="*/ 1469 h 1577"/>
                <a:gd name="T10" fmla="*/ 1649 w 1745"/>
                <a:gd name="T11" fmla="*/ 1367 h 1577"/>
                <a:gd name="T12" fmla="*/ 1535 w 1745"/>
                <a:gd name="T13" fmla="*/ 1157 h 1577"/>
                <a:gd name="T14" fmla="*/ 1395 w 1745"/>
                <a:gd name="T15" fmla="*/ 951 h 1577"/>
                <a:gd name="T16" fmla="*/ 1236 w 1745"/>
                <a:gd name="T17" fmla="*/ 756 h 1577"/>
                <a:gd name="T18" fmla="*/ 1061 w 1745"/>
                <a:gd name="T19" fmla="*/ 582 h 1577"/>
                <a:gd name="T20" fmla="*/ 876 w 1745"/>
                <a:gd name="T21" fmla="*/ 426 h 1577"/>
                <a:gd name="T22" fmla="*/ 672 w 1745"/>
                <a:gd name="T23" fmla="*/ 294 h 1577"/>
                <a:gd name="T24" fmla="*/ 455 w 1745"/>
                <a:gd name="T25" fmla="*/ 174 h 1577"/>
                <a:gd name="T26" fmla="*/ 234 w 1745"/>
                <a:gd name="T27" fmla="*/ 78 h 1577"/>
                <a:gd name="T28" fmla="*/ 0 w 1745"/>
                <a:gd name="T29" fmla="*/ 0 h 1577"/>
                <a:gd name="T30" fmla="*/ 0 w 1745"/>
                <a:gd name="T31" fmla="*/ 12 h 1577"/>
                <a:gd name="T32" fmla="*/ 222 w 1745"/>
                <a:gd name="T33" fmla="*/ 89 h 1577"/>
                <a:gd name="T34" fmla="*/ 446 w 1745"/>
                <a:gd name="T35" fmla="*/ 185 h 1577"/>
                <a:gd name="T36" fmla="*/ 662 w 1745"/>
                <a:gd name="T37" fmla="*/ 305 h 1577"/>
                <a:gd name="T38" fmla="*/ 866 w 1745"/>
                <a:gd name="T39" fmla="*/ 437 h 1577"/>
                <a:gd name="T40" fmla="*/ 1052 w 1745"/>
                <a:gd name="T41" fmla="*/ 593 h 1577"/>
                <a:gd name="T42" fmla="*/ 1226 w 1745"/>
                <a:gd name="T43" fmla="*/ 767 h 1577"/>
                <a:gd name="T44" fmla="*/ 1385 w 1745"/>
                <a:gd name="T45" fmla="*/ 960 h 1577"/>
                <a:gd name="T46" fmla="*/ 1526 w 1745"/>
                <a:gd name="T47" fmla="*/ 1167 h 1577"/>
                <a:gd name="T48" fmla="*/ 1640 w 1745"/>
                <a:gd name="T49" fmla="*/ 1377 h 1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fontAlgn="base" hangingPunct="0">
                <a:spcBef>
                  <a:spcPct val="0"/>
                </a:spcBef>
                <a:spcAft>
                  <a:spcPct val="0"/>
                </a:spcAft>
                <a:defRPr/>
              </a:pPr>
              <a:endParaRPr lang="en-US" sz="2400">
                <a:solidFill>
                  <a:srgbClr val="FFFFFF"/>
                </a:solidFill>
                <a:cs typeface="ＭＳ Ｐゴシック" charset="0"/>
              </a:endParaRPr>
            </a:p>
          </p:txBody>
        </p:sp>
        <p:sp>
          <p:nvSpPr>
            <p:cNvPr id="78854" name="Freeform 6"/>
            <p:cNvSpPr>
              <a:spLocks/>
            </p:cNvSpPr>
            <p:nvPr/>
          </p:nvSpPr>
          <p:spPr bwMode="ltGray">
            <a:xfrm>
              <a:off x="0" y="2544"/>
              <a:ext cx="1745" cy="1768"/>
            </a:xfrm>
            <a:custGeom>
              <a:avLst/>
              <a:gdLst>
                <a:gd name="T0" fmla="*/ 0 w 1745"/>
                <a:gd name="T1" fmla="*/ 0 h 1768"/>
                <a:gd name="T2" fmla="*/ 0 w 1745"/>
                <a:gd name="T3" fmla="*/ 12 h 1768"/>
                <a:gd name="T4" fmla="*/ 210 w 1745"/>
                <a:gd name="T5" fmla="*/ 88 h 1768"/>
                <a:gd name="T6" fmla="*/ 426 w 1745"/>
                <a:gd name="T7" fmla="*/ 190 h 1768"/>
                <a:gd name="T8" fmla="*/ 630 w 1745"/>
                <a:gd name="T9" fmla="*/ 304 h 1768"/>
                <a:gd name="T10" fmla="*/ 818 w 1745"/>
                <a:gd name="T11" fmla="*/ 442 h 1768"/>
                <a:gd name="T12" fmla="*/ 998 w 1745"/>
                <a:gd name="T13" fmla="*/ 592 h 1768"/>
                <a:gd name="T14" fmla="*/ 1164 w 1745"/>
                <a:gd name="T15" fmla="*/ 766 h 1768"/>
                <a:gd name="T16" fmla="*/ 1310 w 1745"/>
                <a:gd name="T17" fmla="*/ 942 h 1768"/>
                <a:gd name="T18" fmla="*/ 1454 w 1745"/>
                <a:gd name="T19" fmla="*/ 1146 h 1768"/>
                <a:gd name="T20" fmla="*/ 1536 w 1745"/>
                <a:gd name="T21" fmla="*/ 1298 h 1768"/>
                <a:gd name="T22" fmla="*/ 1614 w 1745"/>
                <a:gd name="T23" fmla="*/ 1456 h 1768"/>
                <a:gd name="T24" fmla="*/ 1682 w 1745"/>
                <a:gd name="T25" fmla="*/ 1616 h 1768"/>
                <a:gd name="T26" fmla="*/ 1733 w 1745"/>
                <a:gd name="T27" fmla="*/ 1768 h 1768"/>
                <a:gd name="T28" fmla="*/ 1745 w 1745"/>
                <a:gd name="T29" fmla="*/ 1768 h 1768"/>
                <a:gd name="T30" fmla="*/ 1691 w 1745"/>
                <a:gd name="T31" fmla="*/ 1606 h 1768"/>
                <a:gd name="T32" fmla="*/ 1623 w 1745"/>
                <a:gd name="T33" fmla="*/ 1445 h 1768"/>
                <a:gd name="T34" fmla="*/ 1547 w 1745"/>
                <a:gd name="T35" fmla="*/ 1288 h 1768"/>
                <a:gd name="T36" fmla="*/ 1463 w 1745"/>
                <a:gd name="T37" fmla="*/ 1136 h 1768"/>
                <a:gd name="T38" fmla="*/ 1320 w 1745"/>
                <a:gd name="T39" fmla="*/ 932 h 1768"/>
                <a:gd name="T40" fmla="*/ 1173 w 1745"/>
                <a:gd name="T41" fmla="*/ 755 h 1768"/>
                <a:gd name="T42" fmla="*/ 1008 w 1745"/>
                <a:gd name="T43" fmla="*/ 581 h 1768"/>
                <a:gd name="T44" fmla="*/ 827 w 1745"/>
                <a:gd name="T45" fmla="*/ 431 h 1768"/>
                <a:gd name="T46" fmla="*/ 642 w 1745"/>
                <a:gd name="T47" fmla="*/ 293 h 1768"/>
                <a:gd name="T48" fmla="*/ 437 w 1745"/>
                <a:gd name="T49" fmla="*/ 179 h 1768"/>
                <a:gd name="T50" fmla="*/ 222 w 1745"/>
                <a:gd name="T51" fmla="*/ 78 h 1768"/>
                <a:gd name="T52" fmla="*/ 0 w 1745"/>
                <a:gd name="T53" fmla="*/ 0 h 1768"/>
                <a:gd name="T54" fmla="*/ 0 w 1745"/>
                <a:gd name="T55" fmla="*/ 0 h 1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fontAlgn="base" hangingPunct="0">
                <a:spcBef>
                  <a:spcPct val="0"/>
                </a:spcBef>
                <a:spcAft>
                  <a:spcPct val="0"/>
                </a:spcAft>
                <a:defRPr/>
              </a:pPr>
              <a:endParaRPr lang="en-US" sz="2400">
                <a:solidFill>
                  <a:srgbClr val="FFFFFF"/>
                </a:solidFill>
                <a:cs typeface="ＭＳ Ｐゴシック" charset="0"/>
              </a:endParaRPr>
            </a:p>
          </p:txBody>
        </p:sp>
        <p:sp>
          <p:nvSpPr>
            <p:cNvPr id="78855"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0" fontAlgn="base" hangingPunct="0">
                <a:spcBef>
                  <a:spcPct val="0"/>
                </a:spcBef>
                <a:spcAft>
                  <a:spcPct val="0"/>
                </a:spcAft>
              </a:pPr>
              <a:endParaRPr lang="en-US" altLang="en-US">
                <a:solidFill>
                  <a:srgbClr val="FFFFFF"/>
                </a:solidFill>
              </a:endParaRPr>
            </a:p>
          </p:txBody>
        </p:sp>
        <p:sp>
          <p:nvSpPr>
            <p:cNvPr id="78856"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0" fontAlgn="base" hangingPunct="0">
                <a:spcBef>
                  <a:spcPct val="0"/>
                </a:spcBef>
                <a:spcAft>
                  <a:spcPct val="0"/>
                </a:spcAft>
              </a:pPr>
              <a:endParaRPr lang="en-US" altLang="en-US">
                <a:solidFill>
                  <a:srgbClr val="FFFFFF"/>
                </a:solidFill>
              </a:endParaRPr>
            </a:p>
          </p:txBody>
        </p:sp>
        <p:sp>
          <p:nvSpPr>
            <p:cNvPr id="78857"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0" fontAlgn="base" hangingPunct="0">
                <a:spcBef>
                  <a:spcPct val="0"/>
                </a:spcBef>
                <a:spcAft>
                  <a:spcPct val="0"/>
                </a:spcAft>
              </a:pPr>
              <a:endParaRPr lang="en-US" altLang="en-US">
                <a:solidFill>
                  <a:srgbClr val="FFFFFF"/>
                </a:solidFill>
              </a:endParaRPr>
            </a:p>
          </p:txBody>
        </p:sp>
      </p:grpSp>
      <p:sp>
        <p:nvSpPr>
          <p:cNvPr id="78858" name="Rectangle 10"/>
          <p:cNvSpPr>
            <a:spLocks noGrp="1" noChangeArrowheads="1"/>
          </p:cNvSpPr>
          <p:nvPr>
            <p:ph type="title"/>
          </p:nvPr>
        </p:nvSpPr>
        <p:spPr bwMode="auto">
          <a:xfrm>
            <a:off x="457200" y="277813"/>
            <a:ext cx="8229600" cy="11398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1" compatLnSpc="1">
            <a:prstTxWarp prst="textNoShape">
              <a:avLst/>
            </a:prstTxWarp>
          </a:bodyPr>
          <a:lstStyle/>
          <a:p>
            <a:pPr lvl="0"/>
            <a:r>
              <a:rPr lang="en-US" altLang="zh-CN"/>
              <a:t>Click to edit Master title style</a:t>
            </a:r>
          </a:p>
        </p:txBody>
      </p:sp>
      <p:sp>
        <p:nvSpPr>
          <p:cNvPr id="78859" name="Rectangle 11"/>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78860" name="Rectangle 12"/>
          <p:cNvSpPr>
            <a:spLocks noGrp="1" noChangeArrowheads="1"/>
          </p:cNvSpPr>
          <p:nvPr>
            <p:ph type="dt" sz="half" idx="2"/>
          </p:nvPr>
        </p:nvSpPr>
        <p:spPr bwMode="auto">
          <a:xfrm>
            <a:off x="457200" y="6248400"/>
            <a:ext cx="2133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eaLnBrk="1" hangingPunct="1">
              <a:defRPr sz="1000">
                <a:effectLst>
                  <a:outerShdw blurRad="38100" dist="38100" dir="2700000" algn="tl">
                    <a:srgbClr val="010199"/>
                  </a:outerShdw>
                </a:effectLst>
                <a:ea typeface="SimSun" pitchFamily="2" charset="-122"/>
              </a:defRPr>
            </a:lvl1pPr>
          </a:lstStyle>
          <a:p>
            <a:pPr fontAlgn="base">
              <a:spcBef>
                <a:spcPct val="0"/>
              </a:spcBef>
              <a:spcAft>
                <a:spcPct val="0"/>
              </a:spcAft>
            </a:pPr>
            <a:endParaRPr lang="en-US" altLang="zh-CN">
              <a:solidFill>
                <a:srgbClr val="FFFFFF"/>
              </a:solidFill>
            </a:endParaRPr>
          </a:p>
        </p:txBody>
      </p:sp>
      <p:sp>
        <p:nvSpPr>
          <p:cNvPr id="78861" name="Rectangle 13"/>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eaLnBrk="1" hangingPunct="1">
              <a:defRPr sz="1000">
                <a:effectLst>
                  <a:outerShdw blurRad="38100" dist="38100" dir="2700000" algn="tl">
                    <a:srgbClr val="010199"/>
                  </a:outerShdw>
                </a:effectLst>
                <a:ea typeface="SimSun" pitchFamily="2" charset="-122"/>
              </a:defRPr>
            </a:lvl1pPr>
          </a:lstStyle>
          <a:p>
            <a:pPr fontAlgn="base">
              <a:spcBef>
                <a:spcPct val="0"/>
              </a:spcBef>
              <a:spcAft>
                <a:spcPct val="0"/>
              </a:spcAft>
            </a:pPr>
            <a:endParaRPr lang="en-US" altLang="zh-CN">
              <a:solidFill>
                <a:srgbClr val="FFFFFF"/>
              </a:solidFill>
            </a:endParaRPr>
          </a:p>
        </p:txBody>
      </p:sp>
      <p:sp>
        <p:nvSpPr>
          <p:cNvPr id="78862" name="Rectangle 14"/>
          <p:cNvSpPr>
            <a:spLocks noGrp="1" noChangeArrowheads="1"/>
          </p:cNvSpPr>
          <p:nvPr>
            <p:ph type="sldNum" sz="quarter" idx="4"/>
          </p:nvPr>
        </p:nvSpPr>
        <p:spPr bwMode="auto">
          <a:xfrm>
            <a:off x="6553200" y="6248400"/>
            <a:ext cx="2133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eaLnBrk="1" hangingPunct="1">
              <a:defRPr sz="1000">
                <a:effectLst>
                  <a:outerShdw blurRad="38100" dist="38100" dir="2700000" algn="tl">
                    <a:srgbClr val="010199"/>
                  </a:outerShdw>
                </a:effectLst>
                <a:ea typeface="SimSun" pitchFamily="2" charset="-122"/>
              </a:defRPr>
            </a:lvl1pPr>
          </a:lstStyle>
          <a:p>
            <a:pPr fontAlgn="base">
              <a:spcBef>
                <a:spcPct val="0"/>
              </a:spcBef>
              <a:spcAft>
                <a:spcPct val="0"/>
              </a:spcAft>
            </a:pPr>
            <a:fld id="{E225582E-C511-4E2A-8BDC-7B73FB115DE1}" type="slidenum">
              <a:rPr lang="en-US" altLang="zh-CN">
                <a:solidFill>
                  <a:srgbClr val="FFFFFF"/>
                </a:solidFill>
              </a:rPr>
              <a:pPr fontAlgn="base">
                <a:spcBef>
                  <a:spcPct val="0"/>
                </a:spcBef>
                <a:spcAft>
                  <a:spcPct val="0"/>
                </a:spcAft>
              </a:pPr>
              <a:t>‹#›</a:t>
            </a:fld>
            <a:endParaRPr lang="en-US" altLang="zh-CN">
              <a:solidFill>
                <a:srgbClr val="FFFFFF"/>
              </a:solidFill>
            </a:endParaRPr>
          </a:p>
        </p:txBody>
      </p:sp>
    </p:spTree>
    <p:extLst>
      <p:ext uri="{BB962C8B-B14F-4D97-AF65-F5344CB8AC3E}">
        <p14:creationId xmlns:p14="http://schemas.microsoft.com/office/powerpoint/2010/main" val="529787744"/>
      </p:ext>
    </p:extLst>
  </p:cSld>
  <p:clrMap bg1="dk2" tx1="lt1" bg2="dk1" tx2="lt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75000"/>
        <a:buFont typeface="Wingdings" pitchFamily="2" charset="2"/>
        <a:buChar char="l"/>
        <a:defRPr sz="3200">
          <a:solidFill>
            <a:schemeClr val="tx1"/>
          </a:solidFill>
          <a:effectLst>
            <a:outerShdw blurRad="38100" dist="38100" dir="2700000" algn="tl">
              <a:srgbClr val="010199"/>
            </a:outerShdw>
          </a:effectLst>
          <a:latin typeface="+mn-lt"/>
          <a:ea typeface="+mn-ea"/>
          <a:cs typeface="ＭＳ Ｐゴシック" charset="0"/>
        </a:defRPr>
      </a:lvl1pPr>
      <a:lvl2pPr marL="742950" indent="-285750" algn="l" rtl="0" eaLnBrk="0" fontAlgn="base" hangingPunct="0">
        <a:spcBef>
          <a:spcPct val="20000"/>
        </a:spcBef>
        <a:spcAft>
          <a:spcPct val="0"/>
        </a:spcAft>
        <a:buClr>
          <a:schemeClr val="tx2"/>
        </a:buClr>
        <a:buSzPct val="75000"/>
        <a:buFont typeface="Wingdings" pitchFamily="2" charset="2"/>
        <a:buChar char="l"/>
        <a:defRPr sz="2800">
          <a:solidFill>
            <a:schemeClr val="tx1"/>
          </a:solidFill>
          <a:effectLst>
            <a:outerShdw blurRad="38100" dist="38100" dir="2700000" algn="tl">
              <a:srgbClr val="010199"/>
            </a:outerShdw>
          </a:effectLst>
          <a:latin typeface="+mn-lt"/>
          <a:ea typeface="+mn-ea"/>
        </a:defRPr>
      </a:lvl2pPr>
      <a:lvl3pPr marL="1143000" indent="-228600" algn="l" rtl="0" eaLnBrk="0" fontAlgn="base" hangingPunct="0">
        <a:spcBef>
          <a:spcPct val="20000"/>
        </a:spcBef>
        <a:spcAft>
          <a:spcPct val="0"/>
        </a:spcAft>
        <a:buClr>
          <a:schemeClr val="accent2"/>
        </a:buClr>
        <a:buSzPct val="75000"/>
        <a:buFont typeface="Wingdings" pitchFamily="2" charset="2"/>
        <a:buChar char="l"/>
        <a:defRPr sz="2400">
          <a:solidFill>
            <a:schemeClr val="tx1"/>
          </a:solidFill>
          <a:effectLst>
            <a:outerShdw blurRad="38100" dist="38100" dir="2700000" algn="tl">
              <a:srgbClr val="010199"/>
            </a:outerShdw>
          </a:effectLst>
          <a:latin typeface="+mn-lt"/>
          <a:ea typeface="+mn-ea"/>
        </a:defRPr>
      </a:lvl3pPr>
      <a:lvl4pPr marL="1600200" indent="-228600" algn="l" rtl="0" eaLnBrk="0" fontAlgn="base" hangingPunct="0">
        <a:spcBef>
          <a:spcPct val="20000"/>
        </a:spcBef>
        <a:spcAft>
          <a:spcPct val="0"/>
        </a:spcAft>
        <a:buClr>
          <a:schemeClr val="folHlink"/>
        </a:buClr>
        <a:buSzPct val="75000"/>
        <a:buFont typeface="Wingdings" pitchFamily="2" charset="2"/>
        <a:buChar char="l"/>
        <a:defRPr sz="2000">
          <a:solidFill>
            <a:schemeClr val="tx1"/>
          </a:solidFill>
          <a:effectLst>
            <a:outerShdw blurRad="38100" dist="38100" dir="2700000" algn="tl">
              <a:srgbClr val="010199"/>
            </a:outerShdw>
          </a:effectLst>
          <a:latin typeface="+mn-lt"/>
          <a:ea typeface="+mn-ea"/>
        </a:defRPr>
      </a:lvl4pPr>
      <a:lvl5pPr marL="2057400" indent="-228600" algn="l" rtl="0" eaLnBrk="0" fontAlgn="base" hangingPunct="0">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ea typeface="+mn-ea"/>
        </a:defRPr>
      </a:lvl5pPr>
      <a:lvl6pPr marL="2514600" indent="-228600" algn="l" rtl="0" fontAlgn="base">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10199"/>
            </a:outerShdw>
          </a:effectLst>
          <a:latin typeface="+mn-lt"/>
          <a:ea typeface="+mn-ea"/>
        </a:defRPr>
      </a:lvl6pPr>
      <a:lvl7pPr marL="2971800" indent="-228600" algn="l" rtl="0" fontAlgn="base">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10199"/>
            </a:outerShdw>
          </a:effectLst>
          <a:latin typeface="+mn-lt"/>
          <a:ea typeface="+mn-ea"/>
        </a:defRPr>
      </a:lvl7pPr>
      <a:lvl8pPr marL="3429000" indent="-228600" algn="l" rtl="0" fontAlgn="base">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10199"/>
            </a:outerShdw>
          </a:effectLst>
          <a:latin typeface="+mn-lt"/>
          <a:ea typeface="+mn-ea"/>
        </a:defRPr>
      </a:lvl8pPr>
      <a:lvl9pPr marL="3886200" indent="-228600" algn="l" rtl="0" fontAlgn="base">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10199"/>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chemeClr val="bg2"/>
            </a:gs>
            <a:gs pos="5000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295938" name="Group 2"/>
          <p:cNvGrpSpPr>
            <a:grpSpLocks/>
          </p:cNvGrpSpPr>
          <p:nvPr/>
        </p:nvGrpSpPr>
        <p:grpSpPr bwMode="auto">
          <a:xfrm>
            <a:off x="0" y="0"/>
            <a:ext cx="9144000" cy="6918325"/>
            <a:chOff x="0" y="0"/>
            <a:chExt cx="5760" cy="4358"/>
          </a:xfrm>
        </p:grpSpPr>
        <p:sp>
          <p:nvSpPr>
            <p:cNvPr id="3075"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w="9525">
              <a:noFill/>
              <a:miter lim="800000"/>
              <a:headEnd/>
              <a:tailEnd/>
            </a:ln>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0" fontAlgn="base" hangingPunct="0">
                <a:spcBef>
                  <a:spcPct val="0"/>
                </a:spcBef>
                <a:spcAft>
                  <a:spcPct val="0"/>
                </a:spcAft>
              </a:pPr>
              <a:endParaRPr lang="en-US" altLang="en-US">
                <a:solidFill>
                  <a:srgbClr val="FFFFCC"/>
                </a:solidFill>
              </a:endParaRPr>
            </a:p>
          </p:txBody>
        </p:sp>
        <p:sp>
          <p:nvSpPr>
            <p:cNvPr id="3076" name="Freeform 4"/>
            <p:cNvSpPr>
              <a:spLocks/>
            </p:cNvSpPr>
            <p:nvPr/>
          </p:nvSpPr>
          <p:spPr bwMode="invGray">
            <a:xfrm>
              <a:off x="0" y="0"/>
              <a:ext cx="5760" cy="1344"/>
            </a:xfrm>
            <a:custGeom>
              <a:avLst/>
              <a:gdLst/>
              <a:ahLst/>
              <a:cxnLst>
                <a:cxn ang="0">
                  <a:pos x="0" y="0"/>
                </a:cxn>
                <a:cxn ang="0">
                  <a:pos x="5760" y="0"/>
                </a:cxn>
                <a:cxn ang="0">
                  <a:pos x="5760" y="720"/>
                </a:cxn>
                <a:cxn ang="0">
                  <a:pos x="3600" y="624"/>
                </a:cxn>
                <a:cxn ang="0">
                  <a:pos x="0" y="1000"/>
                </a:cxn>
                <a:cxn ang="0">
                  <a:pos x="0" y="0"/>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w="9525">
              <a:noFill/>
              <a:round/>
              <a:headEnd/>
              <a:tailEnd/>
            </a:ln>
          </p:spPr>
          <p:txBody>
            <a:bodyPr wrap="none" anchor="ctr"/>
            <a:lstStyle/>
            <a:p>
              <a:pPr eaLnBrk="0" fontAlgn="base" hangingPunct="0">
                <a:spcBef>
                  <a:spcPct val="0"/>
                </a:spcBef>
                <a:spcAft>
                  <a:spcPct val="0"/>
                </a:spcAft>
                <a:defRPr/>
              </a:pPr>
              <a:endParaRPr lang="en-US" sz="2400">
                <a:solidFill>
                  <a:srgbClr val="FFFFCC"/>
                </a:solidFill>
                <a:latin typeface="Arial" charset="0"/>
                <a:ea typeface="ＭＳ Ｐゴシック" charset="-128"/>
                <a:cs typeface="ＭＳ Ｐゴシック" charset="-128"/>
              </a:endParaRPr>
            </a:p>
          </p:txBody>
        </p:sp>
        <p:sp>
          <p:nvSpPr>
            <p:cNvPr id="3077" name="Freeform 5"/>
            <p:cNvSpPr>
              <a:spLocks/>
            </p:cNvSpPr>
            <p:nvPr/>
          </p:nvSpPr>
          <p:spPr bwMode="invGray">
            <a:xfrm>
              <a:off x="0" y="733"/>
              <a:ext cx="5760" cy="3587"/>
            </a:xfrm>
            <a:custGeom>
              <a:avLst/>
              <a:gdLst/>
              <a:ahLst/>
              <a:cxnLst>
                <a:cxn ang="0">
                  <a:pos x="0" y="582"/>
                </a:cxn>
                <a:cxn ang="0">
                  <a:pos x="2640" y="267"/>
                </a:cxn>
                <a:cxn ang="0">
                  <a:pos x="3373" y="160"/>
                </a:cxn>
                <a:cxn ang="0">
                  <a:pos x="5760" y="358"/>
                </a:cxn>
                <a:cxn ang="0">
                  <a:pos x="5760" y="3587"/>
                </a:cxn>
                <a:cxn ang="0">
                  <a:pos x="0" y="3587"/>
                </a:cxn>
                <a:cxn ang="0">
                  <a:pos x="0" y="582"/>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w="9525" cap="flat">
              <a:noFill/>
              <a:prstDash val="solid"/>
              <a:round/>
              <a:headEnd type="none" w="med" len="med"/>
              <a:tailEnd type="none" w="med" len="med"/>
            </a:ln>
            <a:effectLst/>
          </p:spPr>
          <p:txBody>
            <a:bodyPr wrap="none" anchor="ctr"/>
            <a:lstStyle/>
            <a:p>
              <a:pPr eaLnBrk="0" fontAlgn="base" hangingPunct="0">
                <a:spcBef>
                  <a:spcPct val="0"/>
                </a:spcBef>
                <a:spcAft>
                  <a:spcPct val="0"/>
                </a:spcAft>
                <a:defRPr/>
              </a:pPr>
              <a:endParaRPr lang="en-US" sz="2400">
                <a:solidFill>
                  <a:srgbClr val="FFFFCC"/>
                </a:solidFill>
                <a:latin typeface="Arial" charset="0"/>
                <a:ea typeface="ＭＳ Ｐゴシック" charset="-128"/>
                <a:cs typeface="ＭＳ Ｐゴシック" charset="-128"/>
              </a:endParaRPr>
            </a:p>
          </p:txBody>
        </p:sp>
        <p:sp>
          <p:nvSpPr>
            <p:cNvPr id="3078" name="Freeform 6"/>
            <p:cNvSpPr>
              <a:spLocks/>
            </p:cNvSpPr>
            <p:nvPr/>
          </p:nvSpPr>
          <p:spPr bwMode="invGray">
            <a:xfrm>
              <a:off x="0" y="184"/>
              <a:ext cx="5760" cy="538"/>
            </a:xfrm>
            <a:custGeom>
              <a:avLst/>
              <a:gdLst/>
              <a:ahLst/>
              <a:cxnLst>
                <a:cxn ang="0">
                  <a:pos x="0" y="163"/>
                </a:cxn>
                <a:cxn ang="0">
                  <a:pos x="0" y="403"/>
                </a:cxn>
                <a:cxn ang="0">
                  <a:pos x="1773" y="443"/>
                </a:cxn>
                <a:cxn ang="0">
                  <a:pos x="4573" y="176"/>
                </a:cxn>
                <a:cxn ang="0">
                  <a:pos x="5760" y="536"/>
                </a:cxn>
                <a:cxn ang="0">
                  <a:pos x="5760" y="163"/>
                </a:cxn>
                <a:cxn ang="0">
                  <a:pos x="4560" y="29"/>
                </a:cxn>
                <a:cxn ang="0">
                  <a:pos x="1987" y="336"/>
                </a:cxn>
                <a:cxn ang="0">
                  <a:pos x="0" y="163"/>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w="9525">
              <a:noFill/>
              <a:round/>
              <a:headEnd/>
              <a:tailEnd/>
            </a:ln>
          </p:spPr>
          <p:txBody>
            <a:bodyPr wrap="none" anchor="ctr"/>
            <a:lstStyle/>
            <a:p>
              <a:pPr eaLnBrk="0" fontAlgn="base" hangingPunct="0">
                <a:spcBef>
                  <a:spcPct val="0"/>
                </a:spcBef>
                <a:spcAft>
                  <a:spcPct val="0"/>
                </a:spcAft>
                <a:defRPr/>
              </a:pPr>
              <a:endParaRPr lang="en-US" sz="2400">
                <a:solidFill>
                  <a:srgbClr val="FFFFCC"/>
                </a:solidFill>
                <a:latin typeface="Arial" charset="0"/>
                <a:ea typeface="ＭＳ Ｐゴシック" charset="-128"/>
                <a:cs typeface="ＭＳ Ｐゴシック" charset="-128"/>
              </a:endParaRPr>
            </a:p>
          </p:txBody>
        </p:sp>
        <p:sp>
          <p:nvSpPr>
            <p:cNvPr id="3079" name="Freeform 7"/>
            <p:cNvSpPr>
              <a:spLocks/>
            </p:cNvSpPr>
            <p:nvPr/>
          </p:nvSpPr>
          <p:spPr bwMode="invGray">
            <a:xfrm>
              <a:off x="0" y="1515"/>
              <a:ext cx="5760" cy="674"/>
            </a:xfrm>
            <a:custGeom>
              <a:avLst/>
              <a:gdLst/>
              <a:ahLst/>
              <a:cxnLst>
                <a:cxn ang="0">
                  <a:pos x="0" y="246"/>
                </a:cxn>
                <a:cxn ang="0">
                  <a:pos x="0" y="406"/>
                </a:cxn>
                <a:cxn ang="0">
                  <a:pos x="1280" y="645"/>
                </a:cxn>
                <a:cxn ang="0">
                  <a:pos x="1627" y="580"/>
                </a:cxn>
                <a:cxn ang="0">
                  <a:pos x="4493" y="113"/>
                </a:cxn>
                <a:cxn ang="0">
                  <a:pos x="5760" y="606"/>
                </a:cxn>
                <a:cxn ang="0">
                  <a:pos x="5760" y="233"/>
                </a:cxn>
                <a:cxn ang="0">
                  <a:pos x="4040" y="33"/>
                </a:cxn>
                <a:cxn ang="0">
                  <a:pos x="1093" y="433"/>
                </a:cxn>
                <a:cxn ang="0">
                  <a:pos x="0" y="246"/>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eaLnBrk="0" fontAlgn="base" hangingPunct="0">
                <a:spcBef>
                  <a:spcPct val="0"/>
                </a:spcBef>
                <a:spcAft>
                  <a:spcPct val="0"/>
                </a:spcAft>
                <a:defRPr/>
              </a:pPr>
              <a:endParaRPr lang="en-US" sz="2400">
                <a:solidFill>
                  <a:srgbClr val="FFFFCC"/>
                </a:solidFill>
                <a:latin typeface="Arial" charset="0"/>
                <a:ea typeface="ＭＳ Ｐゴシック" charset="-128"/>
                <a:cs typeface="ＭＳ Ｐゴシック" charset="-128"/>
              </a:endParaRPr>
            </a:p>
          </p:txBody>
        </p:sp>
        <p:sp>
          <p:nvSpPr>
            <p:cNvPr id="3080" name="Freeform 8"/>
            <p:cNvSpPr>
              <a:spLocks/>
            </p:cNvSpPr>
            <p:nvPr/>
          </p:nvSpPr>
          <p:spPr bwMode="invGray">
            <a:xfrm>
              <a:off x="1560" y="959"/>
              <a:ext cx="4200" cy="3361"/>
            </a:xfrm>
            <a:custGeom>
              <a:avLst/>
              <a:gdLst/>
              <a:ahLst/>
              <a:cxnLst>
                <a:cxn ang="0">
                  <a:pos x="0" y="3361"/>
                </a:cxn>
                <a:cxn ang="0">
                  <a:pos x="1054" y="295"/>
                </a:cxn>
                <a:cxn ang="0">
                  <a:pos x="4200" y="1588"/>
                </a:cxn>
                <a:cxn ang="0">
                  <a:pos x="4200" y="2028"/>
                </a:cxn>
                <a:cxn ang="0">
                  <a:pos x="1200" y="442"/>
                </a:cxn>
                <a:cxn ang="0">
                  <a:pos x="347" y="3361"/>
                </a:cxn>
                <a:cxn ang="0">
                  <a:pos x="0" y="3361"/>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w="9525">
              <a:noFill/>
              <a:round/>
              <a:headEnd/>
              <a:tailEnd/>
            </a:ln>
          </p:spPr>
          <p:txBody>
            <a:bodyPr wrap="none" anchor="ctr"/>
            <a:lstStyle/>
            <a:p>
              <a:pPr eaLnBrk="0" fontAlgn="base" hangingPunct="0">
                <a:spcBef>
                  <a:spcPct val="0"/>
                </a:spcBef>
                <a:spcAft>
                  <a:spcPct val="0"/>
                </a:spcAft>
                <a:defRPr/>
              </a:pPr>
              <a:endParaRPr lang="en-US" sz="2400">
                <a:solidFill>
                  <a:srgbClr val="FFFFCC"/>
                </a:solidFill>
                <a:latin typeface="Arial" charset="0"/>
                <a:ea typeface="ＭＳ Ｐゴシック" charset="-128"/>
                <a:cs typeface="ＭＳ Ｐゴシック" charset="-128"/>
              </a:endParaRPr>
            </a:p>
          </p:txBody>
        </p:sp>
        <p:sp>
          <p:nvSpPr>
            <p:cNvPr id="3081" name="Freeform 9"/>
            <p:cNvSpPr>
              <a:spLocks/>
            </p:cNvSpPr>
            <p:nvPr/>
          </p:nvSpPr>
          <p:spPr bwMode="invGray">
            <a:xfrm>
              <a:off x="0" y="2169"/>
              <a:ext cx="5760" cy="1925"/>
            </a:xfrm>
            <a:custGeom>
              <a:avLst/>
              <a:gdLst/>
              <a:ahLst/>
              <a:cxnLst>
                <a:cxn ang="0">
                  <a:pos x="0" y="804"/>
                </a:cxn>
                <a:cxn ang="0">
                  <a:pos x="0" y="991"/>
                </a:cxn>
                <a:cxn ang="0">
                  <a:pos x="1547" y="1818"/>
                </a:cxn>
                <a:cxn ang="0">
                  <a:pos x="3253" y="351"/>
                </a:cxn>
                <a:cxn ang="0">
                  <a:pos x="5760" y="1537"/>
                </a:cxn>
                <a:cxn ang="0">
                  <a:pos x="5760" y="1151"/>
                </a:cxn>
                <a:cxn ang="0">
                  <a:pos x="3240" y="84"/>
                </a:cxn>
                <a:cxn ang="0">
                  <a:pos x="1573" y="1671"/>
                </a:cxn>
                <a:cxn ang="0">
                  <a:pos x="0" y="804"/>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eaLnBrk="0" fontAlgn="base" hangingPunct="0">
                <a:spcBef>
                  <a:spcPct val="0"/>
                </a:spcBef>
                <a:spcAft>
                  <a:spcPct val="0"/>
                </a:spcAft>
                <a:defRPr/>
              </a:pPr>
              <a:endParaRPr lang="en-US" sz="2400">
                <a:solidFill>
                  <a:srgbClr val="FFFFCC"/>
                </a:solidFill>
                <a:latin typeface="Arial" charset="0"/>
                <a:ea typeface="ＭＳ Ｐゴシック" charset="-128"/>
                <a:cs typeface="ＭＳ Ｐゴシック" charset="-128"/>
              </a:endParaRPr>
            </a:p>
          </p:txBody>
        </p:sp>
        <p:sp>
          <p:nvSpPr>
            <p:cNvPr id="3082" name="Freeform 10"/>
            <p:cNvSpPr>
              <a:spLocks/>
            </p:cNvSpPr>
            <p:nvPr/>
          </p:nvSpPr>
          <p:spPr bwMode="invGray">
            <a:xfrm>
              <a:off x="0" y="2238"/>
              <a:ext cx="3929" cy="2120"/>
            </a:xfrm>
            <a:custGeom>
              <a:avLst/>
              <a:gdLst/>
              <a:ahLst/>
              <a:cxnLst>
                <a:cxn ang="0">
                  <a:pos x="0" y="415"/>
                </a:cxn>
                <a:cxn ang="0">
                  <a:pos x="0" y="508"/>
                </a:cxn>
                <a:cxn ang="0">
                  <a:pos x="1933" y="229"/>
                </a:cxn>
                <a:cxn ang="0">
                  <a:pos x="3920" y="1055"/>
                </a:cxn>
                <a:cxn ang="0">
                  <a:pos x="3587" y="2082"/>
                </a:cxn>
                <a:cxn ang="0">
                  <a:pos x="3947" y="829"/>
                </a:cxn>
                <a:cxn ang="0">
                  <a:pos x="2253" y="69"/>
                </a:cxn>
                <a:cxn ang="0">
                  <a:pos x="0" y="4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w="9525" cap="flat">
              <a:noFill/>
              <a:prstDash val="solid"/>
              <a:round/>
              <a:headEnd type="none" w="med" len="med"/>
              <a:tailEnd type="none" w="med" len="med"/>
            </a:ln>
            <a:effectLst/>
          </p:spPr>
          <p:txBody>
            <a:bodyPr wrap="none" anchor="ctr"/>
            <a:lstStyle/>
            <a:p>
              <a:pPr eaLnBrk="0" fontAlgn="base" hangingPunct="0">
                <a:spcBef>
                  <a:spcPct val="0"/>
                </a:spcBef>
                <a:spcAft>
                  <a:spcPct val="0"/>
                </a:spcAft>
                <a:defRPr/>
              </a:pPr>
              <a:endParaRPr lang="en-US" sz="2400">
                <a:solidFill>
                  <a:srgbClr val="FFFFCC"/>
                </a:solidFill>
                <a:latin typeface="Arial" charset="0"/>
                <a:ea typeface="ＭＳ Ｐゴシック" charset="-128"/>
                <a:cs typeface="ＭＳ Ｐゴシック" charset="-128"/>
              </a:endParaRPr>
            </a:p>
          </p:txBody>
        </p:sp>
      </p:grpSp>
      <p:sp>
        <p:nvSpPr>
          <p:cNvPr id="295939" name="Rectangle 11"/>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084" name="Rectangle 12"/>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eaLnBrk="1" hangingPunct="1">
              <a:spcBef>
                <a:spcPct val="50000"/>
              </a:spcBef>
              <a:defRPr sz="1400">
                <a:solidFill>
                  <a:srgbClr val="FFFFCC"/>
                </a:solidFill>
                <a:latin typeface="Times New Roman" pitchFamily="18" charset="0"/>
              </a:defRPr>
            </a:lvl1pPr>
          </a:lstStyle>
          <a:p>
            <a:pPr fontAlgn="base">
              <a:spcAft>
                <a:spcPct val="0"/>
              </a:spcAft>
            </a:pPr>
            <a:endParaRPr lang="en-US" altLang="en-US">
              <a:ea typeface="ＭＳ Ｐゴシック" pitchFamily="34" charset="-128"/>
            </a:endParaRPr>
          </a:p>
        </p:txBody>
      </p:sp>
      <p:sp>
        <p:nvSpPr>
          <p:cNvPr id="3085"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ctr" eaLnBrk="1" hangingPunct="1">
              <a:spcBef>
                <a:spcPct val="50000"/>
              </a:spcBef>
              <a:defRPr sz="1400">
                <a:solidFill>
                  <a:srgbClr val="FFFFCC"/>
                </a:solidFill>
                <a:latin typeface="Times New Roman" pitchFamily="18" charset="0"/>
              </a:defRPr>
            </a:lvl1pPr>
          </a:lstStyle>
          <a:p>
            <a:pPr fontAlgn="base">
              <a:spcAft>
                <a:spcPct val="0"/>
              </a:spcAft>
            </a:pPr>
            <a:endParaRPr lang="en-US" altLang="en-US">
              <a:ea typeface="ＭＳ Ｐゴシック" pitchFamily="34" charset="-128"/>
            </a:endParaRPr>
          </a:p>
        </p:txBody>
      </p:sp>
      <p:sp>
        <p:nvSpPr>
          <p:cNvPr id="3086" name="Rectangle 14"/>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eaLnBrk="1" hangingPunct="1">
              <a:spcBef>
                <a:spcPct val="50000"/>
              </a:spcBef>
              <a:defRPr sz="1400">
                <a:solidFill>
                  <a:srgbClr val="FFFFCC"/>
                </a:solidFill>
                <a:latin typeface="Times New Roman" pitchFamily="18" charset="0"/>
              </a:defRPr>
            </a:lvl1pPr>
          </a:lstStyle>
          <a:p>
            <a:pPr fontAlgn="base">
              <a:spcAft>
                <a:spcPct val="0"/>
              </a:spcAft>
            </a:pPr>
            <a:fld id="{8C73B1CB-F097-4252-8934-F73A18AC440B}" type="slidenum">
              <a:rPr lang="en-US" altLang="en-US">
                <a:ea typeface="ＭＳ Ｐゴシック" pitchFamily="34" charset="-128"/>
              </a:rPr>
              <a:pPr fontAlgn="base">
                <a:spcAft>
                  <a:spcPct val="0"/>
                </a:spcAft>
              </a:pPr>
              <a:t>‹#›</a:t>
            </a:fld>
            <a:endParaRPr lang="en-US" altLang="en-US">
              <a:ea typeface="ＭＳ Ｐゴシック" pitchFamily="34" charset="-128"/>
            </a:endParaRPr>
          </a:p>
        </p:txBody>
      </p:sp>
      <p:sp>
        <p:nvSpPr>
          <p:cNvPr id="295943" name="Rectangle 15"/>
          <p:cNvSpPr>
            <a:spLocks noGrp="1" noChangeArrowheads="1"/>
          </p:cNvSpPr>
          <p:nvPr>
            <p:ph type="body" idx="1"/>
          </p:nvPr>
        </p:nvSpPr>
        <p:spPr bwMode="auto">
          <a:xfrm>
            <a:off x="0" y="1981200"/>
            <a:ext cx="9144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738038494"/>
      </p:ext>
    </p:extLst>
  </p:cSld>
  <p:clrMap bg1="dk2" tx1="lt1" bg2="dk1" tx2="lt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 id="2147483749" r:id="rId12"/>
    <p:sldLayoutId id="2147483750" r:id="rId13"/>
  </p:sldLayoutIdLst>
  <p:txStyles>
    <p:titleStyle>
      <a:lvl1pPr algn="ctr" rtl="0" eaLnBrk="0" fontAlgn="base" hangingPunct="0">
        <a:spcBef>
          <a:spcPct val="0"/>
        </a:spcBef>
        <a:spcAft>
          <a:spcPct val="0"/>
        </a:spcAft>
        <a:defRPr sz="4400">
          <a:solidFill>
            <a:srgbClr val="FFFFFF"/>
          </a:solidFill>
          <a:latin typeface="Arial"/>
          <a:ea typeface="ＭＳ Ｐゴシック" charset="0"/>
          <a:cs typeface="Arial"/>
        </a:defRPr>
      </a:lvl1pPr>
      <a:lvl2pPr algn="ctr" rtl="0" eaLnBrk="0" fontAlgn="base" hangingPunct="0">
        <a:spcBef>
          <a:spcPct val="0"/>
        </a:spcBef>
        <a:spcAft>
          <a:spcPct val="0"/>
        </a:spcAft>
        <a:defRPr sz="4400">
          <a:solidFill>
            <a:srgbClr val="FFFFFF"/>
          </a:solidFill>
          <a:latin typeface="Arial" charset="0"/>
          <a:ea typeface="ＭＳ Ｐゴシック" charset="0"/>
          <a:cs typeface="Arial" pitchFamily="34" charset="0"/>
        </a:defRPr>
      </a:lvl2pPr>
      <a:lvl3pPr algn="ctr" rtl="0" eaLnBrk="0" fontAlgn="base" hangingPunct="0">
        <a:spcBef>
          <a:spcPct val="0"/>
        </a:spcBef>
        <a:spcAft>
          <a:spcPct val="0"/>
        </a:spcAft>
        <a:defRPr sz="4400">
          <a:solidFill>
            <a:srgbClr val="FFFFFF"/>
          </a:solidFill>
          <a:latin typeface="Arial" charset="0"/>
          <a:ea typeface="ＭＳ Ｐゴシック" charset="0"/>
          <a:cs typeface="Arial" pitchFamily="34" charset="0"/>
        </a:defRPr>
      </a:lvl3pPr>
      <a:lvl4pPr algn="ctr" rtl="0" eaLnBrk="0" fontAlgn="base" hangingPunct="0">
        <a:spcBef>
          <a:spcPct val="0"/>
        </a:spcBef>
        <a:spcAft>
          <a:spcPct val="0"/>
        </a:spcAft>
        <a:defRPr sz="4400">
          <a:solidFill>
            <a:srgbClr val="FFFFFF"/>
          </a:solidFill>
          <a:latin typeface="Arial" charset="0"/>
          <a:ea typeface="ＭＳ Ｐゴシック" charset="0"/>
          <a:cs typeface="Arial" pitchFamily="34" charset="0"/>
        </a:defRPr>
      </a:lvl4pPr>
      <a:lvl5pPr algn="ctr" rtl="0" eaLnBrk="0" fontAlgn="base" hangingPunct="0">
        <a:spcBef>
          <a:spcPct val="0"/>
        </a:spcBef>
        <a:spcAft>
          <a:spcPct val="0"/>
        </a:spcAft>
        <a:defRPr sz="4400">
          <a:solidFill>
            <a:srgbClr val="FFFFFF"/>
          </a:solidFill>
          <a:latin typeface="Arial" charset="0"/>
          <a:ea typeface="ＭＳ Ｐゴシック" charset="0"/>
          <a:cs typeface="Arial" pitchFamily="34" charset="0"/>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rgbClr val="FFFFFF"/>
          </a:solidFill>
          <a:latin typeface="Arial"/>
          <a:ea typeface="ＭＳ Ｐゴシック" charset="0"/>
          <a:cs typeface="Arial"/>
        </a:defRPr>
      </a:lvl1pPr>
      <a:lvl2pPr marL="742950" indent="-285750" algn="l" rtl="0" eaLnBrk="0" fontAlgn="base" hangingPunct="0">
        <a:spcBef>
          <a:spcPct val="20000"/>
        </a:spcBef>
        <a:spcAft>
          <a:spcPct val="0"/>
        </a:spcAft>
        <a:buChar char="–"/>
        <a:defRPr sz="2800">
          <a:solidFill>
            <a:srgbClr val="FFFFFF"/>
          </a:solidFill>
          <a:latin typeface="Arial"/>
          <a:ea typeface="ＭＳ Ｐゴシック" charset="-128"/>
          <a:cs typeface="Arial"/>
        </a:defRPr>
      </a:lvl2pPr>
      <a:lvl3pPr marL="1143000" indent="-228600" algn="l" rtl="0" eaLnBrk="0" fontAlgn="base" hangingPunct="0">
        <a:spcBef>
          <a:spcPct val="20000"/>
        </a:spcBef>
        <a:spcAft>
          <a:spcPct val="0"/>
        </a:spcAft>
        <a:buChar char="•"/>
        <a:defRPr sz="2400">
          <a:solidFill>
            <a:srgbClr val="FFFFFF"/>
          </a:solidFill>
          <a:latin typeface="Arial"/>
          <a:ea typeface="ＭＳ Ｐゴシック" charset="-128"/>
          <a:cs typeface="Arial"/>
        </a:defRPr>
      </a:lvl3pPr>
      <a:lvl4pPr marL="1600200" indent="-228600" algn="l" rtl="0" eaLnBrk="0" fontAlgn="base" hangingPunct="0">
        <a:spcBef>
          <a:spcPct val="20000"/>
        </a:spcBef>
        <a:spcAft>
          <a:spcPct val="0"/>
        </a:spcAft>
        <a:buChar char="–"/>
        <a:defRPr sz="2000">
          <a:solidFill>
            <a:srgbClr val="FFFFFF"/>
          </a:solidFill>
          <a:latin typeface="Arial"/>
          <a:ea typeface="ＭＳ Ｐゴシック" charset="-128"/>
          <a:cs typeface="Arial"/>
        </a:defRPr>
      </a:lvl4pPr>
      <a:lvl5pPr marL="2057400" indent="-228600" algn="l" rtl="0" eaLnBrk="0" fontAlgn="base" hangingPunct="0">
        <a:spcBef>
          <a:spcPct val="20000"/>
        </a:spcBef>
        <a:spcAft>
          <a:spcPct val="0"/>
        </a:spcAft>
        <a:buChar char="»"/>
        <a:defRPr sz="2000">
          <a:solidFill>
            <a:srgbClr val="FFFFFF"/>
          </a:solidFill>
          <a:latin typeface="Arial"/>
          <a:ea typeface="ＭＳ Ｐゴシック"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chemeClr val="bg2"/>
            </a:gs>
            <a:gs pos="5000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310274" name="Group 2"/>
          <p:cNvGrpSpPr>
            <a:grpSpLocks/>
          </p:cNvGrpSpPr>
          <p:nvPr/>
        </p:nvGrpSpPr>
        <p:grpSpPr bwMode="auto">
          <a:xfrm>
            <a:off x="0" y="0"/>
            <a:ext cx="9144000" cy="6918325"/>
            <a:chOff x="0" y="0"/>
            <a:chExt cx="5760" cy="4358"/>
          </a:xfrm>
        </p:grpSpPr>
        <p:sp>
          <p:nvSpPr>
            <p:cNvPr id="3075"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w="9525">
              <a:noFill/>
              <a:miter lim="800000"/>
              <a:headEnd/>
              <a:tailEnd/>
            </a:ln>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0" fontAlgn="base" hangingPunct="0">
                <a:spcBef>
                  <a:spcPct val="0"/>
                </a:spcBef>
                <a:spcAft>
                  <a:spcPct val="0"/>
                </a:spcAft>
              </a:pPr>
              <a:endParaRPr lang="en-US" altLang="en-US">
                <a:solidFill>
                  <a:srgbClr val="FFFFCC"/>
                </a:solidFill>
              </a:endParaRPr>
            </a:p>
          </p:txBody>
        </p:sp>
        <p:sp>
          <p:nvSpPr>
            <p:cNvPr id="3076" name="Freeform 4"/>
            <p:cNvSpPr>
              <a:spLocks/>
            </p:cNvSpPr>
            <p:nvPr/>
          </p:nvSpPr>
          <p:spPr bwMode="invGray">
            <a:xfrm>
              <a:off x="0" y="0"/>
              <a:ext cx="5760" cy="1344"/>
            </a:xfrm>
            <a:custGeom>
              <a:avLst/>
              <a:gdLst/>
              <a:ahLst/>
              <a:cxnLst>
                <a:cxn ang="0">
                  <a:pos x="0" y="0"/>
                </a:cxn>
                <a:cxn ang="0">
                  <a:pos x="5760" y="0"/>
                </a:cxn>
                <a:cxn ang="0">
                  <a:pos x="5760" y="720"/>
                </a:cxn>
                <a:cxn ang="0">
                  <a:pos x="3600" y="624"/>
                </a:cxn>
                <a:cxn ang="0">
                  <a:pos x="0" y="1000"/>
                </a:cxn>
                <a:cxn ang="0">
                  <a:pos x="0" y="0"/>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w="9525">
              <a:noFill/>
              <a:round/>
              <a:headEnd/>
              <a:tailEnd/>
            </a:ln>
          </p:spPr>
          <p:txBody>
            <a:bodyPr wrap="none" anchor="ctr"/>
            <a:lstStyle/>
            <a:p>
              <a:pPr eaLnBrk="0" fontAlgn="base" hangingPunct="0">
                <a:spcBef>
                  <a:spcPct val="0"/>
                </a:spcBef>
                <a:spcAft>
                  <a:spcPct val="0"/>
                </a:spcAft>
                <a:defRPr/>
              </a:pPr>
              <a:endParaRPr lang="en-US" sz="2400">
                <a:solidFill>
                  <a:srgbClr val="FFFFCC"/>
                </a:solidFill>
                <a:latin typeface="Arial" charset="0"/>
                <a:ea typeface="ＭＳ Ｐゴシック" charset="-128"/>
                <a:cs typeface="ＭＳ Ｐゴシック" charset="-128"/>
              </a:endParaRPr>
            </a:p>
          </p:txBody>
        </p:sp>
        <p:sp>
          <p:nvSpPr>
            <p:cNvPr id="3077" name="Freeform 5"/>
            <p:cNvSpPr>
              <a:spLocks/>
            </p:cNvSpPr>
            <p:nvPr/>
          </p:nvSpPr>
          <p:spPr bwMode="invGray">
            <a:xfrm>
              <a:off x="0" y="733"/>
              <a:ext cx="5760" cy="3587"/>
            </a:xfrm>
            <a:custGeom>
              <a:avLst/>
              <a:gdLst/>
              <a:ahLst/>
              <a:cxnLst>
                <a:cxn ang="0">
                  <a:pos x="0" y="582"/>
                </a:cxn>
                <a:cxn ang="0">
                  <a:pos x="2640" y="267"/>
                </a:cxn>
                <a:cxn ang="0">
                  <a:pos x="3373" y="160"/>
                </a:cxn>
                <a:cxn ang="0">
                  <a:pos x="5760" y="358"/>
                </a:cxn>
                <a:cxn ang="0">
                  <a:pos x="5760" y="3587"/>
                </a:cxn>
                <a:cxn ang="0">
                  <a:pos x="0" y="3587"/>
                </a:cxn>
                <a:cxn ang="0">
                  <a:pos x="0" y="582"/>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w="9525" cap="flat">
              <a:noFill/>
              <a:prstDash val="solid"/>
              <a:round/>
              <a:headEnd type="none" w="med" len="med"/>
              <a:tailEnd type="none" w="med" len="med"/>
            </a:ln>
            <a:effectLst/>
          </p:spPr>
          <p:txBody>
            <a:bodyPr wrap="none" anchor="ctr"/>
            <a:lstStyle/>
            <a:p>
              <a:pPr eaLnBrk="0" fontAlgn="base" hangingPunct="0">
                <a:spcBef>
                  <a:spcPct val="0"/>
                </a:spcBef>
                <a:spcAft>
                  <a:spcPct val="0"/>
                </a:spcAft>
                <a:defRPr/>
              </a:pPr>
              <a:endParaRPr lang="en-US" sz="2400">
                <a:solidFill>
                  <a:srgbClr val="FFFFCC"/>
                </a:solidFill>
                <a:latin typeface="Arial" charset="0"/>
                <a:ea typeface="ＭＳ Ｐゴシック" charset="-128"/>
                <a:cs typeface="ＭＳ Ｐゴシック" charset="-128"/>
              </a:endParaRPr>
            </a:p>
          </p:txBody>
        </p:sp>
        <p:sp>
          <p:nvSpPr>
            <p:cNvPr id="3078" name="Freeform 6"/>
            <p:cNvSpPr>
              <a:spLocks/>
            </p:cNvSpPr>
            <p:nvPr/>
          </p:nvSpPr>
          <p:spPr bwMode="invGray">
            <a:xfrm>
              <a:off x="0" y="184"/>
              <a:ext cx="5760" cy="538"/>
            </a:xfrm>
            <a:custGeom>
              <a:avLst/>
              <a:gdLst/>
              <a:ahLst/>
              <a:cxnLst>
                <a:cxn ang="0">
                  <a:pos x="0" y="163"/>
                </a:cxn>
                <a:cxn ang="0">
                  <a:pos x="0" y="403"/>
                </a:cxn>
                <a:cxn ang="0">
                  <a:pos x="1773" y="443"/>
                </a:cxn>
                <a:cxn ang="0">
                  <a:pos x="4573" y="176"/>
                </a:cxn>
                <a:cxn ang="0">
                  <a:pos x="5760" y="536"/>
                </a:cxn>
                <a:cxn ang="0">
                  <a:pos x="5760" y="163"/>
                </a:cxn>
                <a:cxn ang="0">
                  <a:pos x="4560" y="29"/>
                </a:cxn>
                <a:cxn ang="0">
                  <a:pos x="1987" y="336"/>
                </a:cxn>
                <a:cxn ang="0">
                  <a:pos x="0" y="163"/>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w="9525">
              <a:noFill/>
              <a:round/>
              <a:headEnd/>
              <a:tailEnd/>
            </a:ln>
          </p:spPr>
          <p:txBody>
            <a:bodyPr wrap="none" anchor="ctr"/>
            <a:lstStyle/>
            <a:p>
              <a:pPr eaLnBrk="0" fontAlgn="base" hangingPunct="0">
                <a:spcBef>
                  <a:spcPct val="0"/>
                </a:spcBef>
                <a:spcAft>
                  <a:spcPct val="0"/>
                </a:spcAft>
                <a:defRPr/>
              </a:pPr>
              <a:endParaRPr lang="en-US" sz="2400">
                <a:solidFill>
                  <a:srgbClr val="FFFFCC"/>
                </a:solidFill>
                <a:latin typeface="Arial" charset="0"/>
                <a:ea typeface="ＭＳ Ｐゴシック" charset="-128"/>
                <a:cs typeface="ＭＳ Ｐゴシック" charset="-128"/>
              </a:endParaRPr>
            </a:p>
          </p:txBody>
        </p:sp>
        <p:sp>
          <p:nvSpPr>
            <p:cNvPr id="3079" name="Freeform 7"/>
            <p:cNvSpPr>
              <a:spLocks/>
            </p:cNvSpPr>
            <p:nvPr/>
          </p:nvSpPr>
          <p:spPr bwMode="invGray">
            <a:xfrm>
              <a:off x="0" y="1515"/>
              <a:ext cx="5760" cy="674"/>
            </a:xfrm>
            <a:custGeom>
              <a:avLst/>
              <a:gdLst/>
              <a:ahLst/>
              <a:cxnLst>
                <a:cxn ang="0">
                  <a:pos x="0" y="246"/>
                </a:cxn>
                <a:cxn ang="0">
                  <a:pos x="0" y="406"/>
                </a:cxn>
                <a:cxn ang="0">
                  <a:pos x="1280" y="645"/>
                </a:cxn>
                <a:cxn ang="0">
                  <a:pos x="1627" y="580"/>
                </a:cxn>
                <a:cxn ang="0">
                  <a:pos x="4493" y="113"/>
                </a:cxn>
                <a:cxn ang="0">
                  <a:pos x="5760" y="606"/>
                </a:cxn>
                <a:cxn ang="0">
                  <a:pos x="5760" y="233"/>
                </a:cxn>
                <a:cxn ang="0">
                  <a:pos x="4040" y="33"/>
                </a:cxn>
                <a:cxn ang="0">
                  <a:pos x="1093" y="433"/>
                </a:cxn>
                <a:cxn ang="0">
                  <a:pos x="0" y="246"/>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eaLnBrk="0" fontAlgn="base" hangingPunct="0">
                <a:spcBef>
                  <a:spcPct val="0"/>
                </a:spcBef>
                <a:spcAft>
                  <a:spcPct val="0"/>
                </a:spcAft>
                <a:defRPr/>
              </a:pPr>
              <a:endParaRPr lang="en-US" sz="2400">
                <a:solidFill>
                  <a:srgbClr val="FFFFCC"/>
                </a:solidFill>
                <a:latin typeface="Arial" charset="0"/>
                <a:ea typeface="ＭＳ Ｐゴシック" charset="-128"/>
                <a:cs typeface="ＭＳ Ｐゴシック" charset="-128"/>
              </a:endParaRPr>
            </a:p>
          </p:txBody>
        </p:sp>
        <p:sp>
          <p:nvSpPr>
            <p:cNvPr id="3080" name="Freeform 8"/>
            <p:cNvSpPr>
              <a:spLocks/>
            </p:cNvSpPr>
            <p:nvPr/>
          </p:nvSpPr>
          <p:spPr bwMode="invGray">
            <a:xfrm>
              <a:off x="1560" y="959"/>
              <a:ext cx="4200" cy="3361"/>
            </a:xfrm>
            <a:custGeom>
              <a:avLst/>
              <a:gdLst/>
              <a:ahLst/>
              <a:cxnLst>
                <a:cxn ang="0">
                  <a:pos x="0" y="3361"/>
                </a:cxn>
                <a:cxn ang="0">
                  <a:pos x="1054" y="295"/>
                </a:cxn>
                <a:cxn ang="0">
                  <a:pos x="4200" y="1588"/>
                </a:cxn>
                <a:cxn ang="0">
                  <a:pos x="4200" y="2028"/>
                </a:cxn>
                <a:cxn ang="0">
                  <a:pos x="1200" y="442"/>
                </a:cxn>
                <a:cxn ang="0">
                  <a:pos x="347" y="3361"/>
                </a:cxn>
                <a:cxn ang="0">
                  <a:pos x="0" y="3361"/>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w="9525">
              <a:noFill/>
              <a:round/>
              <a:headEnd/>
              <a:tailEnd/>
            </a:ln>
          </p:spPr>
          <p:txBody>
            <a:bodyPr wrap="none" anchor="ctr"/>
            <a:lstStyle/>
            <a:p>
              <a:pPr eaLnBrk="0" fontAlgn="base" hangingPunct="0">
                <a:spcBef>
                  <a:spcPct val="0"/>
                </a:spcBef>
                <a:spcAft>
                  <a:spcPct val="0"/>
                </a:spcAft>
                <a:defRPr/>
              </a:pPr>
              <a:endParaRPr lang="en-US" sz="2400">
                <a:solidFill>
                  <a:srgbClr val="FFFFCC"/>
                </a:solidFill>
                <a:latin typeface="Arial" charset="0"/>
                <a:ea typeface="ＭＳ Ｐゴシック" charset="-128"/>
                <a:cs typeface="ＭＳ Ｐゴシック" charset="-128"/>
              </a:endParaRPr>
            </a:p>
          </p:txBody>
        </p:sp>
        <p:sp>
          <p:nvSpPr>
            <p:cNvPr id="3081" name="Freeform 9"/>
            <p:cNvSpPr>
              <a:spLocks/>
            </p:cNvSpPr>
            <p:nvPr/>
          </p:nvSpPr>
          <p:spPr bwMode="invGray">
            <a:xfrm>
              <a:off x="0" y="2169"/>
              <a:ext cx="5760" cy="1925"/>
            </a:xfrm>
            <a:custGeom>
              <a:avLst/>
              <a:gdLst/>
              <a:ahLst/>
              <a:cxnLst>
                <a:cxn ang="0">
                  <a:pos x="0" y="804"/>
                </a:cxn>
                <a:cxn ang="0">
                  <a:pos x="0" y="991"/>
                </a:cxn>
                <a:cxn ang="0">
                  <a:pos x="1547" y="1818"/>
                </a:cxn>
                <a:cxn ang="0">
                  <a:pos x="3253" y="351"/>
                </a:cxn>
                <a:cxn ang="0">
                  <a:pos x="5760" y="1537"/>
                </a:cxn>
                <a:cxn ang="0">
                  <a:pos x="5760" y="1151"/>
                </a:cxn>
                <a:cxn ang="0">
                  <a:pos x="3240" y="84"/>
                </a:cxn>
                <a:cxn ang="0">
                  <a:pos x="1573" y="1671"/>
                </a:cxn>
                <a:cxn ang="0">
                  <a:pos x="0" y="804"/>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eaLnBrk="0" fontAlgn="base" hangingPunct="0">
                <a:spcBef>
                  <a:spcPct val="0"/>
                </a:spcBef>
                <a:spcAft>
                  <a:spcPct val="0"/>
                </a:spcAft>
                <a:defRPr/>
              </a:pPr>
              <a:endParaRPr lang="en-US" sz="2400">
                <a:solidFill>
                  <a:srgbClr val="FFFFCC"/>
                </a:solidFill>
                <a:latin typeface="Arial" charset="0"/>
                <a:ea typeface="ＭＳ Ｐゴシック" charset="-128"/>
                <a:cs typeface="ＭＳ Ｐゴシック" charset="-128"/>
              </a:endParaRPr>
            </a:p>
          </p:txBody>
        </p:sp>
        <p:sp>
          <p:nvSpPr>
            <p:cNvPr id="3082" name="Freeform 10"/>
            <p:cNvSpPr>
              <a:spLocks/>
            </p:cNvSpPr>
            <p:nvPr/>
          </p:nvSpPr>
          <p:spPr bwMode="invGray">
            <a:xfrm>
              <a:off x="0" y="2238"/>
              <a:ext cx="3929" cy="2120"/>
            </a:xfrm>
            <a:custGeom>
              <a:avLst/>
              <a:gdLst/>
              <a:ahLst/>
              <a:cxnLst>
                <a:cxn ang="0">
                  <a:pos x="0" y="415"/>
                </a:cxn>
                <a:cxn ang="0">
                  <a:pos x="0" y="508"/>
                </a:cxn>
                <a:cxn ang="0">
                  <a:pos x="1933" y="229"/>
                </a:cxn>
                <a:cxn ang="0">
                  <a:pos x="3920" y="1055"/>
                </a:cxn>
                <a:cxn ang="0">
                  <a:pos x="3587" y="2082"/>
                </a:cxn>
                <a:cxn ang="0">
                  <a:pos x="3947" y="829"/>
                </a:cxn>
                <a:cxn ang="0">
                  <a:pos x="2253" y="69"/>
                </a:cxn>
                <a:cxn ang="0">
                  <a:pos x="0" y="4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w="9525" cap="flat">
              <a:noFill/>
              <a:prstDash val="solid"/>
              <a:round/>
              <a:headEnd type="none" w="med" len="med"/>
              <a:tailEnd type="none" w="med" len="med"/>
            </a:ln>
            <a:effectLst/>
          </p:spPr>
          <p:txBody>
            <a:bodyPr wrap="none" anchor="ctr"/>
            <a:lstStyle/>
            <a:p>
              <a:pPr eaLnBrk="0" fontAlgn="base" hangingPunct="0">
                <a:spcBef>
                  <a:spcPct val="0"/>
                </a:spcBef>
                <a:spcAft>
                  <a:spcPct val="0"/>
                </a:spcAft>
                <a:defRPr/>
              </a:pPr>
              <a:endParaRPr lang="en-US" sz="2400">
                <a:solidFill>
                  <a:srgbClr val="FFFFCC"/>
                </a:solidFill>
                <a:latin typeface="Arial" charset="0"/>
                <a:ea typeface="ＭＳ Ｐゴシック" charset="-128"/>
                <a:cs typeface="ＭＳ Ｐゴシック" charset="-128"/>
              </a:endParaRPr>
            </a:p>
          </p:txBody>
        </p:sp>
      </p:grpSp>
      <p:sp>
        <p:nvSpPr>
          <p:cNvPr id="310275" name="Rectangle 11"/>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084" name="Rectangle 12"/>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eaLnBrk="1" hangingPunct="1">
              <a:spcBef>
                <a:spcPct val="50000"/>
              </a:spcBef>
              <a:defRPr sz="1400">
                <a:solidFill>
                  <a:srgbClr val="FFFFCC"/>
                </a:solidFill>
                <a:latin typeface="Times New Roman" pitchFamily="18" charset="0"/>
              </a:defRPr>
            </a:lvl1pPr>
          </a:lstStyle>
          <a:p>
            <a:pPr fontAlgn="base">
              <a:spcAft>
                <a:spcPct val="0"/>
              </a:spcAft>
            </a:pPr>
            <a:endParaRPr lang="en-US" altLang="en-US">
              <a:ea typeface="ＭＳ Ｐゴシック" pitchFamily="34" charset="-128"/>
            </a:endParaRPr>
          </a:p>
        </p:txBody>
      </p:sp>
      <p:sp>
        <p:nvSpPr>
          <p:cNvPr id="3085"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ctr" eaLnBrk="1" hangingPunct="1">
              <a:spcBef>
                <a:spcPct val="50000"/>
              </a:spcBef>
              <a:defRPr sz="1400">
                <a:solidFill>
                  <a:srgbClr val="FFFFCC"/>
                </a:solidFill>
                <a:latin typeface="Times New Roman" pitchFamily="18" charset="0"/>
              </a:defRPr>
            </a:lvl1pPr>
          </a:lstStyle>
          <a:p>
            <a:pPr fontAlgn="base">
              <a:spcAft>
                <a:spcPct val="0"/>
              </a:spcAft>
            </a:pPr>
            <a:endParaRPr lang="en-US" altLang="en-US">
              <a:ea typeface="ＭＳ Ｐゴシック" pitchFamily="34" charset="-128"/>
            </a:endParaRPr>
          </a:p>
        </p:txBody>
      </p:sp>
      <p:sp>
        <p:nvSpPr>
          <p:cNvPr id="3086" name="Rectangle 14"/>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eaLnBrk="1" hangingPunct="1">
              <a:spcBef>
                <a:spcPct val="50000"/>
              </a:spcBef>
              <a:defRPr sz="1400">
                <a:solidFill>
                  <a:srgbClr val="FFFFCC"/>
                </a:solidFill>
                <a:latin typeface="Times New Roman" pitchFamily="18" charset="0"/>
              </a:defRPr>
            </a:lvl1pPr>
          </a:lstStyle>
          <a:p>
            <a:pPr fontAlgn="base">
              <a:spcAft>
                <a:spcPct val="0"/>
              </a:spcAft>
            </a:pPr>
            <a:fld id="{A2F341F7-233F-4541-80BF-4D0F7EF93256}" type="slidenum">
              <a:rPr lang="en-US" altLang="en-US">
                <a:ea typeface="ＭＳ Ｐゴシック" pitchFamily="34" charset="-128"/>
              </a:rPr>
              <a:pPr fontAlgn="base">
                <a:spcAft>
                  <a:spcPct val="0"/>
                </a:spcAft>
              </a:pPr>
              <a:t>‹#›</a:t>
            </a:fld>
            <a:endParaRPr lang="en-US" altLang="en-US">
              <a:ea typeface="ＭＳ Ｐゴシック" pitchFamily="34" charset="-128"/>
            </a:endParaRPr>
          </a:p>
        </p:txBody>
      </p:sp>
      <p:sp>
        <p:nvSpPr>
          <p:cNvPr id="310279" name="Rectangle 15"/>
          <p:cNvSpPr>
            <a:spLocks noGrp="1" noChangeArrowheads="1"/>
          </p:cNvSpPr>
          <p:nvPr>
            <p:ph type="body" idx="1"/>
          </p:nvPr>
        </p:nvSpPr>
        <p:spPr bwMode="auto">
          <a:xfrm>
            <a:off x="0" y="1981200"/>
            <a:ext cx="9144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2530618581"/>
      </p:ext>
    </p:extLst>
  </p:cSld>
  <p:clrMap bg1="dk2" tx1="lt1" bg2="dk1" tx2="lt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 id="2147483761" r:id="rId10"/>
    <p:sldLayoutId id="2147483762" r:id="rId11"/>
    <p:sldLayoutId id="2147483763" r:id="rId12"/>
    <p:sldLayoutId id="2147483764" r:id="rId13"/>
  </p:sldLayoutIdLst>
  <p:txStyles>
    <p:titleStyle>
      <a:lvl1pPr algn="ctr" rtl="0" eaLnBrk="0" fontAlgn="base" hangingPunct="0">
        <a:spcBef>
          <a:spcPct val="0"/>
        </a:spcBef>
        <a:spcAft>
          <a:spcPct val="0"/>
        </a:spcAft>
        <a:defRPr sz="4400">
          <a:solidFill>
            <a:srgbClr val="FFFFFF"/>
          </a:solidFill>
          <a:latin typeface="Arial"/>
          <a:ea typeface="ＭＳ Ｐゴシック" charset="0"/>
          <a:cs typeface="Arial"/>
        </a:defRPr>
      </a:lvl1pPr>
      <a:lvl2pPr algn="ctr" rtl="0" eaLnBrk="0" fontAlgn="base" hangingPunct="0">
        <a:spcBef>
          <a:spcPct val="0"/>
        </a:spcBef>
        <a:spcAft>
          <a:spcPct val="0"/>
        </a:spcAft>
        <a:defRPr sz="4400">
          <a:solidFill>
            <a:srgbClr val="FFFFFF"/>
          </a:solidFill>
          <a:latin typeface="Arial" charset="0"/>
          <a:ea typeface="ＭＳ Ｐゴシック" charset="0"/>
          <a:cs typeface="Arial" pitchFamily="34" charset="0"/>
        </a:defRPr>
      </a:lvl2pPr>
      <a:lvl3pPr algn="ctr" rtl="0" eaLnBrk="0" fontAlgn="base" hangingPunct="0">
        <a:spcBef>
          <a:spcPct val="0"/>
        </a:spcBef>
        <a:spcAft>
          <a:spcPct val="0"/>
        </a:spcAft>
        <a:defRPr sz="4400">
          <a:solidFill>
            <a:srgbClr val="FFFFFF"/>
          </a:solidFill>
          <a:latin typeface="Arial" charset="0"/>
          <a:ea typeface="ＭＳ Ｐゴシック" charset="0"/>
          <a:cs typeface="Arial" pitchFamily="34" charset="0"/>
        </a:defRPr>
      </a:lvl3pPr>
      <a:lvl4pPr algn="ctr" rtl="0" eaLnBrk="0" fontAlgn="base" hangingPunct="0">
        <a:spcBef>
          <a:spcPct val="0"/>
        </a:spcBef>
        <a:spcAft>
          <a:spcPct val="0"/>
        </a:spcAft>
        <a:defRPr sz="4400">
          <a:solidFill>
            <a:srgbClr val="FFFFFF"/>
          </a:solidFill>
          <a:latin typeface="Arial" charset="0"/>
          <a:ea typeface="ＭＳ Ｐゴシック" charset="0"/>
          <a:cs typeface="Arial" pitchFamily="34" charset="0"/>
        </a:defRPr>
      </a:lvl4pPr>
      <a:lvl5pPr algn="ctr" rtl="0" eaLnBrk="0" fontAlgn="base" hangingPunct="0">
        <a:spcBef>
          <a:spcPct val="0"/>
        </a:spcBef>
        <a:spcAft>
          <a:spcPct val="0"/>
        </a:spcAft>
        <a:defRPr sz="4400">
          <a:solidFill>
            <a:srgbClr val="FFFFFF"/>
          </a:solidFill>
          <a:latin typeface="Arial" charset="0"/>
          <a:ea typeface="ＭＳ Ｐゴシック" charset="0"/>
          <a:cs typeface="Arial" pitchFamily="34" charset="0"/>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rgbClr val="FFFFFF"/>
          </a:solidFill>
          <a:latin typeface="Arial"/>
          <a:ea typeface="ＭＳ Ｐゴシック" charset="0"/>
          <a:cs typeface="Arial"/>
        </a:defRPr>
      </a:lvl1pPr>
      <a:lvl2pPr marL="742950" indent="-285750" algn="l" rtl="0" eaLnBrk="0" fontAlgn="base" hangingPunct="0">
        <a:spcBef>
          <a:spcPct val="20000"/>
        </a:spcBef>
        <a:spcAft>
          <a:spcPct val="0"/>
        </a:spcAft>
        <a:buChar char="–"/>
        <a:defRPr sz="2800">
          <a:solidFill>
            <a:srgbClr val="FFFFFF"/>
          </a:solidFill>
          <a:latin typeface="Arial"/>
          <a:ea typeface="ＭＳ Ｐゴシック" charset="-128"/>
          <a:cs typeface="Arial"/>
        </a:defRPr>
      </a:lvl2pPr>
      <a:lvl3pPr marL="1143000" indent="-228600" algn="l" rtl="0" eaLnBrk="0" fontAlgn="base" hangingPunct="0">
        <a:spcBef>
          <a:spcPct val="20000"/>
        </a:spcBef>
        <a:spcAft>
          <a:spcPct val="0"/>
        </a:spcAft>
        <a:buChar char="•"/>
        <a:defRPr sz="2400">
          <a:solidFill>
            <a:srgbClr val="FFFFFF"/>
          </a:solidFill>
          <a:latin typeface="Arial"/>
          <a:ea typeface="ＭＳ Ｐゴシック" charset="-128"/>
          <a:cs typeface="Arial"/>
        </a:defRPr>
      </a:lvl3pPr>
      <a:lvl4pPr marL="1600200" indent="-228600" algn="l" rtl="0" eaLnBrk="0" fontAlgn="base" hangingPunct="0">
        <a:spcBef>
          <a:spcPct val="20000"/>
        </a:spcBef>
        <a:spcAft>
          <a:spcPct val="0"/>
        </a:spcAft>
        <a:buChar char="–"/>
        <a:defRPr sz="2000">
          <a:solidFill>
            <a:srgbClr val="FFFFFF"/>
          </a:solidFill>
          <a:latin typeface="Arial"/>
          <a:ea typeface="ＭＳ Ｐゴシック" charset="-128"/>
          <a:cs typeface="Arial"/>
        </a:defRPr>
      </a:lvl4pPr>
      <a:lvl5pPr marL="2057400" indent="-228600" algn="l" rtl="0" eaLnBrk="0" fontAlgn="base" hangingPunct="0">
        <a:spcBef>
          <a:spcPct val="20000"/>
        </a:spcBef>
        <a:spcAft>
          <a:spcPct val="0"/>
        </a:spcAft>
        <a:buChar char="»"/>
        <a:defRPr sz="2000">
          <a:solidFill>
            <a:srgbClr val="FFFFFF"/>
          </a:solidFill>
          <a:latin typeface="Arial"/>
          <a:ea typeface="ＭＳ Ｐゴシック"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chemeClr val="bg2"/>
            </a:gs>
            <a:gs pos="5000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281602" name="Group 2"/>
          <p:cNvGrpSpPr>
            <a:grpSpLocks/>
          </p:cNvGrpSpPr>
          <p:nvPr/>
        </p:nvGrpSpPr>
        <p:grpSpPr bwMode="auto">
          <a:xfrm>
            <a:off x="0" y="0"/>
            <a:ext cx="9144000" cy="6918325"/>
            <a:chOff x="0" y="0"/>
            <a:chExt cx="5760" cy="4358"/>
          </a:xfrm>
        </p:grpSpPr>
        <p:sp>
          <p:nvSpPr>
            <p:cNvPr id="3075"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0" fontAlgn="base" hangingPunct="0">
                <a:spcBef>
                  <a:spcPct val="0"/>
                </a:spcBef>
                <a:spcAft>
                  <a:spcPct val="0"/>
                </a:spcAft>
              </a:pPr>
              <a:endParaRPr lang="en-US" altLang="en-US">
                <a:solidFill>
                  <a:srgbClr val="FFFFCC"/>
                </a:solidFill>
              </a:endParaRPr>
            </a:p>
          </p:txBody>
        </p:sp>
        <p:sp>
          <p:nvSpPr>
            <p:cNvPr id="3076" name="Freeform 4"/>
            <p:cNvSpPr>
              <a:spLocks/>
            </p:cNvSpPr>
            <p:nvPr/>
          </p:nvSpPr>
          <p:spPr bwMode="invGray">
            <a:xfrm>
              <a:off x="0" y="0"/>
              <a:ext cx="5760" cy="1344"/>
            </a:xfrm>
            <a:custGeom>
              <a:avLst/>
              <a:gdLst>
                <a:gd name="T0" fmla="*/ 0 w 5760"/>
                <a:gd name="T1" fmla="*/ 0 h 1104"/>
                <a:gd name="T2" fmla="*/ 5760 w 5760"/>
                <a:gd name="T3" fmla="*/ 0 h 1104"/>
                <a:gd name="T4" fmla="*/ 5760 w 5760"/>
                <a:gd name="T5" fmla="*/ 720 h 1104"/>
                <a:gd name="T6" fmla="*/ 3600 w 5760"/>
                <a:gd name="T7" fmla="*/ 624 h 1104"/>
                <a:gd name="T8" fmla="*/ 0 w 5760"/>
                <a:gd name="T9" fmla="*/ 1000 h 1104"/>
                <a:gd name="T10" fmla="*/ 0 w 5760"/>
                <a:gd name="T11" fmla="*/ 0 h 1104"/>
              </a:gdLst>
              <a:ahLst/>
              <a:cxnLst>
                <a:cxn ang="0">
                  <a:pos x="T0" y="T1"/>
                </a:cxn>
                <a:cxn ang="0">
                  <a:pos x="T2" y="T3"/>
                </a:cxn>
                <a:cxn ang="0">
                  <a:pos x="T4" y="T5"/>
                </a:cxn>
                <a:cxn ang="0">
                  <a:pos x="T6" y="T7"/>
                </a:cxn>
                <a:cxn ang="0">
                  <a:pos x="T8" y="T9"/>
                </a:cxn>
                <a:cxn ang="0">
                  <a:pos x="T10" y="T11"/>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pPr eaLnBrk="0" fontAlgn="base" hangingPunct="0">
                <a:spcBef>
                  <a:spcPct val="0"/>
                </a:spcBef>
                <a:spcAft>
                  <a:spcPct val="0"/>
                </a:spcAft>
                <a:defRPr/>
              </a:pPr>
              <a:endParaRPr lang="en-US" sz="2400">
                <a:solidFill>
                  <a:srgbClr val="FFFFCC"/>
                </a:solidFill>
                <a:latin typeface="Arial" charset="0"/>
                <a:cs typeface="ＭＳ Ｐゴシック" charset="0"/>
              </a:endParaRPr>
            </a:p>
          </p:txBody>
        </p:sp>
        <p:sp>
          <p:nvSpPr>
            <p:cNvPr id="3077" name="Freeform 5"/>
            <p:cNvSpPr>
              <a:spLocks/>
            </p:cNvSpPr>
            <p:nvPr/>
          </p:nvSpPr>
          <p:spPr bwMode="invGray">
            <a:xfrm>
              <a:off x="0" y="733"/>
              <a:ext cx="5760" cy="3587"/>
            </a:xfrm>
            <a:custGeom>
              <a:avLst/>
              <a:gdLst>
                <a:gd name="T0" fmla="*/ 0 w 5760"/>
                <a:gd name="T1" fmla="*/ 582 h 3587"/>
                <a:gd name="T2" fmla="*/ 2640 w 5760"/>
                <a:gd name="T3" fmla="*/ 267 h 3587"/>
                <a:gd name="T4" fmla="*/ 3373 w 5760"/>
                <a:gd name="T5" fmla="*/ 160 h 3587"/>
                <a:gd name="T6" fmla="*/ 5760 w 5760"/>
                <a:gd name="T7" fmla="*/ 358 h 3587"/>
                <a:gd name="T8" fmla="*/ 5760 w 5760"/>
                <a:gd name="T9" fmla="*/ 3587 h 3587"/>
                <a:gd name="T10" fmla="*/ 0 w 5760"/>
                <a:gd name="T11" fmla="*/ 3587 h 3587"/>
                <a:gd name="T12" fmla="*/ 0 w 5760"/>
                <a:gd name="T13" fmla="*/ 582 h 358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w="9525" cap="flat">
              <a:noFill/>
              <a:prstDash val="solid"/>
              <a:round/>
              <a:headEnd type="none" w="med" len="med"/>
              <a:tailEnd type="none" w="med" len="med"/>
            </a:ln>
            <a:effectLst/>
          </p:spPr>
          <p:txBody>
            <a:bodyPr wrap="none" anchor="ctr"/>
            <a:lstStyle/>
            <a:p>
              <a:pPr eaLnBrk="0" fontAlgn="base" hangingPunct="0">
                <a:spcBef>
                  <a:spcPct val="0"/>
                </a:spcBef>
                <a:spcAft>
                  <a:spcPct val="0"/>
                </a:spcAft>
                <a:defRPr/>
              </a:pPr>
              <a:endParaRPr lang="en-SG" sz="2400">
                <a:solidFill>
                  <a:srgbClr val="FFFFCC"/>
                </a:solidFill>
                <a:latin typeface="Arial" pitchFamily="34" charset="0"/>
              </a:endParaRPr>
            </a:p>
          </p:txBody>
        </p:sp>
        <p:sp>
          <p:nvSpPr>
            <p:cNvPr id="3078" name="Freeform 6"/>
            <p:cNvSpPr>
              <a:spLocks/>
            </p:cNvSpPr>
            <p:nvPr/>
          </p:nvSpPr>
          <p:spPr bwMode="invGray">
            <a:xfrm>
              <a:off x="0" y="184"/>
              <a:ext cx="5760" cy="538"/>
            </a:xfrm>
            <a:custGeom>
              <a:avLst/>
              <a:gdLst>
                <a:gd name="T0" fmla="*/ 0 w 5760"/>
                <a:gd name="T1" fmla="*/ 163 h 538"/>
                <a:gd name="T2" fmla="*/ 0 w 5760"/>
                <a:gd name="T3" fmla="*/ 403 h 538"/>
                <a:gd name="T4" fmla="*/ 1773 w 5760"/>
                <a:gd name="T5" fmla="*/ 443 h 538"/>
                <a:gd name="T6" fmla="*/ 4573 w 5760"/>
                <a:gd name="T7" fmla="*/ 176 h 538"/>
                <a:gd name="T8" fmla="*/ 5760 w 5760"/>
                <a:gd name="T9" fmla="*/ 536 h 538"/>
                <a:gd name="T10" fmla="*/ 5760 w 5760"/>
                <a:gd name="T11" fmla="*/ 163 h 538"/>
                <a:gd name="T12" fmla="*/ 4560 w 5760"/>
                <a:gd name="T13" fmla="*/ 29 h 538"/>
                <a:gd name="T14" fmla="*/ 1987 w 5760"/>
                <a:gd name="T15" fmla="*/ 336 h 538"/>
                <a:gd name="T16" fmla="*/ 0 w 5760"/>
                <a:gd name="T17" fmla="*/ 163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pPr eaLnBrk="0" fontAlgn="base" hangingPunct="0">
                <a:spcBef>
                  <a:spcPct val="0"/>
                </a:spcBef>
                <a:spcAft>
                  <a:spcPct val="0"/>
                </a:spcAft>
                <a:defRPr/>
              </a:pPr>
              <a:endParaRPr lang="en-US" sz="2400">
                <a:solidFill>
                  <a:srgbClr val="FFFFCC"/>
                </a:solidFill>
                <a:latin typeface="Arial" charset="0"/>
                <a:cs typeface="ＭＳ Ｐゴシック" charset="0"/>
              </a:endParaRPr>
            </a:p>
          </p:txBody>
        </p:sp>
        <p:sp>
          <p:nvSpPr>
            <p:cNvPr id="3079" name="Freeform 7"/>
            <p:cNvSpPr>
              <a:spLocks/>
            </p:cNvSpPr>
            <p:nvPr/>
          </p:nvSpPr>
          <p:spPr bwMode="invGray">
            <a:xfrm>
              <a:off x="0" y="1515"/>
              <a:ext cx="5760" cy="674"/>
            </a:xfrm>
            <a:custGeom>
              <a:avLst/>
              <a:gdLst>
                <a:gd name="T0" fmla="*/ 0 w 5760"/>
                <a:gd name="T1" fmla="*/ 246 h 674"/>
                <a:gd name="T2" fmla="*/ 0 w 5760"/>
                <a:gd name="T3" fmla="*/ 406 h 674"/>
                <a:gd name="T4" fmla="*/ 1280 w 5760"/>
                <a:gd name="T5" fmla="*/ 645 h 674"/>
                <a:gd name="T6" fmla="*/ 1627 w 5760"/>
                <a:gd name="T7" fmla="*/ 580 h 674"/>
                <a:gd name="T8" fmla="*/ 4493 w 5760"/>
                <a:gd name="T9" fmla="*/ 113 h 674"/>
                <a:gd name="T10" fmla="*/ 5760 w 5760"/>
                <a:gd name="T11" fmla="*/ 606 h 674"/>
                <a:gd name="T12" fmla="*/ 5760 w 5760"/>
                <a:gd name="T13" fmla="*/ 233 h 674"/>
                <a:gd name="T14" fmla="*/ 4040 w 5760"/>
                <a:gd name="T15" fmla="*/ 33 h 674"/>
                <a:gd name="T16" fmla="*/ 1093 w 5760"/>
                <a:gd name="T17" fmla="*/ 433 h 674"/>
                <a:gd name="T18" fmla="*/ 0 w 5760"/>
                <a:gd name="T19" fmla="*/ 246 h 67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eaLnBrk="0" fontAlgn="base" hangingPunct="0">
                <a:spcBef>
                  <a:spcPct val="0"/>
                </a:spcBef>
                <a:spcAft>
                  <a:spcPct val="0"/>
                </a:spcAft>
                <a:defRPr/>
              </a:pPr>
              <a:endParaRPr lang="en-SG" sz="2400">
                <a:solidFill>
                  <a:srgbClr val="FFFFCC"/>
                </a:solidFill>
                <a:latin typeface="Arial" pitchFamily="34" charset="0"/>
              </a:endParaRPr>
            </a:p>
          </p:txBody>
        </p:sp>
        <p:sp>
          <p:nvSpPr>
            <p:cNvPr id="3080" name="Freeform 8"/>
            <p:cNvSpPr>
              <a:spLocks/>
            </p:cNvSpPr>
            <p:nvPr/>
          </p:nvSpPr>
          <p:spPr bwMode="invGray">
            <a:xfrm>
              <a:off x="1560" y="959"/>
              <a:ext cx="4200" cy="3361"/>
            </a:xfrm>
            <a:custGeom>
              <a:avLst/>
              <a:gdLst>
                <a:gd name="T0" fmla="*/ 0 w 4200"/>
                <a:gd name="T1" fmla="*/ 3361 h 3361"/>
                <a:gd name="T2" fmla="*/ 1054 w 4200"/>
                <a:gd name="T3" fmla="*/ 295 h 3361"/>
                <a:gd name="T4" fmla="*/ 4200 w 4200"/>
                <a:gd name="T5" fmla="*/ 1588 h 3361"/>
                <a:gd name="T6" fmla="*/ 4200 w 4200"/>
                <a:gd name="T7" fmla="*/ 2028 h 3361"/>
                <a:gd name="T8" fmla="*/ 1200 w 4200"/>
                <a:gd name="T9" fmla="*/ 442 h 3361"/>
                <a:gd name="T10" fmla="*/ 347 w 4200"/>
                <a:gd name="T11" fmla="*/ 3361 h 3361"/>
                <a:gd name="T12" fmla="*/ 0 w 4200"/>
                <a:gd name="T13" fmla="*/ 3361 h 3361"/>
              </a:gdLst>
              <a:ahLst/>
              <a:cxnLst>
                <a:cxn ang="0">
                  <a:pos x="T0" y="T1"/>
                </a:cxn>
                <a:cxn ang="0">
                  <a:pos x="T2" y="T3"/>
                </a:cxn>
                <a:cxn ang="0">
                  <a:pos x="T4" y="T5"/>
                </a:cxn>
                <a:cxn ang="0">
                  <a:pos x="T6" y="T7"/>
                </a:cxn>
                <a:cxn ang="0">
                  <a:pos x="T8" y="T9"/>
                </a:cxn>
                <a:cxn ang="0">
                  <a:pos x="T10" y="T11"/>
                </a:cxn>
                <a:cxn ang="0">
                  <a:pos x="T12" y="T13"/>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pPr eaLnBrk="0" fontAlgn="base" hangingPunct="0">
                <a:spcBef>
                  <a:spcPct val="0"/>
                </a:spcBef>
                <a:spcAft>
                  <a:spcPct val="0"/>
                </a:spcAft>
                <a:defRPr/>
              </a:pPr>
              <a:endParaRPr lang="en-US" sz="2400">
                <a:solidFill>
                  <a:srgbClr val="FFFFCC"/>
                </a:solidFill>
                <a:latin typeface="Arial" charset="0"/>
                <a:cs typeface="ＭＳ Ｐゴシック" charset="0"/>
              </a:endParaRPr>
            </a:p>
          </p:txBody>
        </p:sp>
        <p:sp>
          <p:nvSpPr>
            <p:cNvPr id="3081" name="Freeform 9"/>
            <p:cNvSpPr>
              <a:spLocks/>
            </p:cNvSpPr>
            <p:nvPr/>
          </p:nvSpPr>
          <p:spPr bwMode="invGray">
            <a:xfrm>
              <a:off x="0" y="2169"/>
              <a:ext cx="5760" cy="1925"/>
            </a:xfrm>
            <a:custGeom>
              <a:avLst/>
              <a:gdLst>
                <a:gd name="T0" fmla="*/ 0 w 5760"/>
                <a:gd name="T1" fmla="*/ 804 h 1925"/>
                <a:gd name="T2" fmla="*/ 0 w 5760"/>
                <a:gd name="T3" fmla="*/ 991 h 1925"/>
                <a:gd name="T4" fmla="*/ 1547 w 5760"/>
                <a:gd name="T5" fmla="*/ 1818 h 1925"/>
                <a:gd name="T6" fmla="*/ 3253 w 5760"/>
                <a:gd name="T7" fmla="*/ 351 h 1925"/>
                <a:gd name="T8" fmla="*/ 5760 w 5760"/>
                <a:gd name="T9" fmla="*/ 1537 h 1925"/>
                <a:gd name="T10" fmla="*/ 5760 w 5760"/>
                <a:gd name="T11" fmla="*/ 1151 h 1925"/>
                <a:gd name="T12" fmla="*/ 3240 w 5760"/>
                <a:gd name="T13" fmla="*/ 84 h 1925"/>
                <a:gd name="T14" fmla="*/ 1573 w 5760"/>
                <a:gd name="T15" fmla="*/ 1671 h 1925"/>
                <a:gd name="T16" fmla="*/ 0 w 5760"/>
                <a:gd name="T17" fmla="*/ 804 h 192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eaLnBrk="0" fontAlgn="base" hangingPunct="0">
                <a:spcBef>
                  <a:spcPct val="0"/>
                </a:spcBef>
                <a:spcAft>
                  <a:spcPct val="0"/>
                </a:spcAft>
                <a:defRPr/>
              </a:pPr>
              <a:endParaRPr lang="en-SG" sz="2400">
                <a:solidFill>
                  <a:srgbClr val="FFFFCC"/>
                </a:solidFill>
                <a:latin typeface="Arial" pitchFamily="34" charset="0"/>
              </a:endParaRPr>
            </a:p>
          </p:txBody>
        </p:sp>
        <p:sp>
          <p:nvSpPr>
            <p:cNvPr id="3082" name="Freeform 10"/>
            <p:cNvSpPr>
              <a:spLocks/>
            </p:cNvSpPr>
            <p:nvPr/>
          </p:nvSpPr>
          <p:spPr bwMode="invGray">
            <a:xfrm>
              <a:off x="0" y="2238"/>
              <a:ext cx="3929" cy="2120"/>
            </a:xfrm>
            <a:custGeom>
              <a:avLst/>
              <a:gdLst>
                <a:gd name="T0" fmla="*/ 0 w 4196"/>
                <a:gd name="T1" fmla="*/ 415 h 2120"/>
                <a:gd name="T2" fmla="*/ 0 w 4196"/>
                <a:gd name="T3" fmla="*/ 508 h 2120"/>
                <a:gd name="T4" fmla="*/ 1810 w 4196"/>
                <a:gd name="T5" fmla="*/ 229 h 2120"/>
                <a:gd name="T6" fmla="*/ 3671 w 4196"/>
                <a:gd name="T7" fmla="*/ 1055 h 2120"/>
                <a:gd name="T8" fmla="*/ 3359 w 4196"/>
                <a:gd name="T9" fmla="*/ 2082 h 2120"/>
                <a:gd name="T10" fmla="*/ 3696 w 4196"/>
                <a:gd name="T11" fmla="*/ 829 h 2120"/>
                <a:gd name="T12" fmla="*/ 2110 w 4196"/>
                <a:gd name="T13" fmla="*/ 69 h 2120"/>
                <a:gd name="T14" fmla="*/ 0 w 4196"/>
                <a:gd name="T15" fmla="*/ 415 h 212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w="9525" cap="flat">
              <a:noFill/>
              <a:prstDash val="solid"/>
              <a:round/>
              <a:headEnd type="none" w="med" len="med"/>
              <a:tailEnd type="none" w="med" len="med"/>
            </a:ln>
            <a:effectLst/>
          </p:spPr>
          <p:txBody>
            <a:bodyPr wrap="none" anchor="ctr"/>
            <a:lstStyle/>
            <a:p>
              <a:pPr eaLnBrk="0" fontAlgn="base" hangingPunct="0">
                <a:spcBef>
                  <a:spcPct val="0"/>
                </a:spcBef>
                <a:spcAft>
                  <a:spcPct val="0"/>
                </a:spcAft>
                <a:defRPr/>
              </a:pPr>
              <a:endParaRPr lang="en-SG" sz="2400">
                <a:solidFill>
                  <a:srgbClr val="FFFFCC"/>
                </a:solidFill>
                <a:latin typeface="Arial" pitchFamily="34" charset="0"/>
              </a:endParaRPr>
            </a:p>
          </p:txBody>
        </p:sp>
      </p:grpSp>
      <p:sp>
        <p:nvSpPr>
          <p:cNvPr id="281603" name="Rectangle 11"/>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3084" name="Rectangle 12"/>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eaLnBrk="1" hangingPunct="1">
              <a:spcBef>
                <a:spcPct val="50000"/>
              </a:spcBef>
              <a:defRPr sz="1400">
                <a:solidFill>
                  <a:srgbClr val="FFFFCC"/>
                </a:solidFill>
                <a:latin typeface="Times New Roman" pitchFamily="18" charset="0"/>
                <a:ea typeface="SimSun" pitchFamily="2" charset="-122"/>
              </a:defRPr>
            </a:lvl1pPr>
          </a:lstStyle>
          <a:p>
            <a:pPr fontAlgn="base">
              <a:spcAft>
                <a:spcPct val="0"/>
              </a:spcAft>
            </a:pPr>
            <a:endParaRPr lang="en-US" altLang="zh-CN"/>
          </a:p>
        </p:txBody>
      </p:sp>
      <p:sp>
        <p:nvSpPr>
          <p:cNvPr id="3085" name="Rectangle 13"/>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ctr" eaLnBrk="1" hangingPunct="1">
              <a:spcBef>
                <a:spcPct val="50000"/>
              </a:spcBef>
              <a:defRPr sz="1400">
                <a:solidFill>
                  <a:srgbClr val="FFFFCC"/>
                </a:solidFill>
                <a:latin typeface="Times New Roman" pitchFamily="18" charset="0"/>
                <a:ea typeface="SimSun" pitchFamily="2" charset="-122"/>
              </a:defRPr>
            </a:lvl1pPr>
          </a:lstStyle>
          <a:p>
            <a:pPr fontAlgn="base">
              <a:spcAft>
                <a:spcPct val="0"/>
              </a:spcAft>
            </a:pPr>
            <a:endParaRPr lang="en-US" altLang="zh-CN"/>
          </a:p>
        </p:txBody>
      </p:sp>
      <p:sp>
        <p:nvSpPr>
          <p:cNvPr id="3086" name="Rectangle 14"/>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eaLnBrk="1" hangingPunct="1">
              <a:spcBef>
                <a:spcPct val="50000"/>
              </a:spcBef>
              <a:defRPr sz="1400">
                <a:solidFill>
                  <a:srgbClr val="FFFFCC"/>
                </a:solidFill>
                <a:latin typeface="Times New Roman" pitchFamily="18" charset="0"/>
                <a:ea typeface="SimSun" pitchFamily="2" charset="-122"/>
              </a:defRPr>
            </a:lvl1pPr>
          </a:lstStyle>
          <a:p>
            <a:pPr fontAlgn="base">
              <a:spcAft>
                <a:spcPct val="0"/>
              </a:spcAft>
            </a:pPr>
            <a:fld id="{27EDE567-0440-409B-8669-D0C5D22B23C3}" type="slidenum">
              <a:rPr lang="en-US" altLang="zh-CN"/>
              <a:pPr fontAlgn="base">
                <a:spcAft>
                  <a:spcPct val="0"/>
                </a:spcAft>
              </a:pPr>
              <a:t>‹#›</a:t>
            </a:fld>
            <a:endParaRPr lang="en-US" altLang="zh-CN"/>
          </a:p>
        </p:txBody>
      </p:sp>
      <p:sp>
        <p:nvSpPr>
          <p:cNvPr id="3087" name="Rectangle 15"/>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Tree>
    <p:extLst>
      <p:ext uri="{BB962C8B-B14F-4D97-AF65-F5344CB8AC3E}">
        <p14:creationId xmlns:p14="http://schemas.microsoft.com/office/powerpoint/2010/main" val="1471471833"/>
      </p:ext>
    </p:extLst>
  </p:cSld>
  <p:clrMap bg1="dk2" tx1="lt1" bg2="dk1" tx2="lt2" accent1="accent1" accent2="accent2" accent3="accent3" accent4="accent4" accent5="accent5" accent6="accent6" hlink="hlink" folHlink="folHlink"/>
  <p:sldLayoutIdLst>
    <p:sldLayoutId id="2147483780" r:id="rId1"/>
    <p:sldLayoutId id="2147483781" r:id="rId2"/>
    <p:sldLayoutId id="2147483782" r:id="rId3"/>
    <p:sldLayoutId id="2147483783" r:id="rId4"/>
    <p:sldLayoutId id="2147483784" r:id="rId5"/>
    <p:sldLayoutId id="2147483785" r:id="rId6"/>
    <p:sldLayoutId id="2147483786" r:id="rId7"/>
    <p:sldLayoutId id="2147483787" r:id="rId8"/>
    <p:sldLayoutId id="2147483788" r:id="rId9"/>
    <p:sldLayoutId id="2147483789" r:id="rId10"/>
    <p:sldLayoutId id="2147483790" r:id="rId11"/>
    <p:sldLayoutId id="2147483791" r:id="rId12"/>
    <p:sldLayoutId id="2147483792" r:id="rId13"/>
  </p:sldLayoutIdLst>
  <p:txStyles>
    <p:titleStyle>
      <a:lvl1pPr algn="ctr" rtl="0" eaLnBrk="0" fontAlgn="base" hangingPunct="0">
        <a:spcBef>
          <a:spcPct val="0"/>
        </a:spcBef>
        <a:spcAft>
          <a:spcPct val="0"/>
        </a:spcAft>
        <a:defRPr sz="4400">
          <a:solidFill>
            <a:schemeClr val="tx2"/>
          </a:solidFill>
          <a:latin typeface="+mj-lt"/>
          <a:ea typeface="ＭＳ Ｐゴシック" pitchFamily="34" charset="-128"/>
          <a:cs typeface="MS PGothic" charset="0"/>
        </a:defRPr>
      </a:lvl1pPr>
      <a:lvl2pPr algn="ctr" rtl="0" eaLnBrk="0" fontAlgn="base" hangingPunct="0">
        <a:spcBef>
          <a:spcPct val="0"/>
        </a:spcBef>
        <a:spcAft>
          <a:spcPct val="0"/>
        </a:spcAft>
        <a:defRPr sz="4400">
          <a:solidFill>
            <a:schemeClr val="tx2"/>
          </a:solidFill>
          <a:latin typeface="Times New Roman" charset="0"/>
          <a:ea typeface="ＭＳ Ｐゴシック" pitchFamily="34" charset="-128"/>
          <a:cs typeface="MS PGothic" charset="0"/>
        </a:defRPr>
      </a:lvl2pPr>
      <a:lvl3pPr algn="ctr" rtl="0" eaLnBrk="0" fontAlgn="base" hangingPunct="0">
        <a:spcBef>
          <a:spcPct val="0"/>
        </a:spcBef>
        <a:spcAft>
          <a:spcPct val="0"/>
        </a:spcAft>
        <a:defRPr sz="4400">
          <a:solidFill>
            <a:schemeClr val="tx2"/>
          </a:solidFill>
          <a:latin typeface="Times New Roman" charset="0"/>
          <a:ea typeface="ＭＳ Ｐゴシック" pitchFamily="34" charset="-128"/>
          <a:cs typeface="MS PGothic" charset="0"/>
        </a:defRPr>
      </a:lvl3pPr>
      <a:lvl4pPr algn="ctr" rtl="0" eaLnBrk="0" fontAlgn="base" hangingPunct="0">
        <a:spcBef>
          <a:spcPct val="0"/>
        </a:spcBef>
        <a:spcAft>
          <a:spcPct val="0"/>
        </a:spcAft>
        <a:defRPr sz="4400">
          <a:solidFill>
            <a:schemeClr val="tx2"/>
          </a:solidFill>
          <a:latin typeface="Times New Roman" charset="0"/>
          <a:ea typeface="ＭＳ Ｐゴシック" pitchFamily="34" charset="-128"/>
          <a:cs typeface="MS PGothic" charset="0"/>
        </a:defRPr>
      </a:lvl4pPr>
      <a:lvl5pPr algn="ctr" rtl="0" eaLnBrk="0" fontAlgn="base" hangingPunct="0">
        <a:spcBef>
          <a:spcPct val="0"/>
        </a:spcBef>
        <a:spcAft>
          <a:spcPct val="0"/>
        </a:spcAft>
        <a:defRPr sz="4400">
          <a:solidFill>
            <a:schemeClr val="tx2"/>
          </a:solidFill>
          <a:latin typeface="Times New Roman" charset="0"/>
          <a:ea typeface="ＭＳ Ｐゴシック" pitchFamily="34" charset="-128"/>
          <a:cs typeface="MS PGothic"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34" charset="-128"/>
          <a:cs typeface="MS PGothic"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34" charset="-128"/>
          <a:cs typeface="MS PGothic"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34" charset="-128"/>
          <a:cs typeface="MS PGothic"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34" charset="-128"/>
          <a:cs typeface="MS PGothic"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34" charset="-128"/>
          <a:cs typeface="MS PGothic" charset="0"/>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50178" name="Group 2"/>
          <p:cNvGrpSpPr>
            <a:grpSpLocks/>
          </p:cNvGrpSpPr>
          <p:nvPr/>
        </p:nvGrpSpPr>
        <p:grpSpPr bwMode="auto">
          <a:xfrm>
            <a:off x="0" y="3"/>
            <a:ext cx="9144000" cy="6918325"/>
            <a:chOff x="0" y="0"/>
            <a:chExt cx="5760" cy="4358"/>
          </a:xfrm>
        </p:grpSpPr>
        <p:sp>
          <p:nvSpPr>
            <p:cNvPr id="3075"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w="9525">
              <a:noFill/>
              <a:miter lim="800000"/>
              <a:headEnd/>
              <a:tailEnd/>
            </a:ln>
          </p:spPr>
          <p:txBody>
            <a:bodyPr wrap="none" anchor="ctr"/>
            <a:lstStyle/>
            <a:p>
              <a:pPr eaLnBrk="0" fontAlgn="base" hangingPunct="0">
                <a:spcBef>
                  <a:spcPct val="0"/>
                </a:spcBef>
                <a:spcAft>
                  <a:spcPct val="0"/>
                </a:spcAft>
                <a:defRPr/>
              </a:pPr>
              <a:endParaRPr lang="en-US" sz="2400">
                <a:solidFill>
                  <a:srgbClr val="FFFFCC"/>
                </a:solidFill>
                <a:latin typeface="Arial" charset="0"/>
                <a:ea typeface="ＭＳ Ｐゴシック" charset="-128"/>
                <a:cs typeface="ＭＳ Ｐゴシック" charset="-128"/>
              </a:endParaRPr>
            </a:p>
          </p:txBody>
        </p:sp>
        <p:sp>
          <p:nvSpPr>
            <p:cNvPr id="3076" name="Freeform 4"/>
            <p:cNvSpPr>
              <a:spLocks/>
            </p:cNvSpPr>
            <p:nvPr/>
          </p:nvSpPr>
          <p:spPr bwMode="invGray">
            <a:xfrm>
              <a:off x="0" y="0"/>
              <a:ext cx="5760" cy="1344"/>
            </a:xfrm>
            <a:custGeom>
              <a:avLst/>
              <a:gdLst/>
              <a:ahLst/>
              <a:cxnLst>
                <a:cxn ang="0">
                  <a:pos x="0" y="0"/>
                </a:cxn>
                <a:cxn ang="0">
                  <a:pos x="5760" y="0"/>
                </a:cxn>
                <a:cxn ang="0">
                  <a:pos x="5760" y="720"/>
                </a:cxn>
                <a:cxn ang="0">
                  <a:pos x="3600" y="624"/>
                </a:cxn>
                <a:cxn ang="0">
                  <a:pos x="0" y="1000"/>
                </a:cxn>
                <a:cxn ang="0">
                  <a:pos x="0" y="0"/>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w="9525">
              <a:noFill/>
              <a:round/>
              <a:headEnd/>
              <a:tailEnd/>
            </a:ln>
          </p:spPr>
          <p:txBody>
            <a:bodyPr wrap="none" anchor="ctr"/>
            <a:lstStyle/>
            <a:p>
              <a:pPr eaLnBrk="0" fontAlgn="base" hangingPunct="0">
                <a:spcBef>
                  <a:spcPct val="0"/>
                </a:spcBef>
                <a:spcAft>
                  <a:spcPct val="0"/>
                </a:spcAft>
                <a:defRPr/>
              </a:pPr>
              <a:endParaRPr lang="en-US" sz="2400">
                <a:solidFill>
                  <a:srgbClr val="FFFFCC"/>
                </a:solidFill>
                <a:latin typeface="Arial" charset="0"/>
                <a:ea typeface="ＭＳ Ｐゴシック" charset="-128"/>
                <a:cs typeface="ＭＳ Ｐゴシック" charset="-128"/>
              </a:endParaRPr>
            </a:p>
          </p:txBody>
        </p:sp>
        <p:sp>
          <p:nvSpPr>
            <p:cNvPr id="3077" name="Freeform 5"/>
            <p:cNvSpPr>
              <a:spLocks/>
            </p:cNvSpPr>
            <p:nvPr/>
          </p:nvSpPr>
          <p:spPr bwMode="invGray">
            <a:xfrm>
              <a:off x="0" y="733"/>
              <a:ext cx="5760" cy="3587"/>
            </a:xfrm>
            <a:custGeom>
              <a:avLst/>
              <a:gdLst/>
              <a:ahLst/>
              <a:cxnLst>
                <a:cxn ang="0">
                  <a:pos x="0" y="582"/>
                </a:cxn>
                <a:cxn ang="0">
                  <a:pos x="2640" y="267"/>
                </a:cxn>
                <a:cxn ang="0">
                  <a:pos x="3373" y="160"/>
                </a:cxn>
                <a:cxn ang="0">
                  <a:pos x="5760" y="358"/>
                </a:cxn>
                <a:cxn ang="0">
                  <a:pos x="5760" y="3587"/>
                </a:cxn>
                <a:cxn ang="0">
                  <a:pos x="0" y="3587"/>
                </a:cxn>
                <a:cxn ang="0">
                  <a:pos x="0" y="582"/>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w="9525" cap="flat">
              <a:noFill/>
              <a:prstDash val="solid"/>
              <a:round/>
              <a:headEnd type="none" w="med" len="med"/>
              <a:tailEnd type="none" w="med" len="med"/>
            </a:ln>
            <a:effectLst/>
          </p:spPr>
          <p:txBody>
            <a:bodyPr wrap="none" anchor="ctr"/>
            <a:lstStyle/>
            <a:p>
              <a:pPr eaLnBrk="0" fontAlgn="base" hangingPunct="0">
                <a:spcBef>
                  <a:spcPct val="0"/>
                </a:spcBef>
                <a:spcAft>
                  <a:spcPct val="0"/>
                </a:spcAft>
                <a:defRPr/>
              </a:pPr>
              <a:endParaRPr lang="en-US" sz="2400">
                <a:solidFill>
                  <a:srgbClr val="FFFFCC"/>
                </a:solidFill>
                <a:latin typeface="Arial" charset="0"/>
                <a:ea typeface="ＭＳ Ｐゴシック" charset="-128"/>
                <a:cs typeface="ＭＳ Ｐゴシック" charset="-128"/>
              </a:endParaRPr>
            </a:p>
          </p:txBody>
        </p:sp>
        <p:sp>
          <p:nvSpPr>
            <p:cNvPr id="3078" name="Freeform 6"/>
            <p:cNvSpPr>
              <a:spLocks/>
            </p:cNvSpPr>
            <p:nvPr/>
          </p:nvSpPr>
          <p:spPr bwMode="invGray">
            <a:xfrm>
              <a:off x="0" y="184"/>
              <a:ext cx="5760" cy="538"/>
            </a:xfrm>
            <a:custGeom>
              <a:avLst/>
              <a:gdLst/>
              <a:ahLst/>
              <a:cxnLst>
                <a:cxn ang="0">
                  <a:pos x="0" y="163"/>
                </a:cxn>
                <a:cxn ang="0">
                  <a:pos x="0" y="403"/>
                </a:cxn>
                <a:cxn ang="0">
                  <a:pos x="1773" y="443"/>
                </a:cxn>
                <a:cxn ang="0">
                  <a:pos x="4573" y="176"/>
                </a:cxn>
                <a:cxn ang="0">
                  <a:pos x="5760" y="536"/>
                </a:cxn>
                <a:cxn ang="0">
                  <a:pos x="5760" y="163"/>
                </a:cxn>
                <a:cxn ang="0">
                  <a:pos x="4560" y="29"/>
                </a:cxn>
                <a:cxn ang="0">
                  <a:pos x="1987" y="336"/>
                </a:cxn>
                <a:cxn ang="0">
                  <a:pos x="0" y="163"/>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w="9525">
              <a:noFill/>
              <a:round/>
              <a:headEnd/>
              <a:tailEnd/>
            </a:ln>
          </p:spPr>
          <p:txBody>
            <a:bodyPr wrap="none" anchor="ctr"/>
            <a:lstStyle/>
            <a:p>
              <a:pPr eaLnBrk="0" fontAlgn="base" hangingPunct="0">
                <a:spcBef>
                  <a:spcPct val="0"/>
                </a:spcBef>
                <a:spcAft>
                  <a:spcPct val="0"/>
                </a:spcAft>
                <a:defRPr/>
              </a:pPr>
              <a:endParaRPr lang="en-US" sz="2400">
                <a:solidFill>
                  <a:srgbClr val="FFFFCC"/>
                </a:solidFill>
                <a:latin typeface="Arial" charset="0"/>
                <a:ea typeface="ＭＳ Ｐゴシック" charset="-128"/>
                <a:cs typeface="ＭＳ Ｐゴシック" charset="-128"/>
              </a:endParaRPr>
            </a:p>
          </p:txBody>
        </p:sp>
        <p:sp>
          <p:nvSpPr>
            <p:cNvPr id="3079" name="Freeform 7"/>
            <p:cNvSpPr>
              <a:spLocks/>
            </p:cNvSpPr>
            <p:nvPr/>
          </p:nvSpPr>
          <p:spPr bwMode="invGray">
            <a:xfrm>
              <a:off x="0" y="1515"/>
              <a:ext cx="5760" cy="674"/>
            </a:xfrm>
            <a:custGeom>
              <a:avLst/>
              <a:gdLst/>
              <a:ahLst/>
              <a:cxnLst>
                <a:cxn ang="0">
                  <a:pos x="0" y="246"/>
                </a:cxn>
                <a:cxn ang="0">
                  <a:pos x="0" y="406"/>
                </a:cxn>
                <a:cxn ang="0">
                  <a:pos x="1280" y="645"/>
                </a:cxn>
                <a:cxn ang="0">
                  <a:pos x="1627" y="580"/>
                </a:cxn>
                <a:cxn ang="0">
                  <a:pos x="4493" y="113"/>
                </a:cxn>
                <a:cxn ang="0">
                  <a:pos x="5760" y="606"/>
                </a:cxn>
                <a:cxn ang="0">
                  <a:pos x="5760" y="233"/>
                </a:cxn>
                <a:cxn ang="0">
                  <a:pos x="4040" y="33"/>
                </a:cxn>
                <a:cxn ang="0">
                  <a:pos x="1093" y="433"/>
                </a:cxn>
                <a:cxn ang="0">
                  <a:pos x="0" y="246"/>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eaLnBrk="0" fontAlgn="base" hangingPunct="0">
                <a:spcBef>
                  <a:spcPct val="0"/>
                </a:spcBef>
                <a:spcAft>
                  <a:spcPct val="0"/>
                </a:spcAft>
                <a:defRPr/>
              </a:pPr>
              <a:endParaRPr lang="en-US" sz="2400">
                <a:solidFill>
                  <a:srgbClr val="FFFFCC"/>
                </a:solidFill>
                <a:latin typeface="Arial" charset="0"/>
                <a:ea typeface="ＭＳ Ｐゴシック" charset="-128"/>
                <a:cs typeface="ＭＳ Ｐゴシック" charset="-128"/>
              </a:endParaRPr>
            </a:p>
          </p:txBody>
        </p:sp>
        <p:sp>
          <p:nvSpPr>
            <p:cNvPr id="3080" name="Freeform 8"/>
            <p:cNvSpPr>
              <a:spLocks/>
            </p:cNvSpPr>
            <p:nvPr/>
          </p:nvSpPr>
          <p:spPr bwMode="invGray">
            <a:xfrm>
              <a:off x="1560" y="959"/>
              <a:ext cx="4200" cy="3361"/>
            </a:xfrm>
            <a:custGeom>
              <a:avLst/>
              <a:gdLst/>
              <a:ahLst/>
              <a:cxnLst>
                <a:cxn ang="0">
                  <a:pos x="0" y="3361"/>
                </a:cxn>
                <a:cxn ang="0">
                  <a:pos x="1054" y="295"/>
                </a:cxn>
                <a:cxn ang="0">
                  <a:pos x="4200" y="1588"/>
                </a:cxn>
                <a:cxn ang="0">
                  <a:pos x="4200" y="2028"/>
                </a:cxn>
                <a:cxn ang="0">
                  <a:pos x="1200" y="442"/>
                </a:cxn>
                <a:cxn ang="0">
                  <a:pos x="347" y="3361"/>
                </a:cxn>
                <a:cxn ang="0">
                  <a:pos x="0" y="3361"/>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w="9525">
              <a:noFill/>
              <a:round/>
              <a:headEnd/>
              <a:tailEnd/>
            </a:ln>
          </p:spPr>
          <p:txBody>
            <a:bodyPr wrap="none" anchor="ctr"/>
            <a:lstStyle/>
            <a:p>
              <a:pPr eaLnBrk="0" fontAlgn="base" hangingPunct="0">
                <a:spcBef>
                  <a:spcPct val="0"/>
                </a:spcBef>
                <a:spcAft>
                  <a:spcPct val="0"/>
                </a:spcAft>
                <a:defRPr/>
              </a:pPr>
              <a:endParaRPr lang="en-US" sz="2400">
                <a:solidFill>
                  <a:srgbClr val="FFFFCC"/>
                </a:solidFill>
                <a:latin typeface="Arial" charset="0"/>
                <a:ea typeface="ＭＳ Ｐゴシック" charset="-128"/>
                <a:cs typeface="ＭＳ Ｐゴシック" charset="-128"/>
              </a:endParaRPr>
            </a:p>
          </p:txBody>
        </p:sp>
        <p:sp>
          <p:nvSpPr>
            <p:cNvPr id="3081" name="Freeform 9"/>
            <p:cNvSpPr>
              <a:spLocks/>
            </p:cNvSpPr>
            <p:nvPr/>
          </p:nvSpPr>
          <p:spPr bwMode="invGray">
            <a:xfrm>
              <a:off x="0" y="2169"/>
              <a:ext cx="5760" cy="1925"/>
            </a:xfrm>
            <a:custGeom>
              <a:avLst/>
              <a:gdLst/>
              <a:ahLst/>
              <a:cxnLst>
                <a:cxn ang="0">
                  <a:pos x="0" y="804"/>
                </a:cxn>
                <a:cxn ang="0">
                  <a:pos x="0" y="991"/>
                </a:cxn>
                <a:cxn ang="0">
                  <a:pos x="1547" y="1818"/>
                </a:cxn>
                <a:cxn ang="0">
                  <a:pos x="3253" y="351"/>
                </a:cxn>
                <a:cxn ang="0">
                  <a:pos x="5760" y="1537"/>
                </a:cxn>
                <a:cxn ang="0">
                  <a:pos x="5760" y="1151"/>
                </a:cxn>
                <a:cxn ang="0">
                  <a:pos x="3240" y="84"/>
                </a:cxn>
                <a:cxn ang="0">
                  <a:pos x="1573" y="1671"/>
                </a:cxn>
                <a:cxn ang="0">
                  <a:pos x="0" y="804"/>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eaLnBrk="0" fontAlgn="base" hangingPunct="0">
                <a:spcBef>
                  <a:spcPct val="0"/>
                </a:spcBef>
                <a:spcAft>
                  <a:spcPct val="0"/>
                </a:spcAft>
                <a:defRPr/>
              </a:pPr>
              <a:endParaRPr lang="en-US" sz="2400">
                <a:solidFill>
                  <a:srgbClr val="FFFFCC"/>
                </a:solidFill>
                <a:latin typeface="Arial" charset="0"/>
                <a:ea typeface="ＭＳ Ｐゴシック" charset="-128"/>
                <a:cs typeface="ＭＳ Ｐゴシック" charset="-128"/>
              </a:endParaRPr>
            </a:p>
          </p:txBody>
        </p:sp>
        <p:sp>
          <p:nvSpPr>
            <p:cNvPr id="3082" name="Freeform 10"/>
            <p:cNvSpPr>
              <a:spLocks/>
            </p:cNvSpPr>
            <p:nvPr/>
          </p:nvSpPr>
          <p:spPr bwMode="invGray">
            <a:xfrm>
              <a:off x="0" y="2238"/>
              <a:ext cx="3929" cy="2120"/>
            </a:xfrm>
            <a:custGeom>
              <a:avLst/>
              <a:gdLst/>
              <a:ahLst/>
              <a:cxnLst>
                <a:cxn ang="0">
                  <a:pos x="0" y="415"/>
                </a:cxn>
                <a:cxn ang="0">
                  <a:pos x="0" y="508"/>
                </a:cxn>
                <a:cxn ang="0">
                  <a:pos x="1933" y="229"/>
                </a:cxn>
                <a:cxn ang="0">
                  <a:pos x="3920" y="1055"/>
                </a:cxn>
                <a:cxn ang="0">
                  <a:pos x="3587" y="2082"/>
                </a:cxn>
                <a:cxn ang="0">
                  <a:pos x="3947" y="829"/>
                </a:cxn>
                <a:cxn ang="0">
                  <a:pos x="2253" y="69"/>
                </a:cxn>
                <a:cxn ang="0">
                  <a:pos x="0" y="4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w="9525" cap="flat">
              <a:noFill/>
              <a:prstDash val="solid"/>
              <a:round/>
              <a:headEnd type="none" w="med" len="med"/>
              <a:tailEnd type="none" w="med" len="med"/>
            </a:ln>
            <a:effectLst/>
          </p:spPr>
          <p:txBody>
            <a:bodyPr wrap="none" anchor="ctr"/>
            <a:lstStyle/>
            <a:p>
              <a:pPr eaLnBrk="0" fontAlgn="base" hangingPunct="0">
                <a:spcBef>
                  <a:spcPct val="0"/>
                </a:spcBef>
                <a:spcAft>
                  <a:spcPct val="0"/>
                </a:spcAft>
                <a:defRPr/>
              </a:pPr>
              <a:endParaRPr lang="en-US" sz="2400">
                <a:solidFill>
                  <a:srgbClr val="FFFFCC"/>
                </a:solidFill>
                <a:latin typeface="Arial" charset="0"/>
                <a:ea typeface="ＭＳ Ｐゴシック" charset="-128"/>
                <a:cs typeface="ＭＳ Ｐゴシック" charset="-128"/>
              </a:endParaRPr>
            </a:p>
          </p:txBody>
        </p:sp>
      </p:grpSp>
      <p:sp>
        <p:nvSpPr>
          <p:cNvPr id="50179" name="Rectangle 11"/>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7" tIns="45714" rIns="91427" bIns="45714" numCol="1" anchor="ctr" anchorCtr="0" compatLnSpc="1">
            <a:prstTxWarp prst="textNoShape">
              <a:avLst/>
            </a:prstTxWarp>
          </a:bodyPr>
          <a:lstStyle/>
          <a:p>
            <a:pPr lvl="0"/>
            <a:r>
              <a:rPr lang="en-US"/>
              <a:t>Click to edit Master title style</a:t>
            </a:r>
          </a:p>
        </p:txBody>
      </p:sp>
      <p:sp>
        <p:nvSpPr>
          <p:cNvPr id="3084" name="Rectangle 12"/>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27" tIns="45714" rIns="91427" bIns="45714" numCol="1" anchor="b" anchorCtr="0" compatLnSpc="1">
            <a:prstTxWarp prst="textNoShape">
              <a:avLst/>
            </a:prstTxWarp>
          </a:bodyPr>
          <a:lstStyle>
            <a:lvl1pPr eaLnBrk="1" hangingPunct="1">
              <a:spcBef>
                <a:spcPct val="50000"/>
              </a:spcBef>
              <a:defRPr sz="1400">
                <a:latin typeface="+mn-lt"/>
                <a:ea typeface="ＭＳ Ｐゴシック" charset="-128"/>
                <a:cs typeface="ＭＳ Ｐゴシック" charset="-128"/>
              </a:defRPr>
            </a:lvl1pPr>
          </a:lstStyle>
          <a:p>
            <a:pPr fontAlgn="base">
              <a:spcAft>
                <a:spcPct val="0"/>
              </a:spcAft>
              <a:defRPr/>
            </a:pPr>
            <a:endParaRPr lang="en-US">
              <a:solidFill>
                <a:srgbClr val="FFFFCC"/>
              </a:solidFill>
            </a:endParaRPr>
          </a:p>
        </p:txBody>
      </p:sp>
      <p:sp>
        <p:nvSpPr>
          <p:cNvPr id="3085"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27" tIns="45714" rIns="91427" bIns="45714" numCol="1" anchor="b" anchorCtr="0" compatLnSpc="1">
            <a:prstTxWarp prst="textNoShape">
              <a:avLst/>
            </a:prstTxWarp>
          </a:bodyPr>
          <a:lstStyle>
            <a:lvl1pPr algn="ctr" eaLnBrk="1" hangingPunct="1">
              <a:spcBef>
                <a:spcPct val="50000"/>
              </a:spcBef>
              <a:defRPr sz="1400">
                <a:latin typeface="+mn-lt"/>
                <a:ea typeface="ＭＳ Ｐゴシック" charset="-128"/>
                <a:cs typeface="ＭＳ Ｐゴシック" charset="-128"/>
              </a:defRPr>
            </a:lvl1pPr>
          </a:lstStyle>
          <a:p>
            <a:pPr fontAlgn="base">
              <a:spcAft>
                <a:spcPct val="0"/>
              </a:spcAft>
              <a:defRPr/>
            </a:pPr>
            <a:endParaRPr lang="en-US">
              <a:solidFill>
                <a:srgbClr val="FFFFCC"/>
              </a:solidFill>
            </a:endParaRPr>
          </a:p>
        </p:txBody>
      </p:sp>
      <p:sp>
        <p:nvSpPr>
          <p:cNvPr id="3086" name="Rectangle 14"/>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27" tIns="45714" rIns="91427" bIns="45714" numCol="1" anchor="b" anchorCtr="0" compatLnSpc="1">
            <a:prstTxWarp prst="textNoShape">
              <a:avLst/>
            </a:prstTxWarp>
          </a:bodyPr>
          <a:lstStyle>
            <a:lvl1pPr algn="r" eaLnBrk="1" hangingPunct="1">
              <a:spcBef>
                <a:spcPct val="50000"/>
              </a:spcBef>
              <a:defRPr sz="1400">
                <a:latin typeface="Times New Roman" charset="0"/>
              </a:defRPr>
            </a:lvl1pPr>
          </a:lstStyle>
          <a:p>
            <a:pPr fontAlgn="base">
              <a:spcAft>
                <a:spcPct val="0"/>
              </a:spcAft>
              <a:defRPr/>
            </a:pPr>
            <a:fld id="{0642940E-D833-E647-B34A-38A5B5436303}" type="slidenum">
              <a:rPr lang="en-US">
                <a:solidFill>
                  <a:srgbClr val="FFFFCC"/>
                </a:solidFill>
                <a:ea typeface="ＭＳ Ｐゴシック" charset="0"/>
              </a:rPr>
              <a:pPr fontAlgn="base">
                <a:spcAft>
                  <a:spcPct val="0"/>
                </a:spcAft>
                <a:defRPr/>
              </a:pPr>
              <a:t>‹#›</a:t>
            </a:fld>
            <a:endParaRPr lang="en-US">
              <a:solidFill>
                <a:srgbClr val="FFFFCC"/>
              </a:solidFill>
              <a:ea typeface="ＭＳ Ｐゴシック" charset="0"/>
            </a:endParaRPr>
          </a:p>
        </p:txBody>
      </p:sp>
      <p:sp>
        <p:nvSpPr>
          <p:cNvPr id="50183" name="Rectangle 15"/>
          <p:cNvSpPr>
            <a:spLocks noGrp="1" noChangeArrowheads="1"/>
          </p:cNvSpPr>
          <p:nvPr>
            <p:ph type="body" idx="1"/>
          </p:nvPr>
        </p:nvSpPr>
        <p:spPr bwMode="auto">
          <a:xfrm>
            <a:off x="0" y="1981200"/>
            <a:ext cx="9144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7" tIns="45714" rIns="91427" bIns="4571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60342235"/>
      </p:ext>
    </p:extLst>
  </p:cSld>
  <p:clrMap bg1="dk2" tx1="lt1" bg2="dk1" tx2="lt2" accent1="accent1" accent2="accent2" accent3="accent3" accent4="accent4" accent5="accent5" accent6="accent6" hlink="hlink" folHlink="folHlink"/>
  <p:sldLayoutIdLst>
    <p:sldLayoutId id="2147483833" r:id="rId1"/>
    <p:sldLayoutId id="2147483834" r:id="rId2"/>
    <p:sldLayoutId id="2147483835" r:id="rId3"/>
    <p:sldLayoutId id="2147483836" r:id="rId4"/>
    <p:sldLayoutId id="2147483837" r:id="rId5"/>
    <p:sldLayoutId id="2147483838" r:id="rId6"/>
    <p:sldLayoutId id="2147483839" r:id="rId7"/>
    <p:sldLayoutId id="2147483840" r:id="rId8"/>
    <p:sldLayoutId id="2147483841" r:id="rId9"/>
    <p:sldLayoutId id="2147483842" r:id="rId10"/>
    <p:sldLayoutId id="2147483843" r:id="rId11"/>
    <p:sldLayoutId id="2147483844" r:id="rId12"/>
    <p:sldLayoutId id="2147483845" r:id="rId13"/>
  </p:sldLayoutIdLst>
  <p:txStyles>
    <p:titleStyle>
      <a:lvl1pPr algn="ctr" rtl="0" eaLnBrk="0" fontAlgn="base" hangingPunct="0">
        <a:spcBef>
          <a:spcPct val="0"/>
        </a:spcBef>
        <a:spcAft>
          <a:spcPct val="0"/>
        </a:spcAft>
        <a:defRPr sz="4400">
          <a:solidFill>
            <a:srgbClr val="FFFFFF"/>
          </a:solidFill>
          <a:latin typeface="Arial"/>
          <a:ea typeface="ＭＳ Ｐゴシック" charset="0"/>
          <a:cs typeface="Arial"/>
        </a:defRPr>
      </a:lvl1pPr>
      <a:lvl2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5pPr>
      <a:lvl6pPr marL="457132" algn="ctr" rtl="0" fontAlgn="base">
        <a:spcBef>
          <a:spcPct val="0"/>
        </a:spcBef>
        <a:spcAft>
          <a:spcPct val="0"/>
        </a:spcAft>
        <a:defRPr sz="4400">
          <a:solidFill>
            <a:schemeClr val="tx2"/>
          </a:solidFill>
          <a:latin typeface="Times New Roman" charset="0"/>
        </a:defRPr>
      </a:lvl6pPr>
      <a:lvl7pPr marL="914265" algn="ctr" rtl="0" fontAlgn="base">
        <a:spcBef>
          <a:spcPct val="0"/>
        </a:spcBef>
        <a:spcAft>
          <a:spcPct val="0"/>
        </a:spcAft>
        <a:defRPr sz="4400">
          <a:solidFill>
            <a:schemeClr val="tx2"/>
          </a:solidFill>
          <a:latin typeface="Times New Roman" charset="0"/>
        </a:defRPr>
      </a:lvl7pPr>
      <a:lvl8pPr marL="1371396" algn="ctr" rtl="0" fontAlgn="base">
        <a:spcBef>
          <a:spcPct val="0"/>
        </a:spcBef>
        <a:spcAft>
          <a:spcPct val="0"/>
        </a:spcAft>
        <a:defRPr sz="4400">
          <a:solidFill>
            <a:schemeClr val="tx2"/>
          </a:solidFill>
          <a:latin typeface="Times New Roman" charset="0"/>
        </a:defRPr>
      </a:lvl8pPr>
      <a:lvl9pPr marL="1828530" algn="ctr" rtl="0" fontAlgn="base">
        <a:spcBef>
          <a:spcPct val="0"/>
        </a:spcBef>
        <a:spcAft>
          <a:spcPct val="0"/>
        </a:spcAft>
        <a:defRPr sz="4400">
          <a:solidFill>
            <a:schemeClr val="tx2"/>
          </a:solidFill>
          <a:latin typeface="Times New Roman" charset="0"/>
        </a:defRPr>
      </a:lvl9pPr>
    </p:titleStyle>
    <p:bodyStyle>
      <a:lvl1pPr marL="342849" indent="-342849" algn="l" rtl="0" eaLnBrk="0" fontAlgn="base" hangingPunct="0">
        <a:spcBef>
          <a:spcPct val="20000"/>
        </a:spcBef>
        <a:spcAft>
          <a:spcPct val="0"/>
        </a:spcAft>
        <a:buChar char="•"/>
        <a:defRPr sz="3200">
          <a:solidFill>
            <a:srgbClr val="FFFFFF"/>
          </a:solidFill>
          <a:latin typeface="Arial"/>
          <a:ea typeface="ＭＳ Ｐゴシック" charset="0"/>
          <a:cs typeface="Arial"/>
        </a:defRPr>
      </a:lvl1pPr>
      <a:lvl2pPr marL="742839" indent="-285708" algn="l" rtl="0" eaLnBrk="0" fontAlgn="base" hangingPunct="0">
        <a:spcBef>
          <a:spcPct val="20000"/>
        </a:spcBef>
        <a:spcAft>
          <a:spcPct val="0"/>
        </a:spcAft>
        <a:buChar char="–"/>
        <a:defRPr sz="2800">
          <a:solidFill>
            <a:srgbClr val="FFFFFF"/>
          </a:solidFill>
          <a:latin typeface="Arial"/>
          <a:ea typeface="ＭＳ Ｐゴシック" charset="-128"/>
          <a:cs typeface="Arial"/>
        </a:defRPr>
      </a:lvl2pPr>
      <a:lvl3pPr marL="1142829" indent="-228567" algn="l" rtl="0" eaLnBrk="0" fontAlgn="base" hangingPunct="0">
        <a:spcBef>
          <a:spcPct val="20000"/>
        </a:spcBef>
        <a:spcAft>
          <a:spcPct val="0"/>
        </a:spcAft>
        <a:buChar char="•"/>
        <a:defRPr sz="2400">
          <a:solidFill>
            <a:srgbClr val="FFFFFF"/>
          </a:solidFill>
          <a:latin typeface="Arial"/>
          <a:ea typeface="ＭＳ Ｐゴシック" charset="-128"/>
          <a:cs typeface="Arial"/>
        </a:defRPr>
      </a:lvl3pPr>
      <a:lvl4pPr marL="1599961" indent="-228567" algn="l" rtl="0" eaLnBrk="0" fontAlgn="base" hangingPunct="0">
        <a:spcBef>
          <a:spcPct val="20000"/>
        </a:spcBef>
        <a:spcAft>
          <a:spcPct val="0"/>
        </a:spcAft>
        <a:buChar char="–"/>
        <a:defRPr sz="2000">
          <a:solidFill>
            <a:srgbClr val="FFFFFF"/>
          </a:solidFill>
          <a:latin typeface="Arial"/>
          <a:ea typeface="ＭＳ Ｐゴシック" charset="-128"/>
          <a:cs typeface="Arial"/>
        </a:defRPr>
      </a:lvl4pPr>
      <a:lvl5pPr marL="2057094" indent="-228567" algn="l" rtl="0" eaLnBrk="0" fontAlgn="base" hangingPunct="0">
        <a:spcBef>
          <a:spcPct val="20000"/>
        </a:spcBef>
        <a:spcAft>
          <a:spcPct val="0"/>
        </a:spcAft>
        <a:buChar char="»"/>
        <a:defRPr sz="2000">
          <a:solidFill>
            <a:srgbClr val="FFFFFF"/>
          </a:solidFill>
          <a:latin typeface="Arial"/>
          <a:ea typeface="ＭＳ Ｐゴシック" charset="-128"/>
          <a:cs typeface="Arial"/>
        </a:defRPr>
      </a:lvl5pPr>
      <a:lvl6pPr marL="2514225" indent="-228567" algn="l" rtl="0" fontAlgn="base">
        <a:spcBef>
          <a:spcPct val="20000"/>
        </a:spcBef>
        <a:spcAft>
          <a:spcPct val="0"/>
        </a:spcAft>
        <a:buChar char="»"/>
        <a:defRPr sz="2000">
          <a:solidFill>
            <a:schemeClr val="tx1"/>
          </a:solidFill>
          <a:latin typeface="+mn-lt"/>
          <a:ea typeface="ＭＳ Ｐゴシック" charset="-128"/>
        </a:defRPr>
      </a:lvl6pPr>
      <a:lvl7pPr marL="2971359" indent="-228567" algn="l" rtl="0" fontAlgn="base">
        <a:spcBef>
          <a:spcPct val="20000"/>
        </a:spcBef>
        <a:spcAft>
          <a:spcPct val="0"/>
        </a:spcAft>
        <a:buChar char="»"/>
        <a:defRPr sz="2000">
          <a:solidFill>
            <a:schemeClr val="tx1"/>
          </a:solidFill>
          <a:latin typeface="+mn-lt"/>
          <a:ea typeface="ＭＳ Ｐゴシック" charset="-128"/>
        </a:defRPr>
      </a:lvl7pPr>
      <a:lvl8pPr marL="3428490" indent="-228567" algn="l" rtl="0" fontAlgn="base">
        <a:spcBef>
          <a:spcPct val="20000"/>
        </a:spcBef>
        <a:spcAft>
          <a:spcPct val="0"/>
        </a:spcAft>
        <a:buChar char="»"/>
        <a:defRPr sz="2000">
          <a:solidFill>
            <a:schemeClr val="tx1"/>
          </a:solidFill>
          <a:latin typeface="+mn-lt"/>
          <a:ea typeface="ＭＳ Ｐゴシック" charset="-128"/>
        </a:defRPr>
      </a:lvl8pPr>
      <a:lvl9pPr marL="3885622" indent="-228567"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132" rtl="0" eaLnBrk="1" latinLnBrk="0" hangingPunct="1">
        <a:defRPr sz="1800" kern="1200">
          <a:solidFill>
            <a:schemeClr val="tx1"/>
          </a:solidFill>
          <a:latin typeface="+mn-lt"/>
          <a:ea typeface="+mn-ea"/>
          <a:cs typeface="+mn-cs"/>
        </a:defRPr>
      </a:lvl1pPr>
      <a:lvl2pPr marL="457132" algn="l" defTabSz="457132" rtl="0" eaLnBrk="1" latinLnBrk="0" hangingPunct="1">
        <a:defRPr sz="1800" kern="1200">
          <a:solidFill>
            <a:schemeClr val="tx1"/>
          </a:solidFill>
          <a:latin typeface="+mn-lt"/>
          <a:ea typeface="+mn-ea"/>
          <a:cs typeface="+mn-cs"/>
        </a:defRPr>
      </a:lvl2pPr>
      <a:lvl3pPr marL="914265" algn="l" defTabSz="457132" rtl="0" eaLnBrk="1" latinLnBrk="0" hangingPunct="1">
        <a:defRPr sz="1800" kern="1200">
          <a:solidFill>
            <a:schemeClr val="tx1"/>
          </a:solidFill>
          <a:latin typeface="+mn-lt"/>
          <a:ea typeface="+mn-ea"/>
          <a:cs typeface="+mn-cs"/>
        </a:defRPr>
      </a:lvl3pPr>
      <a:lvl4pPr marL="1371396" algn="l" defTabSz="457132" rtl="0" eaLnBrk="1" latinLnBrk="0" hangingPunct="1">
        <a:defRPr sz="1800" kern="1200">
          <a:solidFill>
            <a:schemeClr val="tx1"/>
          </a:solidFill>
          <a:latin typeface="+mn-lt"/>
          <a:ea typeface="+mn-ea"/>
          <a:cs typeface="+mn-cs"/>
        </a:defRPr>
      </a:lvl4pPr>
      <a:lvl5pPr marL="1828530" algn="l" defTabSz="457132" rtl="0" eaLnBrk="1" latinLnBrk="0" hangingPunct="1">
        <a:defRPr sz="1800" kern="1200">
          <a:solidFill>
            <a:schemeClr val="tx1"/>
          </a:solidFill>
          <a:latin typeface="+mn-lt"/>
          <a:ea typeface="+mn-ea"/>
          <a:cs typeface="+mn-cs"/>
        </a:defRPr>
      </a:lvl5pPr>
      <a:lvl6pPr marL="2285659" algn="l" defTabSz="457132" rtl="0" eaLnBrk="1" latinLnBrk="0" hangingPunct="1">
        <a:defRPr sz="1800" kern="1200">
          <a:solidFill>
            <a:schemeClr val="tx1"/>
          </a:solidFill>
          <a:latin typeface="+mn-lt"/>
          <a:ea typeface="+mn-ea"/>
          <a:cs typeface="+mn-cs"/>
        </a:defRPr>
      </a:lvl6pPr>
      <a:lvl7pPr marL="2742792" algn="l" defTabSz="457132" rtl="0" eaLnBrk="1" latinLnBrk="0" hangingPunct="1">
        <a:defRPr sz="1800" kern="1200">
          <a:solidFill>
            <a:schemeClr val="tx1"/>
          </a:solidFill>
          <a:latin typeface="+mn-lt"/>
          <a:ea typeface="+mn-ea"/>
          <a:cs typeface="+mn-cs"/>
        </a:defRPr>
      </a:lvl7pPr>
      <a:lvl8pPr marL="3199924" algn="l" defTabSz="457132" rtl="0" eaLnBrk="1" latinLnBrk="0" hangingPunct="1">
        <a:defRPr sz="1800" kern="1200">
          <a:solidFill>
            <a:schemeClr val="tx1"/>
          </a:solidFill>
          <a:latin typeface="+mn-lt"/>
          <a:ea typeface="+mn-ea"/>
          <a:cs typeface="+mn-cs"/>
        </a:defRPr>
      </a:lvl8pPr>
      <a:lvl9pPr marL="3657055" algn="l" defTabSz="457132"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102.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55.xml"/><Relationship Id="rId1" Type="http://schemas.openxmlformats.org/officeDocument/2006/relationships/slideLayout" Target="../slideLayouts/slideLayout134.xml"/></Relationships>
</file>

<file path=ppt/slides/_rels/slide101.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56.xml"/><Relationship Id="rId1" Type="http://schemas.openxmlformats.org/officeDocument/2006/relationships/slideLayout" Target="../slideLayouts/slideLayout346.xml"/></Relationships>
</file>

<file path=ppt/slides/_rels/slide102.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148.xml"/></Relationships>
</file>

<file path=ppt/slides/_rels/slide103.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57.xml"/><Relationship Id="rId1" Type="http://schemas.openxmlformats.org/officeDocument/2006/relationships/slideLayout" Target="../slideLayouts/slideLayout25.xml"/></Relationships>
</file>

<file path=ppt/slides/_rels/slide104.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58.xml"/><Relationship Id="rId1" Type="http://schemas.openxmlformats.org/officeDocument/2006/relationships/slideLayout" Target="../slideLayouts/slideLayout338.xml"/></Relationships>
</file>

<file path=ppt/slides/_rels/slide105.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59.xml"/><Relationship Id="rId1" Type="http://schemas.openxmlformats.org/officeDocument/2006/relationships/slideLayout" Target="../slideLayouts/slideLayout42.xml"/></Relationships>
</file>

<file path=ppt/slides/_rels/slide106.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60.xml"/><Relationship Id="rId1" Type="http://schemas.openxmlformats.org/officeDocument/2006/relationships/slideLayout" Target="../slideLayouts/slideLayout37.xml"/></Relationships>
</file>

<file path=ppt/slides/_rels/slide107.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61.xml"/><Relationship Id="rId1" Type="http://schemas.openxmlformats.org/officeDocument/2006/relationships/slideLayout" Target="../slideLayouts/slideLayout37.xml"/></Relationships>
</file>

<file path=ppt/slides/_rels/slide108.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jpeg"/><Relationship Id="rId1" Type="http://schemas.openxmlformats.org/officeDocument/2006/relationships/slideLayout" Target="../slideLayouts/slideLayout159.xml"/></Relationships>
</file>

<file path=ppt/slides/_rels/slide109.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jpeg"/><Relationship Id="rId1" Type="http://schemas.openxmlformats.org/officeDocument/2006/relationships/slideLayout" Target="../slideLayouts/slideLayout159.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7.jpeg"/><Relationship Id="rId1" Type="http://schemas.openxmlformats.org/officeDocument/2006/relationships/slideLayout" Target="../slideLayouts/slideLayout159.xml"/></Relationships>
</file>

<file path=ppt/slides/_rels/slide111.xml.rels><?xml version="1.0" encoding="UTF-8" standalone="yes"?>
<Relationships xmlns="http://schemas.openxmlformats.org/package/2006/relationships"><Relationship Id="rId8" Type="http://schemas.openxmlformats.org/officeDocument/2006/relationships/image" Target="../media/image122.gif"/><Relationship Id="rId3" Type="http://schemas.openxmlformats.org/officeDocument/2006/relationships/image" Target="../media/image109.jpeg"/><Relationship Id="rId7" Type="http://schemas.openxmlformats.org/officeDocument/2006/relationships/image" Target="../media/image121.jpeg"/><Relationship Id="rId2" Type="http://schemas.openxmlformats.org/officeDocument/2006/relationships/notesSlide" Target="../notesSlides/notesSlide62.xml"/><Relationship Id="rId1" Type="http://schemas.openxmlformats.org/officeDocument/2006/relationships/slideLayout" Target="../slideLayouts/slideLayout53.xml"/><Relationship Id="rId6" Type="http://schemas.openxmlformats.org/officeDocument/2006/relationships/image" Target="../media/image120.jpeg"/><Relationship Id="rId5" Type="http://schemas.openxmlformats.org/officeDocument/2006/relationships/image" Target="../media/image119.jpeg"/><Relationship Id="rId10" Type="http://schemas.openxmlformats.org/officeDocument/2006/relationships/image" Target="../media/image124.emf"/><Relationship Id="rId4" Type="http://schemas.openxmlformats.org/officeDocument/2006/relationships/image" Target="../media/image118.emf"/><Relationship Id="rId9" Type="http://schemas.openxmlformats.org/officeDocument/2006/relationships/image" Target="../media/image123.emf"/></Relationships>
</file>

<file path=ppt/slides/_rels/slide112.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181.xml"/></Relationships>
</file>

<file path=ppt/slides/_rels/slide113.xml.rels><?xml version="1.0" encoding="UTF-8" standalone="yes"?>
<Relationships xmlns="http://schemas.openxmlformats.org/package/2006/relationships"><Relationship Id="rId2" Type="http://schemas.openxmlformats.org/officeDocument/2006/relationships/image" Target="../media/image125.jpg"/><Relationship Id="rId1" Type="http://schemas.openxmlformats.org/officeDocument/2006/relationships/slideLayout" Target="../slideLayouts/slideLayout181.xml"/></Relationships>
</file>

<file path=ppt/slides/_rels/slide114.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126.jpeg"/><Relationship Id="rId1" Type="http://schemas.openxmlformats.org/officeDocument/2006/relationships/slideLayout" Target="../slideLayouts/slideLayout253.xml"/><Relationship Id="rId4" Type="http://schemas.openxmlformats.org/officeDocument/2006/relationships/image" Target="../media/image13.jpeg"/></Relationships>
</file>

<file path=ppt/slides/_rels/slide115.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63.xml"/><Relationship Id="rId1" Type="http://schemas.openxmlformats.org/officeDocument/2006/relationships/slideLayout" Target="../slideLayouts/slideLayout188.xml"/></Relationships>
</file>

<file path=ppt/slides/_rels/slide116.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64.xml"/><Relationship Id="rId1" Type="http://schemas.openxmlformats.org/officeDocument/2006/relationships/slideLayout" Target="../slideLayouts/slideLayout188.xml"/></Relationships>
</file>

<file path=ppt/slides/_rels/slide117.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65.xml"/><Relationship Id="rId1" Type="http://schemas.openxmlformats.org/officeDocument/2006/relationships/slideLayout" Target="../slideLayouts/slideLayout188.xml"/></Relationships>
</file>

<file path=ppt/slides/_rels/slide118.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66.xml"/><Relationship Id="rId1" Type="http://schemas.openxmlformats.org/officeDocument/2006/relationships/slideLayout" Target="../slideLayouts/slideLayout188.xml"/></Relationships>
</file>

<file path=ppt/slides/_rels/slide119.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67.xml"/><Relationship Id="rId1" Type="http://schemas.openxmlformats.org/officeDocument/2006/relationships/slideLayout" Target="../slideLayouts/slideLayout188.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68.xml"/><Relationship Id="rId1" Type="http://schemas.openxmlformats.org/officeDocument/2006/relationships/slideLayout" Target="../slideLayouts/slideLayout188.xml"/></Relationships>
</file>

<file path=ppt/slides/_rels/slide121.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69.xml"/><Relationship Id="rId1" Type="http://schemas.openxmlformats.org/officeDocument/2006/relationships/slideLayout" Target="../slideLayouts/slideLayout188.xml"/></Relationships>
</file>

<file path=ppt/slides/_rels/slide122.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70.xml"/><Relationship Id="rId1" Type="http://schemas.openxmlformats.org/officeDocument/2006/relationships/slideLayout" Target="../slideLayouts/slideLayout188.xml"/></Relationships>
</file>

<file path=ppt/slides/_rels/slide123.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notesSlide" Target="../notesSlides/notesSlide71.xml"/><Relationship Id="rId1" Type="http://schemas.openxmlformats.org/officeDocument/2006/relationships/slideLayout" Target="../slideLayouts/slideLayout188.xml"/></Relationships>
</file>

<file path=ppt/slides/_rels/slide124.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72.xml"/><Relationship Id="rId1" Type="http://schemas.openxmlformats.org/officeDocument/2006/relationships/slideLayout" Target="../slideLayouts/slideLayout188.xml"/></Relationships>
</file>

<file path=ppt/slides/_rels/slide125.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73.xml"/><Relationship Id="rId1" Type="http://schemas.openxmlformats.org/officeDocument/2006/relationships/slideLayout" Target="../slideLayouts/slideLayout188.xml"/></Relationships>
</file>

<file path=ppt/slides/_rels/slide126.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74.xml"/><Relationship Id="rId1" Type="http://schemas.openxmlformats.org/officeDocument/2006/relationships/slideLayout" Target="../slideLayouts/slideLayout188.xml"/></Relationships>
</file>

<file path=ppt/slides/_rels/slide127.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notesSlide" Target="../notesSlides/notesSlide75.xml"/><Relationship Id="rId1" Type="http://schemas.openxmlformats.org/officeDocument/2006/relationships/slideLayout" Target="../slideLayouts/slideLayout188.xml"/></Relationships>
</file>

<file path=ppt/slides/_rels/slide128.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notesSlide" Target="../notesSlides/notesSlide76.xml"/><Relationship Id="rId1" Type="http://schemas.openxmlformats.org/officeDocument/2006/relationships/slideLayout" Target="../slideLayouts/slideLayout188.xml"/></Relationships>
</file>

<file path=ppt/slides/_rels/slide129.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notesSlide" Target="../notesSlides/notesSlide77.xml"/><Relationship Id="rId1" Type="http://schemas.openxmlformats.org/officeDocument/2006/relationships/slideLayout" Target="../slideLayouts/slideLayout188.xml"/></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notesSlide" Target="../notesSlides/notesSlide78.xml"/><Relationship Id="rId1" Type="http://schemas.openxmlformats.org/officeDocument/2006/relationships/slideLayout" Target="../slideLayouts/slideLayout188.xml"/></Relationships>
</file>

<file path=ppt/slides/_rels/slide13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447.xml"/></Relationships>
</file>

<file path=ppt/slides/_rels/slide132.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71.jpeg"/><Relationship Id="rId1" Type="http://schemas.openxmlformats.org/officeDocument/2006/relationships/slideLayout" Target="../slideLayouts/slideLayout458.xml"/><Relationship Id="rId4" Type="http://schemas.openxmlformats.org/officeDocument/2006/relationships/hyperlink" Target="http://www.LumoProject.com" TargetMode="Externa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409.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409.xml"/></Relationships>
</file>

<file path=ppt/slides/_rels/slide135.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79.xml"/><Relationship Id="rId1" Type="http://schemas.openxmlformats.org/officeDocument/2006/relationships/slideLayout" Target="../slideLayouts/slideLayout18.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64.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77.xml"/></Relationships>
</file>

<file path=ppt/slides/_rels/slide138.xml.rels><?xml version="1.0" encoding="UTF-8" standalone="yes"?>
<Relationships xmlns="http://schemas.openxmlformats.org/package/2006/relationships"><Relationship Id="rId2" Type="http://schemas.openxmlformats.org/officeDocument/2006/relationships/slideLayout" Target="../slideLayouts/slideLayout420.xml"/><Relationship Id="rId1" Type="http://schemas.openxmlformats.org/officeDocument/2006/relationships/themeOverride" Target="../theme/themeOverride1.xml"/></Relationships>
</file>

<file path=ppt/slides/_rels/slide139.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notesSlide" Target="../notesSlides/notesSlide82.xml"/><Relationship Id="rId1" Type="http://schemas.openxmlformats.org/officeDocument/2006/relationships/slideLayout" Target="../slideLayouts/slideLayout265.xml"/><Relationship Id="rId5" Type="http://schemas.openxmlformats.org/officeDocument/2006/relationships/image" Target="../media/image13.jpeg"/><Relationship Id="rId4" Type="http://schemas.openxmlformats.org/officeDocument/2006/relationships/image" Target="../media/image60.jpeg"/></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40.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notesSlide" Target="../notesSlides/notesSlide83.xml"/><Relationship Id="rId1" Type="http://schemas.openxmlformats.org/officeDocument/2006/relationships/slideLayout" Target="../slideLayouts/slideLayout200.xml"/></Relationships>
</file>

<file path=ppt/slides/_rels/slide141.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notesSlide" Target="../notesSlides/notesSlide84.xml"/><Relationship Id="rId1" Type="http://schemas.openxmlformats.org/officeDocument/2006/relationships/slideLayout" Target="../slideLayouts/slideLayout200.xml"/></Relationships>
</file>

<file path=ppt/slides/_rels/slide142.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notesSlide" Target="../notesSlides/notesSlide85.xml"/><Relationship Id="rId1" Type="http://schemas.openxmlformats.org/officeDocument/2006/relationships/slideLayout" Target="../slideLayouts/slideLayout200.xml"/></Relationships>
</file>

<file path=ppt/slides/_rels/slide143.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notesSlide" Target="../notesSlides/notesSlide86.xml"/><Relationship Id="rId1" Type="http://schemas.openxmlformats.org/officeDocument/2006/relationships/slideLayout" Target="../slideLayouts/slideLayout200.xml"/></Relationships>
</file>

<file path=ppt/slides/_rels/slide144.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notesSlide" Target="../notesSlides/notesSlide87.xml"/><Relationship Id="rId1" Type="http://schemas.openxmlformats.org/officeDocument/2006/relationships/slideLayout" Target="../slideLayouts/slideLayout200.xml"/></Relationships>
</file>

<file path=ppt/slides/_rels/slide145.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notesSlide" Target="../notesSlides/notesSlide88.xml"/><Relationship Id="rId1" Type="http://schemas.openxmlformats.org/officeDocument/2006/relationships/slideLayout" Target="../slideLayouts/slideLayout200.xml"/></Relationships>
</file>

<file path=ppt/slides/_rels/slide146.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notesSlide" Target="../notesSlides/notesSlide89.xml"/><Relationship Id="rId1" Type="http://schemas.openxmlformats.org/officeDocument/2006/relationships/slideLayout" Target="../slideLayouts/slideLayout200.xml"/></Relationships>
</file>

<file path=ppt/slides/_rels/slide147.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notesSlide" Target="../notesSlides/notesSlide90.xml"/><Relationship Id="rId1" Type="http://schemas.openxmlformats.org/officeDocument/2006/relationships/slideLayout" Target="../slideLayouts/slideLayout200.xml"/></Relationships>
</file>

<file path=ppt/slides/_rels/slide148.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notesSlide" Target="../notesSlides/notesSlide91.xml"/><Relationship Id="rId1" Type="http://schemas.openxmlformats.org/officeDocument/2006/relationships/slideLayout" Target="../slideLayouts/slideLayout200.xml"/></Relationships>
</file>

<file path=ppt/slides/_rels/slide149.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notesSlide" Target="../notesSlides/notesSlide92.xml"/><Relationship Id="rId1" Type="http://schemas.openxmlformats.org/officeDocument/2006/relationships/slideLayout" Target="../slideLayouts/slideLayout200.xml"/></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50.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notesSlide" Target="../notesSlides/notesSlide93.xml"/><Relationship Id="rId1" Type="http://schemas.openxmlformats.org/officeDocument/2006/relationships/slideLayout" Target="../slideLayouts/slideLayout200.xml"/></Relationships>
</file>

<file path=ppt/slides/_rels/slide151.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notesSlide" Target="../notesSlides/notesSlide94.xml"/><Relationship Id="rId1" Type="http://schemas.openxmlformats.org/officeDocument/2006/relationships/slideLayout" Target="../slideLayouts/slideLayout200.xml"/></Relationships>
</file>

<file path=ppt/slides/_rels/slide152.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notesSlide" Target="../notesSlides/notesSlide95.xml"/><Relationship Id="rId1" Type="http://schemas.openxmlformats.org/officeDocument/2006/relationships/slideLayout" Target="../slideLayouts/slideLayout200.xml"/></Relationships>
</file>

<file path=ppt/slides/_rels/slide153.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notesSlide" Target="../notesSlides/notesSlide96.xml"/><Relationship Id="rId1" Type="http://schemas.openxmlformats.org/officeDocument/2006/relationships/slideLayout" Target="../slideLayouts/slideLayout200.xml"/></Relationships>
</file>

<file path=ppt/slides/_rels/slide154.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notesSlide" Target="../notesSlides/notesSlide97.xml"/><Relationship Id="rId1" Type="http://schemas.openxmlformats.org/officeDocument/2006/relationships/slideLayout" Target="../slideLayouts/slideLayout200.xml"/></Relationships>
</file>

<file path=ppt/slides/_rels/slide15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447.xml"/></Relationships>
</file>

<file path=ppt/slides/_rels/slide156.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71.jpeg"/><Relationship Id="rId1" Type="http://schemas.openxmlformats.org/officeDocument/2006/relationships/slideLayout" Target="../slideLayouts/slideLayout458.xml"/><Relationship Id="rId4" Type="http://schemas.openxmlformats.org/officeDocument/2006/relationships/hyperlink" Target="http://www.LumoProject.com" TargetMode="External"/></Relationships>
</file>

<file path=ppt/slides/_rels/slide157.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notesSlide" Target="../notesSlides/notesSlide98.xml"/><Relationship Id="rId1" Type="http://schemas.openxmlformats.org/officeDocument/2006/relationships/slideLayout" Target="../slideLayouts/slideLayout205.xml"/><Relationship Id="rId4" Type="http://schemas.openxmlformats.org/officeDocument/2006/relationships/image" Target="../media/image159.png"/></Relationships>
</file>

<file path=ppt/slides/_rels/slide158.xml.rels><?xml version="1.0" encoding="UTF-8" standalone="yes"?>
<Relationships xmlns="http://schemas.openxmlformats.org/package/2006/relationships"><Relationship Id="rId3" Type="http://schemas.openxmlformats.org/officeDocument/2006/relationships/image" Target="../media/image160.emf"/><Relationship Id="rId2" Type="http://schemas.openxmlformats.org/officeDocument/2006/relationships/notesSlide" Target="../notesSlides/notesSlide99.xml"/><Relationship Id="rId1" Type="http://schemas.openxmlformats.org/officeDocument/2006/relationships/slideLayout" Target="../slideLayouts/slideLayout206.xml"/></Relationships>
</file>

<file path=ppt/slides/_rels/slide159.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image" Target="../media/image161.jpeg"/><Relationship Id="rId1" Type="http://schemas.openxmlformats.org/officeDocument/2006/relationships/slideLayout" Target="../slideLayouts/slideLayout207.xml"/></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60.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image" Target="../media/image161.jpeg"/><Relationship Id="rId1" Type="http://schemas.openxmlformats.org/officeDocument/2006/relationships/slideLayout" Target="../slideLayouts/slideLayout207.xml"/></Relationships>
</file>

<file path=ppt/slides/_rels/slide161.xml.rels><?xml version="1.0" encoding="UTF-8" standalone="yes"?>
<Relationships xmlns="http://schemas.openxmlformats.org/package/2006/relationships"><Relationship Id="rId3" Type="http://schemas.openxmlformats.org/officeDocument/2006/relationships/image" Target="../media/image163.jpeg"/><Relationship Id="rId2" Type="http://schemas.openxmlformats.org/officeDocument/2006/relationships/notesSlide" Target="../notesSlides/notesSlide100.xml"/><Relationship Id="rId1" Type="http://schemas.openxmlformats.org/officeDocument/2006/relationships/slideLayout" Target="../slideLayouts/slideLayout208.xml"/></Relationships>
</file>

<file path=ppt/slides/_rels/slide162.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164.jpeg"/><Relationship Id="rId1" Type="http://schemas.openxmlformats.org/officeDocument/2006/relationships/slideLayout" Target="../slideLayouts/slideLayout276.xml"/><Relationship Id="rId4" Type="http://schemas.openxmlformats.org/officeDocument/2006/relationships/image" Target="../media/image13.jpeg"/></Relationships>
</file>

<file path=ppt/slides/_rels/slide163.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notesSlide" Target="../notesSlides/notesSlide101.xml"/><Relationship Id="rId1" Type="http://schemas.openxmlformats.org/officeDocument/2006/relationships/slideLayout" Target="../slideLayouts/slideLayout213.xml"/></Relationships>
</file>

<file path=ppt/slides/_rels/slide164.xml.rels><?xml version="1.0" encoding="UTF-8" standalone="yes"?>
<Relationships xmlns="http://schemas.openxmlformats.org/package/2006/relationships"><Relationship Id="rId3" Type="http://schemas.openxmlformats.org/officeDocument/2006/relationships/image" Target="../media/image166.jpeg"/><Relationship Id="rId2" Type="http://schemas.openxmlformats.org/officeDocument/2006/relationships/notesSlide" Target="../notesSlides/notesSlide102.xml"/><Relationship Id="rId1" Type="http://schemas.openxmlformats.org/officeDocument/2006/relationships/slideLayout" Target="../slideLayouts/slideLayout213.xml"/></Relationships>
</file>

<file path=ppt/slides/_rels/slide165.xml.rels><?xml version="1.0" encoding="UTF-8" standalone="yes"?>
<Relationships xmlns="http://schemas.openxmlformats.org/package/2006/relationships"><Relationship Id="rId3" Type="http://schemas.openxmlformats.org/officeDocument/2006/relationships/image" Target="../media/image167.jpeg"/><Relationship Id="rId2" Type="http://schemas.openxmlformats.org/officeDocument/2006/relationships/notesSlide" Target="../notesSlides/notesSlide103.xml"/><Relationship Id="rId1" Type="http://schemas.openxmlformats.org/officeDocument/2006/relationships/slideLayout" Target="../slideLayouts/slideLayout213.xml"/></Relationships>
</file>

<file path=ppt/slides/_rels/slide166.xml.rels><?xml version="1.0" encoding="UTF-8" standalone="yes"?>
<Relationships xmlns="http://schemas.openxmlformats.org/package/2006/relationships"><Relationship Id="rId3" Type="http://schemas.openxmlformats.org/officeDocument/2006/relationships/image" Target="../media/image168.jpeg"/><Relationship Id="rId2" Type="http://schemas.openxmlformats.org/officeDocument/2006/relationships/notesSlide" Target="../notesSlides/notesSlide104.xml"/><Relationship Id="rId1" Type="http://schemas.openxmlformats.org/officeDocument/2006/relationships/slideLayout" Target="../slideLayouts/slideLayout213.xml"/></Relationships>
</file>

<file path=ppt/slides/_rels/slide167.xml.rels><?xml version="1.0" encoding="UTF-8" standalone="yes"?>
<Relationships xmlns="http://schemas.openxmlformats.org/package/2006/relationships"><Relationship Id="rId3" Type="http://schemas.openxmlformats.org/officeDocument/2006/relationships/image" Target="../media/image169.jpeg"/><Relationship Id="rId2" Type="http://schemas.openxmlformats.org/officeDocument/2006/relationships/notesSlide" Target="../notesSlides/notesSlide105.xml"/><Relationship Id="rId1" Type="http://schemas.openxmlformats.org/officeDocument/2006/relationships/slideLayout" Target="../slideLayouts/slideLayout213.xml"/></Relationships>
</file>

<file path=ppt/slides/_rels/slide168.xml.rels><?xml version="1.0" encoding="UTF-8" standalone="yes"?>
<Relationships xmlns="http://schemas.openxmlformats.org/package/2006/relationships"><Relationship Id="rId3" Type="http://schemas.openxmlformats.org/officeDocument/2006/relationships/image" Target="../media/image164.jpeg"/><Relationship Id="rId2" Type="http://schemas.openxmlformats.org/officeDocument/2006/relationships/notesSlide" Target="../notesSlides/notesSlide106.xml"/><Relationship Id="rId1" Type="http://schemas.openxmlformats.org/officeDocument/2006/relationships/slideLayout" Target="../slideLayouts/slideLayout213.xml"/></Relationships>
</file>

<file path=ppt/slides/_rels/slide169.xml.rels><?xml version="1.0" encoding="UTF-8" standalone="yes"?>
<Relationships xmlns="http://schemas.openxmlformats.org/package/2006/relationships"><Relationship Id="rId3" Type="http://schemas.openxmlformats.org/officeDocument/2006/relationships/image" Target="../media/image170.jpeg"/><Relationship Id="rId2" Type="http://schemas.openxmlformats.org/officeDocument/2006/relationships/notesSlide" Target="../notesSlides/notesSlide107.xml"/><Relationship Id="rId1" Type="http://schemas.openxmlformats.org/officeDocument/2006/relationships/slideLayout" Target="../slideLayouts/slideLayout213.xml"/></Relationships>
</file>

<file path=ppt/slides/_rels/slide1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70.xml.rels><?xml version="1.0" encoding="UTF-8" standalone="yes"?>
<Relationships xmlns="http://schemas.openxmlformats.org/package/2006/relationships"><Relationship Id="rId3" Type="http://schemas.openxmlformats.org/officeDocument/2006/relationships/image" Target="../media/image171.jpeg"/><Relationship Id="rId2" Type="http://schemas.openxmlformats.org/officeDocument/2006/relationships/notesSlide" Target="../notesSlides/notesSlide108.xml"/><Relationship Id="rId1" Type="http://schemas.openxmlformats.org/officeDocument/2006/relationships/slideLayout" Target="../slideLayouts/slideLayout213.xml"/></Relationships>
</file>

<file path=ppt/slides/_rels/slide171.xml.rels><?xml version="1.0" encoding="UTF-8" standalone="yes"?>
<Relationships xmlns="http://schemas.openxmlformats.org/package/2006/relationships"><Relationship Id="rId3" Type="http://schemas.openxmlformats.org/officeDocument/2006/relationships/image" Target="../media/image172.jpeg"/><Relationship Id="rId2" Type="http://schemas.openxmlformats.org/officeDocument/2006/relationships/notesSlide" Target="../notesSlides/notesSlide109.xml"/><Relationship Id="rId1" Type="http://schemas.openxmlformats.org/officeDocument/2006/relationships/slideLayout" Target="../slideLayouts/slideLayout213.xml"/></Relationships>
</file>

<file path=ppt/slides/_rels/slide172.xml.rels><?xml version="1.0" encoding="UTF-8" standalone="yes"?>
<Relationships xmlns="http://schemas.openxmlformats.org/package/2006/relationships"><Relationship Id="rId3" Type="http://schemas.openxmlformats.org/officeDocument/2006/relationships/image" Target="../media/image173.jpeg"/><Relationship Id="rId2" Type="http://schemas.openxmlformats.org/officeDocument/2006/relationships/notesSlide" Target="../notesSlides/notesSlide110.xml"/><Relationship Id="rId1" Type="http://schemas.openxmlformats.org/officeDocument/2006/relationships/slideLayout" Target="../slideLayouts/slideLayout213.xml"/></Relationships>
</file>

<file path=ppt/slides/_rels/slide173.xml.rels><?xml version="1.0" encoding="UTF-8" standalone="yes"?>
<Relationships xmlns="http://schemas.openxmlformats.org/package/2006/relationships"><Relationship Id="rId3" Type="http://schemas.openxmlformats.org/officeDocument/2006/relationships/image" Target="../media/image174.jpeg"/><Relationship Id="rId2" Type="http://schemas.openxmlformats.org/officeDocument/2006/relationships/notesSlide" Target="../notesSlides/notesSlide111.xml"/><Relationship Id="rId1" Type="http://schemas.openxmlformats.org/officeDocument/2006/relationships/slideLayout" Target="../slideLayouts/slideLayout213.xml"/></Relationships>
</file>

<file path=ppt/slides/_rels/slide174.xml.rels><?xml version="1.0" encoding="UTF-8" standalone="yes"?>
<Relationships xmlns="http://schemas.openxmlformats.org/package/2006/relationships"><Relationship Id="rId3" Type="http://schemas.openxmlformats.org/officeDocument/2006/relationships/image" Target="../media/image175.jpeg"/><Relationship Id="rId2" Type="http://schemas.openxmlformats.org/officeDocument/2006/relationships/notesSlide" Target="../notesSlides/notesSlide112.xml"/><Relationship Id="rId1" Type="http://schemas.openxmlformats.org/officeDocument/2006/relationships/slideLayout" Target="../slideLayouts/slideLayout213.xml"/></Relationships>
</file>

<file path=ppt/slides/_rels/slide175.xml.rels><?xml version="1.0" encoding="UTF-8" standalone="yes"?>
<Relationships xmlns="http://schemas.openxmlformats.org/package/2006/relationships"><Relationship Id="rId3" Type="http://schemas.openxmlformats.org/officeDocument/2006/relationships/image" Target="../media/image176.jpeg"/><Relationship Id="rId2" Type="http://schemas.openxmlformats.org/officeDocument/2006/relationships/notesSlide" Target="../notesSlides/notesSlide113.xml"/><Relationship Id="rId1" Type="http://schemas.openxmlformats.org/officeDocument/2006/relationships/slideLayout" Target="../slideLayouts/slideLayout213.xml"/></Relationships>
</file>

<file path=ppt/slides/_rels/slide176.xml.rels><?xml version="1.0" encoding="UTF-8" standalone="yes"?>
<Relationships xmlns="http://schemas.openxmlformats.org/package/2006/relationships"><Relationship Id="rId3" Type="http://schemas.openxmlformats.org/officeDocument/2006/relationships/image" Target="../media/image177.jpeg"/><Relationship Id="rId2" Type="http://schemas.openxmlformats.org/officeDocument/2006/relationships/notesSlide" Target="../notesSlides/notesSlide114.xml"/><Relationship Id="rId1" Type="http://schemas.openxmlformats.org/officeDocument/2006/relationships/slideLayout" Target="../slideLayouts/slideLayout213.xml"/></Relationships>
</file>

<file path=ppt/slides/_rels/slide177.xml.rels><?xml version="1.0" encoding="UTF-8" standalone="yes"?>
<Relationships xmlns="http://schemas.openxmlformats.org/package/2006/relationships"><Relationship Id="rId3" Type="http://schemas.openxmlformats.org/officeDocument/2006/relationships/image" Target="../media/image178.jpeg"/><Relationship Id="rId2" Type="http://schemas.openxmlformats.org/officeDocument/2006/relationships/notesSlide" Target="../notesSlides/notesSlide115.xml"/><Relationship Id="rId1" Type="http://schemas.openxmlformats.org/officeDocument/2006/relationships/slideLayout" Target="../slideLayouts/slideLayout213.xml"/></Relationships>
</file>

<file path=ppt/slides/_rels/slide178.xml.rels><?xml version="1.0" encoding="UTF-8" standalone="yes"?>
<Relationships xmlns="http://schemas.openxmlformats.org/package/2006/relationships"><Relationship Id="rId3" Type="http://schemas.openxmlformats.org/officeDocument/2006/relationships/image" Target="../media/image179.jpeg"/><Relationship Id="rId2" Type="http://schemas.openxmlformats.org/officeDocument/2006/relationships/notesSlide" Target="../notesSlides/notesSlide116.xml"/><Relationship Id="rId1" Type="http://schemas.openxmlformats.org/officeDocument/2006/relationships/slideLayout" Target="../slideLayouts/slideLayout213.xml"/></Relationships>
</file>

<file path=ppt/slides/_rels/slide179.xml.rels><?xml version="1.0" encoding="UTF-8" standalone="yes"?>
<Relationships xmlns="http://schemas.openxmlformats.org/package/2006/relationships"><Relationship Id="rId3" Type="http://schemas.openxmlformats.org/officeDocument/2006/relationships/image" Target="../media/image180.jpeg"/><Relationship Id="rId2" Type="http://schemas.openxmlformats.org/officeDocument/2006/relationships/notesSlide" Target="../notesSlides/notesSlide117.xml"/><Relationship Id="rId1" Type="http://schemas.openxmlformats.org/officeDocument/2006/relationships/slideLayout" Target="../slideLayouts/slideLayout213.xml"/></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80.xml.rels><?xml version="1.0" encoding="UTF-8" standalone="yes"?>
<Relationships xmlns="http://schemas.openxmlformats.org/package/2006/relationships"><Relationship Id="rId3" Type="http://schemas.openxmlformats.org/officeDocument/2006/relationships/image" Target="../media/image181.jpeg"/><Relationship Id="rId2" Type="http://schemas.openxmlformats.org/officeDocument/2006/relationships/notesSlide" Target="../notesSlides/notesSlide118.xml"/><Relationship Id="rId1" Type="http://schemas.openxmlformats.org/officeDocument/2006/relationships/slideLayout" Target="../slideLayouts/slideLayout213.xml"/></Relationships>
</file>

<file path=ppt/slides/_rels/slide181.xml.rels><?xml version="1.0" encoding="UTF-8" standalone="yes"?>
<Relationships xmlns="http://schemas.openxmlformats.org/package/2006/relationships"><Relationship Id="rId3" Type="http://schemas.openxmlformats.org/officeDocument/2006/relationships/image" Target="../media/image182.jpeg"/><Relationship Id="rId2" Type="http://schemas.openxmlformats.org/officeDocument/2006/relationships/notesSlide" Target="../notesSlides/notesSlide119.xml"/><Relationship Id="rId1" Type="http://schemas.openxmlformats.org/officeDocument/2006/relationships/slideLayout" Target="../slideLayouts/slideLayout213.xml"/></Relationships>
</file>

<file path=ppt/slides/_rels/slide182.xml.rels><?xml version="1.0" encoding="UTF-8" standalone="yes"?>
<Relationships xmlns="http://schemas.openxmlformats.org/package/2006/relationships"><Relationship Id="rId3" Type="http://schemas.openxmlformats.org/officeDocument/2006/relationships/image" Target="../media/image183.jpeg"/><Relationship Id="rId2" Type="http://schemas.openxmlformats.org/officeDocument/2006/relationships/notesSlide" Target="../notesSlides/notesSlide120.xml"/><Relationship Id="rId1" Type="http://schemas.openxmlformats.org/officeDocument/2006/relationships/slideLayout" Target="../slideLayouts/slideLayout213.xml"/></Relationships>
</file>

<file path=ppt/slides/_rels/slide18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447.xml"/></Relationships>
</file>

<file path=ppt/slides/_rels/slide184.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71.jpeg"/><Relationship Id="rId1" Type="http://schemas.openxmlformats.org/officeDocument/2006/relationships/slideLayout" Target="../slideLayouts/slideLayout458.xml"/><Relationship Id="rId4" Type="http://schemas.openxmlformats.org/officeDocument/2006/relationships/hyperlink" Target="http://www.LumoProject.com" TargetMode="External"/></Relationships>
</file>

<file path=ppt/slides/_rels/slide185.xml.rels><?xml version="1.0" encoding="UTF-8" standalone="yes"?>
<Relationships xmlns="http://schemas.openxmlformats.org/package/2006/relationships"><Relationship Id="rId3" Type="http://schemas.openxmlformats.org/officeDocument/2006/relationships/image" Target="../media/image184.jpeg"/><Relationship Id="rId2" Type="http://schemas.openxmlformats.org/officeDocument/2006/relationships/notesSlide" Target="../notesSlides/notesSlide121.xml"/><Relationship Id="rId1" Type="http://schemas.openxmlformats.org/officeDocument/2006/relationships/slideLayout" Target="../slideLayouts/slideLayout265.xml"/><Relationship Id="rId6" Type="http://schemas.openxmlformats.org/officeDocument/2006/relationships/image" Target="../media/image13.jpeg"/><Relationship Id="rId5" Type="http://schemas.openxmlformats.org/officeDocument/2006/relationships/image" Target="../media/image60.jpeg"/><Relationship Id="rId4" Type="http://schemas.openxmlformats.org/officeDocument/2006/relationships/image" Target="../media/image185.jpeg"/></Relationships>
</file>

<file path=ppt/slides/_rels/slide186.xml.rels><?xml version="1.0" encoding="UTF-8" standalone="yes"?>
<Relationships xmlns="http://schemas.openxmlformats.org/package/2006/relationships"><Relationship Id="rId2" Type="http://schemas.openxmlformats.org/officeDocument/2006/relationships/image" Target="../media/image186.jpeg"/><Relationship Id="rId1" Type="http://schemas.openxmlformats.org/officeDocument/2006/relationships/slideLayout" Target="../slideLayouts/slideLayout194.xml"/></Relationships>
</file>

<file path=ppt/slides/_rels/slide187.xml.rels><?xml version="1.0" encoding="UTF-8" standalone="yes"?>
<Relationships xmlns="http://schemas.openxmlformats.org/package/2006/relationships"><Relationship Id="rId2" Type="http://schemas.openxmlformats.org/officeDocument/2006/relationships/image" Target="../media/image187.jpeg"/><Relationship Id="rId1" Type="http://schemas.openxmlformats.org/officeDocument/2006/relationships/slideLayout" Target="../slideLayouts/slideLayout194.xml"/></Relationships>
</file>

<file path=ppt/slides/_rels/slide188.xml.rels><?xml version="1.0" encoding="UTF-8" standalone="yes"?>
<Relationships xmlns="http://schemas.openxmlformats.org/package/2006/relationships"><Relationship Id="rId2" Type="http://schemas.openxmlformats.org/officeDocument/2006/relationships/image" Target="../media/image188.jpeg"/><Relationship Id="rId1" Type="http://schemas.openxmlformats.org/officeDocument/2006/relationships/slideLayout" Target="../slideLayouts/slideLayout194.xml"/></Relationships>
</file>

<file path=ppt/slides/_rels/slide189.xml.rels><?xml version="1.0" encoding="UTF-8" standalone="yes"?>
<Relationships xmlns="http://schemas.openxmlformats.org/package/2006/relationships"><Relationship Id="rId2" Type="http://schemas.openxmlformats.org/officeDocument/2006/relationships/image" Target="../media/image189.jpeg"/><Relationship Id="rId1" Type="http://schemas.openxmlformats.org/officeDocument/2006/relationships/slideLayout" Target="../slideLayouts/slideLayout194.xml"/></Relationships>
</file>

<file path=ppt/slides/_rels/slide1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90.xml.rels><?xml version="1.0" encoding="UTF-8" standalone="yes"?>
<Relationships xmlns="http://schemas.openxmlformats.org/package/2006/relationships"><Relationship Id="rId2" Type="http://schemas.openxmlformats.org/officeDocument/2006/relationships/image" Target="../media/image190.jpeg"/><Relationship Id="rId1" Type="http://schemas.openxmlformats.org/officeDocument/2006/relationships/slideLayout" Target="../slideLayouts/slideLayout194.xml"/></Relationships>
</file>

<file path=ppt/slides/_rels/slide191.xml.rels><?xml version="1.0" encoding="UTF-8" standalone="yes"?>
<Relationships xmlns="http://schemas.openxmlformats.org/package/2006/relationships"><Relationship Id="rId2" Type="http://schemas.openxmlformats.org/officeDocument/2006/relationships/image" Target="../media/image191.jpeg"/><Relationship Id="rId1" Type="http://schemas.openxmlformats.org/officeDocument/2006/relationships/slideLayout" Target="../slideLayouts/slideLayout194.xml"/></Relationships>
</file>

<file path=ppt/slides/_rels/slide192.xml.rels><?xml version="1.0" encoding="UTF-8" standalone="yes"?>
<Relationships xmlns="http://schemas.openxmlformats.org/package/2006/relationships"><Relationship Id="rId2" Type="http://schemas.openxmlformats.org/officeDocument/2006/relationships/image" Target="../media/image192.jpeg"/><Relationship Id="rId1" Type="http://schemas.openxmlformats.org/officeDocument/2006/relationships/slideLayout" Target="../slideLayouts/slideLayout194.xml"/></Relationships>
</file>

<file path=ppt/slides/_rels/slide193.xml.rels><?xml version="1.0" encoding="UTF-8" standalone="yes"?>
<Relationships xmlns="http://schemas.openxmlformats.org/package/2006/relationships"><Relationship Id="rId2" Type="http://schemas.openxmlformats.org/officeDocument/2006/relationships/image" Target="../media/image193.jpeg"/><Relationship Id="rId1" Type="http://schemas.openxmlformats.org/officeDocument/2006/relationships/slideLayout" Target="../slideLayouts/slideLayout194.xml"/></Relationships>
</file>

<file path=ppt/slides/_rels/slide194.xml.rels><?xml version="1.0" encoding="UTF-8" standalone="yes"?>
<Relationships xmlns="http://schemas.openxmlformats.org/package/2006/relationships"><Relationship Id="rId2" Type="http://schemas.openxmlformats.org/officeDocument/2006/relationships/image" Target="../media/image194.jpeg"/><Relationship Id="rId1" Type="http://schemas.openxmlformats.org/officeDocument/2006/relationships/slideLayout" Target="../slideLayouts/slideLayout194.xml"/></Relationships>
</file>

<file path=ppt/slides/_rels/slide195.xml.rels><?xml version="1.0" encoding="UTF-8" standalone="yes"?>
<Relationships xmlns="http://schemas.openxmlformats.org/package/2006/relationships"><Relationship Id="rId2" Type="http://schemas.openxmlformats.org/officeDocument/2006/relationships/image" Target="../media/image185.jpeg"/><Relationship Id="rId1" Type="http://schemas.openxmlformats.org/officeDocument/2006/relationships/slideLayout" Target="../slideLayouts/slideLayout194.xml"/></Relationships>
</file>

<file path=ppt/slides/_rels/slide196.xml.rels><?xml version="1.0" encoding="UTF-8" standalone="yes"?>
<Relationships xmlns="http://schemas.openxmlformats.org/package/2006/relationships"><Relationship Id="rId3" Type="http://schemas.openxmlformats.org/officeDocument/2006/relationships/image" Target="../media/image195.jpeg"/><Relationship Id="rId2" Type="http://schemas.openxmlformats.org/officeDocument/2006/relationships/hyperlink" Target="http://www.bigbookmedia.com" TargetMode="External"/><Relationship Id="rId1" Type="http://schemas.openxmlformats.org/officeDocument/2006/relationships/slideLayout" Target="../slideLayouts/slideLayout447.xml"/></Relationships>
</file>

<file path=ppt/slides/_rels/slide19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447.xml"/></Relationships>
</file>

<file path=ppt/slides/_rels/slide198.xml.rels><?xml version="1.0" encoding="UTF-8" standalone="yes"?>
<Relationships xmlns="http://schemas.openxmlformats.org/package/2006/relationships"><Relationship Id="rId3" Type="http://schemas.openxmlformats.org/officeDocument/2006/relationships/image" Target="../media/image196.jpeg"/><Relationship Id="rId2" Type="http://schemas.openxmlformats.org/officeDocument/2006/relationships/notesSlide" Target="../notesSlides/notesSlide122.xml"/><Relationship Id="rId1" Type="http://schemas.openxmlformats.org/officeDocument/2006/relationships/slideLayout" Target="../slideLayouts/slideLayout287.xml"/><Relationship Id="rId5" Type="http://schemas.openxmlformats.org/officeDocument/2006/relationships/image" Target="../media/image13.jpeg"/><Relationship Id="rId4" Type="http://schemas.openxmlformats.org/officeDocument/2006/relationships/image" Target="../media/image60.jpeg"/></Relationships>
</file>

<file path=ppt/slides/_rels/slide199.xml.rels><?xml version="1.0" encoding="UTF-8" standalone="yes"?>
<Relationships xmlns="http://schemas.openxmlformats.org/package/2006/relationships"><Relationship Id="rId3" Type="http://schemas.openxmlformats.org/officeDocument/2006/relationships/image" Target="../media/image197.jpeg"/><Relationship Id="rId2" Type="http://schemas.openxmlformats.org/officeDocument/2006/relationships/notesSlide" Target="../notesSlides/notesSlide123.xml"/><Relationship Id="rId1" Type="http://schemas.openxmlformats.org/officeDocument/2006/relationships/slideLayout" Target="../slideLayouts/slideLayout20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87.xml"/></Relationships>
</file>

<file path=ppt/slides/_rels/slide2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447.xml"/></Relationships>
</file>

<file path=ppt/slides/_rels/slide200.xml.rels><?xml version="1.0" encoding="UTF-8" standalone="yes"?>
<Relationships xmlns="http://schemas.openxmlformats.org/package/2006/relationships"><Relationship Id="rId3" Type="http://schemas.openxmlformats.org/officeDocument/2006/relationships/image" Target="../media/image198.jpeg"/><Relationship Id="rId2" Type="http://schemas.openxmlformats.org/officeDocument/2006/relationships/notesSlide" Target="../notesSlides/notesSlide124.xml"/><Relationship Id="rId1" Type="http://schemas.openxmlformats.org/officeDocument/2006/relationships/slideLayout" Target="../slideLayouts/slideLayout200.xml"/></Relationships>
</file>

<file path=ppt/slides/_rels/slide201.xml.rels><?xml version="1.0" encoding="UTF-8" standalone="yes"?>
<Relationships xmlns="http://schemas.openxmlformats.org/package/2006/relationships"><Relationship Id="rId3" Type="http://schemas.openxmlformats.org/officeDocument/2006/relationships/image" Target="../media/image199.jpeg"/><Relationship Id="rId2" Type="http://schemas.openxmlformats.org/officeDocument/2006/relationships/notesSlide" Target="../notesSlides/notesSlide125.xml"/><Relationship Id="rId1" Type="http://schemas.openxmlformats.org/officeDocument/2006/relationships/slideLayout" Target="../slideLayouts/slideLayout200.xml"/></Relationships>
</file>

<file path=ppt/slides/_rels/slide202.xml.rels><?xml version="1.0" encoding="UTF-8" standalone="yes"?>
<Relationships xmlns="http://schemas.openxmlformats.org/package/2006/relationships"><Relationship Id="rId3" Type="http://schemas.openxmlformats.org/officeDocument/2006/relationships/image" Target="../media/image196.jpeg"/><Relationship Id="rId2" Type="http://schemas.openxmlformats.org/officeDocument/2006/relationships/notesSlide" Target="../notesSlides/notesSlide126.xml"/><Relationship Id="rId1" Type="http://schemas.openxmlformats.org/officeDocument/2006/relationships/slideLayout" Target="../slideLayouts/slideLayout200.xml"/></Relationships>
</file>

<file path=ppt/slides/_rels/slide203.xml.rels><?xml version="1.0" encoding="UTF-8" standalone="yes"?>
<Relationships xmlns="http://schemas.openxmlformats.org/package/2006/relationships"><Relationship Id="rId3" Type="http://schemas.openxmlformats.org/officeDocument/2006/relationships/image" Target="../media/image200.jpeg"/><Relationship Id="rId2" Type="http://schemas.openxmlformats.org/officeDocument/2006/relationships/notesSlide" Target="../notesSlides/notesSlide127.xml"/><Relationship Id="rId1" Type="http://schemas.openxmlformats.org/officeDocument/2006/relationships/slideLayout" Target="../slideLayouts/slideLayout200.xml"/></Relationships>
</file>

<file path=ppt/slides/_rels/slide204.xml.rels><?xml version="1.0" encoding="UTF-8" standalone="yes"?>
<Relationships xmlns="http://schemas.openxmlformats.org/package/2006/relationships"><Relationship Id="rId3" Type="http://schemas.openxmlformats.org/officeDocument/2006/relationships/image" Target="../media/image201.jpeg"/><Relationship Id="rId2" Type="http://schemas.openxmlformats.org/officeDocument/2006/relationships/notesSlide" Target="../notesSlides/notesSlide128.xml"/><Relationship Id="rId1" Type="http://schemas.openxmlformats.org/officeDocument/2006/relationships/slideLayout" Target="../slideLayouts/slideLayout200.xml"/></Relationships>
</file>

<file path=ppt/slides/_rels/slide205.xml.rels><?xml version="1.0" encoding="UTF-8" standalone="yes"?>
<Relationships xmlns="http://schemas.openxmlformats.org/package/2006/relationships"><Relationship Id="rId3" Type="http://schemas.openxmlformats.org/officeDocument/2006/relationships/image" Target="../media/image202.jpeg"/><Relationship Id="rId2" Type="http://schemas.openxmlformats.org/officeDocument/2006/relationships/notesSlide" Target="../notesSlides/notesSlide129.xml"/><Relationship Id="rId1" Type="http://schemas.openxmlformats.org/officeDocument/2006/relationships/slideLayout" Target="../slideLayouts/slideLayout200.xml"/></Relationships>
</file>

<file path=ppt/slides/_rels/slide206.xml.rels><?xml version="1.0" encoding="UTF-8" standalone="yes"?>
<Relationships xmlns="http://schemas.openxmlformats.org/package/2006/relationships"><Relationship Id="rId3" Type="http://schemas.openxmlformats.org/officeDocument/2006/relationships/image" Target="../media/image203.jpeg"/><Relationship Id="rId2" Type="http://schemas.openxmlformats.org/officeDocument/2006/relationships/notesSlide" Target="../notesSlides/notesSlide130.xml"/><Relationship Id="rId1" Type="http://schemas.openxmlformats.org/officeDocument/2006/relationships/slideLayout" Target="../slideLayouts/slideLayout200.xml"/></Relationships>
</file>

<file path=ppt/slides/_rels/slide20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447.xml"/></Relationships>
</file>

<file path=ppt/slides/_rels/slide208.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71.jpeg"/><Relationship Id="rId1" Type="http://schemas.openxmlformats.org/officeDocument/2006/relationships/slideLayout" Target="../slideLayouts/slideLayout458.xml"/><Relationship Id="rId4" Type="http://schemas.openxmlformats.org/officeDocument/2006/relationships/hyperlink" Target="http://www.LumoProject.com" TargetMode="External"/></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431.xml"/></Relationships>
</file>

<file path=ppt/slides/_rels/slide2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10.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131.xml"/><Relationship Id="rId1" Type="http://schemas.openxmlformats.org/officeDocument/2006/relationships/slideLayout" Target="../slideLayouts/slideLayout85.xml"/><Relationship Id="rId4" Type="http://schemas.openxmlformats.org/officeDocument/2006/relationships/image" Target="../media/image204.emf"/></Relationships>
</file>

<file path=ppt/slides/_rels/slide211.xml.rels><?xml version="1.0" encoding="UTF-8" standalone="yes"?>
<Relationships xmlns="http://schemas.openxmlformats.org/package/2006/relationships"><Relationship Id="rId3" Type="http://schemas.openxmlformats.org/officeDocument/2006/relationships/image" Target="../media/image205.jpeg"/><Relationship Id="rId2" Type="http://schemas.openxmlformats.org/officeDocument/2006/relationships/notesSlide" Target="../notesSlides/notesSlide132.xml"/><Relationship Id="rId1" Type="http://schemas.openxmlformats.org/officeDocument/2006/relationships/slideLayout" Target="../slideLayouts/slideLayout298.xml"/><Relationship Id="rId5" Type="http://schemas.openxmlformats.org/officeDocument/2006/relationships/image" Target="../media/image13.jpeg"/><Relationship Id="rId4" Type="http://schemas.openxmlformats.org/officeDocument/2006/relationships/image" Target="../media/image60.jpeg"/></Relationships>
</file>

<file path=ppt/slides/_rels/slide212.xml.rels><?xml version="1.0" encoding="UTF-8" standalone="yes"?>
<Relationships xmlns="http://schemas.openxmlformats.org/package/2006/relationships"><Relationship Id="rId3" Type="http://schemas.openxmlformats.org/officeDocument/2006/relationships/image" Target="../media/image206.jpeg"/><Relationship Id="rId2" Type="http://schemas.openxmlformats.org/officeDocument/2006/relationships/notesSlide" Target="../notesSlides/notesSlide133.xml"/><Relationship Id="rId1" Type="http://schemas.openxmlformats.org/officeDocument/2006/relationships/slideLayout" Target="../slideLayouts/slideLayout224.xml"/></Relationships>
</file>

<file path=ppt/slides/_rels/slide213.xml.rels><?xml version="1.0" encoding="UTF-8" standalone="yes"?>
<Relationships xmlns="http://schemas.openxmlformats.org/package/2006/relationships"><Relationship Id="rId3" Type="http://schemas.openxmlformats.org/officeDocument/2006/relationships/image" Target="../media/image207.jpeg"/><Relationship Id="rId2" Type="http://schemas.openxmlformats.org/officeDocument/2006/relationships/notesSlide" Target="../notesSlides/notesSlide134.xml"/><Relationship Id="rId1" Type="http://schemas.openxmlformats.org/officeDocument/2006/relationships/slideLayout" Target="../slideLayouts/slideLayout224.xml"/></Relationships>
</file>

<file path=ppt/slides/_rels/slide214.xml.rels><?xml version="1.0" encoding="UTF-8" standalone="yes"?>
<Relationships xmlns="http://schemas.openxmlformats.org/package/2006/relationships"><Relationship Id="rId3" Type="http://schemas.openxmlformats.org/officeDocument/2006/relationships/image" Target="../media/image208.jpeg"/><Relationship Id="rId2" Type="http://schemas.openxmlformats.org/officeDocument/2006/relationships/notesSlide" Target="../notesSlides/notesSlide135.xml"/><Relationship Id="rId1" Type="http://schemas.openxmlformats.org/officeDocument/2006/relationships/slideLayout" Target="../slideLayouts/slideLayout224.xml"/></Relationships>
</file>

<file path=ppt/slides/_rels/slide215.xml.rels><?xml version="1.0" encoding="UTF-8" standalone="yes"?>
<Relationships xmlns="http://schemas.openxmlformats.org/package/2006/relationships"><Relationship Id="rId3" Type="http://schemas.openxmlformats.org/officeDocument/2006/relationships/image" Target="../media/image209.jpeg"/><Relationship Id="rId2" Type="http://schemas.openxmlformats.org/officeDocument/2006/relationships/notesSlide" Target="../notesSlides/notesSlide136.xml"/><Relationship Id="rId1" Type="http://schemas.openxmlformats.org/officeDocument/2006/relationships/slideLayout" Target="../slideLayouts/slideLayout224.xml"/></Relationships>
</file>

<file path=ppt/slides/_rels/slide216.xml.rels><?xml version="1.0" encoding="UTF-8" standalone="yes"?>
<Relationships xmlns="http://schemas.openxmlformats.org/package/2006/relationships"><Relationship Id="rId3" Type="http://schemas.openxmlformats.org/officeDocument/2006/relationships/image" Target="../media/image210.jpeg"/><Relationship Id="rId2" Type="http://schemas.openxmlformats.org/officeDocument/2006/relationships/notesSlide" Target="../notesSlides/notesSlide137.xml"/><Relationship Id="rId1" Type="http://schemas.openxmlformats.org/officeDocument/2006/relationships/slideLayout" Target="../slideLayouts/slideLayout224.xml"/></Relationships>
</file>

<file path=ppt/slides/_rels/slide217.xml.rels><?xml version="1.0" encoding="UTF-8" standalone="yes"?>
<Relationships xmlns="http://schemas.openxmlformats.org/package/2006/relationships"><Relationship Id="rId3" Type="http://schemas.openxmlformats.org/officeDocument/2006/relationships/image" Target="../media/image211.jpeg"/><Relationship Id="rId2" Type="http://schemas.openxmlformats.org/officeDocument/2006/relationships/notesSlide" Target="../notesSlides/notesSlide138.xml"/><Relationship Id="rId1" Type="http://schemas.openxmlformats.org/officeDocument/2006/relationships/slideLayout" Target="../slideLayouts/slideLayout224.xml"/></Relationships>
</file>

<file path=ppt/slides/_rels/slide218.xml.rels><?xml version="1.0" encoding="UTF-8" standalone="yes"?>
<Relationships xmlns="http://schemas.openxmlformats.org/package/2006/relationships"><Relationship Id="rId3" Type="http://schemas.openxmlformats.org/officeDocument/2006/relationships/image" Target="../media/image212.jpeg"/><Relationship Id="rId2" Type="http://schemas.openxmlformats.org/officeDocument/2006/relationships/notesSlide" Target="../notesSlides/notesSlide139.xml"/><Relationship Id="rId1" Type="http://schemas.openxmlformats.org/officeDocument/2006/relationships/slideLayout" Target="../slideLayouts/slideLayout224.xml"/></Relationships>
</file>

<file path=ppt/slides/_rels/slide219.xml.rels><?xml version="1.0" encoding="UTF-8" standalone="yes"?>
<Relationships xmlns="http://schemas.openxmlformats.org/package/2006/relationships"><Relationship Id="rId3" Type="http://schemas.openxmlformats.org/officeDocument/2006/relationships/image" Target="../media/image213.jpeg"/><Relationship Id="rId2" Type="http://schemas.openxmlformats.org/officeDocument/2006/relationships/notesSlide" Target="../notesSlides/notesSlide140.xml"/><Relationship Id="rId1" Type="http://schemas.openxmlformats.org/officeDocument/2006/relationships/slideLayout" Target="../slideLayouts/slideLayout224.xm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16.xml"/></Relationships>
</file>

<file path=ppt/slides/_rels/slide220.xml.rels><?xml version="1.0" encoding="UTF-8" standalone="yes"?>
<Relationships xmlns="http://schemas.openxmlformats.org/package/2006/relationships"><Relationship Id="rId3" Type="http://schemas.openxmlformats.org/officeDocument/2006/relationships/image" Target="../media/image214.jpeg"/><Relationship Id="rId2" Type="http://schemas.openxmlformats.org/officeDocument/2006/relationships/notesSlide" Target="../notesSlides/notesSlide141.xml"/><Relationship Id="rId1" Type="http://schemas.openxmlformats.org/officeDocument/2006/relationships/slideLayout" Target="../slideLayouts/slideLayout224.xml"/></Relationships>
</file>

<file path=ppt/slides/_rels/slide221.xml.rels><?xml version="1.0" encoding="UTF-8" standalone="yes"?>
<Relationships xmlns="http://schemas.openxmlformats.org/package/2006/relationships"><Relationship Id="rId3" Type="http://schemas.openxmlformats.org/officeDocument/2006/relationships/image" Target="../media/image215.jpeg"/><Relationship Id="rId2" Type="http://schemas.openxmlformats.org/officeDocument/2006/relationships/notesSlide" Target="../notesSlides/notesSlide142.xml"/><Relationship Id="rId1" Type="http://schemas.openxmlformats.org/officeDocument/2006/relationships/slideLayout" Target="../slideLayouts/slideLayout224.xml"/></Relationships>
</file>

<file path=ppt/slides/_rels/slide222.xml.rels><?xml version="1.0" encoding="UTF-8" standalone="yes"?>
<Relationships xmlns="http://schemas.openxmlformats.org/package/2006/relationships"><Relationship Id="rId3" Type="http://schemas.openxmlformats.org/officeDocument/2006/relationships/image" Target="../media/image216.jpeg"/><Relationship Id="rId2" Type="http://schemas.openxmlformats.org/officeDocument/2006/relationships/notesSlide" Target="../notesSlides/notesSlide143.xml"/><Relationship Id="rId1" Type="http://schemas.openxmlformats.org/officeDocument/2006/relationships/slideLayout" Target="../slideLayouts/slideLayout224.xml"/></Relationships>
</file>

<file path=ppt/slides/_rels/slide223.xml.rels><?xml version="1.0" encoding="UTF-8" standalone="yes"?>
<Relationships xmlns="http://schemas.openxmlformats.org/package/2006/relationships"><Relationship Id="rId3" Type="http://schemas.openxmlformats.org/officeDocument/2006/relationships/image" Target="../media/image217.jpeg"/><Relationship Id="rId2" Type="http://schemas.openxmlformats.org/officeDocument/2006/relationships/notesSlide" Target="../notesSlides/notesSlide144.xml"/><Relationship Id="rId1" Type="http://schemas.openxmlformats.org/officeDocument/2006/relationships/slideLayout" Target="../slideLayouts/slideLayout224.xml"/></Relationships>
</file>

<file path=ppt/slides/_rels/slide224.xml.rels><?xml version="1.0" encoding="UTF-8" standalone="yes"?>
<Relationships xmlns="http://schemas.openxmlformats.org/package/2006/relationships"><Relationship Id="rId3" Type="http://schemas.openxmlformats.org/officeDocument/2006/relationships/image" Target="../media/image218.jpeg"/><Relationship Id="rId2" Type="http://schemas.openxmlformats.org/officeDocument/2006/relationships/notesSlide" Target="../notesSlides/notesSlide145.xml"/><Relationship Id="rId1" Type="http://schemas.openxmlformats.org/officeDocument/2006/relationships/slideLayout" Target="../slideLayouts/slideLayout224.xml"/></Relationships>
</file>

<file path=ppt/slides/_rels/slide225.xml.rels><?xml version="1.0" encoding="UTF-8" standalone="yes"?>
<Relationships xmlns="http://schemas.openxmlformats.org/package/2006/relationships"><Relationship Id="rId3" Type="http://schemas.openxmlformats.org/officeDocument/2006/relationships/image" Target="../media/image219.jpeg"/><Relationship Id="rId2" Type="http://schemas.openxmlformats.org/officeDocument/2006/relationships/notesSlide" Target="../notesSlides/notesSlide146.xml"/><Relationship Id="rId1" Type="http://schemas.openxmlformats.org/officeDocument/2006/relationships/slideLayout" Target="../slideLayouts/slideLayout224.xml"/></Relationships>
</file>

<file path=ppt/slides/_rels/slide226.xml.rels><?xml version="1.0" encoding="UTF-8" standalone="yes"?>
<Relationships xmlns="http://schemas.openxmlformats.org/package/2006/relationships"><Relationship Id="rId3" Type="http://schemas.openxmlformats.org/officeDocument/2006/relationships/image" Target="../media/image220.jpeg"/><Relationship Id="rId2" Type="http://schemas.openxmlformats.org/officeDocument/2006/relationships/notesSlide" Target="../notesSlides/notesSlide147.xml"/><Relationship Id="rId1" Type="http://schemas.openxmlformats.org/officeDocument/2006/relationships/slideLayout" Target="../slideLayouts/slideLayout224.xml"/></Relationships>
</file>

<file path=ppt/slides/_rels/slide227.xml.rels><?xml version="1.0" encoding="UTF-8" standalone="yes"?>
<Relationships xmlns="http://schemas.openxmlformats.org/package/2006/relationships"><Relationship Id="rId3" Type="http://schemas.openxmlformats.org/officeDocument/2006/relationships/image" Target="../media/image221.jpeg"/><Relationship Id="rId2" Type="http://schemas.openxmlformats.org/officeDocument/2006/relationships/notesSlide" Target="../notesSlides/notesSlide148.xml"/><Relationship Id="rId1" Type="http://schemas.openxmlformats.org/officeDocument/2006/relationships/slideLayout" Target="../slideLayouts/slideLayout224.xml"/></Relationships>
</file>

<file path=ppt/slides/_rels/slide22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447.xml"/></Relationships>
</file>

<file path=ppt/slides/_rels/slide229.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71.jpeg"/><Relationship Id="rId1" Type="http://schemas.openxmlformats.org/officeDocument/2006/relationships/slideLayout" Target="../slideLayouts/slideLayout458.xml"/><Relationship Id="rId4" Type="http://schemas.openxmlformats.org/officeDocument/2006/relationships/hyperlink" Target="http://www.LumoProject.com"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30.jpeg"/><Relationship Id="rId1" Type="http://schemas.openxmlformats.org/officeDocument/2006/relationships/slideLayout" Target="../slideLayouts/slideLayout1.xml"/><Relationship Id="rId4" Type="http://schemas.openxmlformats.org/officeDocument/2006/relationships/image" Target="../media/image13.jpeg"/></Relationships>
</file>

<file path=ppt/slides/_rels/slide230.xml.rels><?xml version="1.0" encoding="UTF-8" standalone="yes"?>
<Relationships xmlns="http://schemas.openxmlformats.org/package/2006/relationships"><Relationship Id="rId3" Type="http://schemas.openxmlformats.org/officeDocument/2006/relationships/image" Target="../media/image222.jpeg"/><Relationship Id="rId2" Type="http://schemas.openxmlformats.org/officeDocument/2006/relationships/notesSlide" Target="../notesSlides/notesSlide149.xml"/><Relationship Id="rId1" Type="http://schemas.openxmlformats.org/officeDocument/2006/relationships/slideLayout" Target="../slideLayouts/slideLayout309.xml"/><Relationship Id="rId5" Type="http://schemas.openxmlformats.org/officeDocument/2006/relationships/image" Target="../media/image13.jpeg"/><Relationship Id="rId4" Type="http://schemas.openxmlformats.org/officeDocument/2006/relationships/image" Target="../media/image60.jpeg"/></Relationships>
</file>

<file path=ppt/slides/_rels/slide231.xml.rels><?xml version="1.0" encoding="UTF-8" standalone="yes"?>
<Relationships xmlns="http://schemas.openxmlformats.org/package/2006/relationships"><Relationship Id="rId3" Type="http://schemas.openxmlformats.org/officeDocument/2006/relationships/image" Target="../media/image223.jpeg"/><Relationship Id="rId2" Type="http://schemas.openxmlformats.org/officeDocument/2006/relationships/notesSlide" Target="../notesSlides/notesSlide150.xml"/><Relationship Id="rId1" Type="http://schemas.openxmlformats.org/officeDocument/2006/relationships/slideLayout" Target="../slideLayouts/slideLayout213.xml"/></Relationships>
</file>

<file path=ppt/slides/_rels/slide232.xml.rels><?xml version="1.0" encoding="UTF-8" standalone="yes"?>
<Relationships xmlns="http://schemas.openxmlformats.org/package/2006/relationships"><Relationship Id="rId3" Type="http://schemas.openxmlformats.org/officeDocument/2006/relationships/image" Target="../media/image224.jpeg"/><Relationship Id="rId2" Type="http://schemas.openxmlformats.org/officeDocument/2006/relationships/notesSlide" Target="../notesSlides/notesSlide151.xml"/><Relationship Id="rId1" Type="http://schemas.openxmlformats.org/officeDocument/2006/relationships/slideLayout" Target="../slideLayouts/slideLayout213.xml"/></Relationships>
</file>

<file path=ppt/slides/_rels/slide233.xml.rels><?xml version="1.0" encoding="UTF-8" standalone="yes"?>
<Relationships xmlns="http://schemas.openxmlformats.org/package/2006/relationships"><Relationship Id="rId3" Type="http://schemas.openxmlformats.org/officeDocument/2006/relationships/image" Target="../media/image225.jpeg"/><Relationship Id="rId2" Type="http://schemas.openxmlformats.org/officeDocument/2006/relationships/notesSlide" Target="../notesSlides/notesSlide152.xml"/><Relationship Id="rId1" Type="http://schemas.openxmlformats.org/officeDocument/2006/relationships/slideLayout" Target="../slideLayouts/slideLayout213.xml"/></Relationships>
</file>

<file path=ppt/slides/_rels/slide234.xml.rels><?xml version="1.0" encoding="UTF-8" standalone="yes"?>
<Relationships xmlns="http://schemas.openxmlformats.org/package/2006/relationships"><Relationship Id="rId3" Type="http://schemas.openxmlformats.org/officeDocument/2006/relationships/image" Target="../media/image226.jpeg"/><Relationship Id="rId2" Type="http://schemas.openxmlformats.org/officeDocument/2006/relationships/notesSlide" Target="../notesSlides/notesSlide153.xml"/><Relationship Id="rId1" Type="http://schemas.openxmlformats.org/officeDocument/2006/relationships/slideLayout" Target="../slideLayouts/slideLayout213.xml"/></Relationships>
</file>

<file path=ppt/slides/_rels/slide235.xml.rels><?xml version="1.0" encoding="UTF-8" standalone="yes"?>
<Relationships xmlns="http://schemas.openxmlformats.org/package/2006/relationships"><Relationship Id="rId3" Type="http://schemas.openxmlformats.org/officeDocument/2006/relationships/image" Target="../media/image227.jpeg"/><Relationship Id="rId2" Type="http://schemas.openxmlformats.org/officeDocument/2006/relationships/notesSlide" Target="../notesSlides/notesSlide154.xml"/><Relationship Id="rId1" Type="http://schemas.openxmlformats.org/officeDocument/2006/relationships/slideLayout" Target="../slideLayouts/slideLayout213.xml"/></Relationships>
</file>

<file path=ppt/slides/_rels/slide236.xml.rels><?xml version="1.0" encoding="UTF-8" standalone="yes"?>
<Relationships xmlns="http://schemas.openxmlformats.org/package/2006/relationships"><Relationship Id="rId3" Type="http://schemas.openxmlformats.org/officeDocument/2006/relationships/image" Target="../media/image228.jpeg"/><Relationship Id="rId2" Type="http://schemas.openxmlformats.org/officeDocument/2006/relationships/notesSlide" Target="../notesSlides/notesSlide155.xml"/><Relationship Id="rId1" Type="http://schemas.openxmlformats.org/officeDocument/2006/relationships/slideLayout" Target="../slideLayouts/slideLayout213.xml"/></Relationships>
</file>

<file path=ppt/slides/_rels/slide237.xml.rels><?xml version="1.0" encoding="UTF-8" standalone="yes"?>
<Relationships xmlns="http://schemas.openxmlformats.org/package/2006/relationships"><Relationship Id="rId3" Type="http://schemas.openxmlformats.org/officeDocument/2006/relationships/image" Target="../media/image229.jpeg"/><Relationship Id="rId2" Type="http://schemas.openxmlformats.org/officeDocument/2006/relationships/notesSlide" Target="../notesSlides/notesSlide156.xml"/><Relationship Id="rId1" Type="http://schemas.openxmlformats.org/officeDocument/2006/relationships/slideLayout" Target="../slideLayouts/slideLayout213.xml"/></Relationships>
</file>

<file path=ppt/slides/_rels/slide238.xml.rels><?xml version="1.0" encoding="UTF-8" standalone="yes"?>
<Relationships xmlns="http://schemas.openxmlformats.org/package/2006/relationships"><Relationship Id="rId3" Type="http://schemas.openxmlformats.org/officeDocument/2006/relationships/image" Target="../media/image205.jpeg"/><Relationship Id="rId2" Type="http://schemas.openxmlformats.org/officeDocument/2006/relationships/notesSlide" Target="../notesSlides/notesSlide157.xml"/><Relationship Id="rId1" Type="http://schemas.openxmlformats.org/officeDocument/2006/relationships/slideLayout" Target="../slideLayouts/slideLayout213.xml"/></Relationships>
</file>

<file path=ppt/slides/_rels/slide239.xml.rels><?xml version="1.0" encoding="UTF-8" standalone="yes"?>
<Relationships xmlns="http://schemas.openxmlformats.org/package/2006/relationships"><Relationship Id="rId3" Type="http://schemas.openxmlformats.org/officeDocument/2006/relationships/image" Target="../media/image230.jpeg"/><Relationship Id="rId2" Type="http://schemas.openxmlformats.org/officeDocument/2006/relationships/notesSlide" Target="../notesSlides/notesSlide158.xml"/><Relationship Id="rId1" Type="http://schemas.openxmlformats.org/officeDocument/2006/relationships/slideLayout" Target="../slideLayouts/slideLayout213.xml"/></Relationships>
</file>

<file path=ppt/slides/_rels/slide2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240.xml.rels><?xml version="1.0" encoding="UTF-8" standalone="yes"?>
<Relationships xmlns="http://schemas.openxmlformats.org/package/2006/relationships"><Relationship Id="rId3" Type="http://schemas.openxmlformats.org/officeDocument/2006/relationships/image" Target="../media/image231.jpeg"/><Relationship Id="rId2" Type="http://schemas.openxmlformats.org/officeDocument/2006/relationships/notesSlide" Target="../notesSlides/notesSlide159.xml"/><Relationship Id="rId1" Type="http://schemas.openxmlformats.org/officeDocument/2006/relationships/slideLayout" Target="../slideLayouts/slideLayout213.xml"/></Relationships>
</file>

<file path=ppt/slides/_rels/slide241.xml.rels><?xml version="1.0" encoding="UTF-8" standalone="yes"?>
<Relationships xmlns="http://schemas.openxmlformats.org/package/2006/relationships"><Relationship Id="rId3" Type="http://schemas.openxmlformats.org/officeDocument/2006/relationships/image" Target="../media/image222.jpeg"/><Relationship Id="rId2" Type="http://schemas.openxmlformats.org/officeDocument/2006/relationships/notesSlide" Target="../notesSlides/notesSlide160.xml"/><Relationship Id="rId1" Type="http://schemas.openxmlformats.org/officeDocument/2006/relationships/slideLayout" Target="../slideLayouts/slideLayout213.xml"/></Relationships>
</file>

<file path=ppt/slides/_rels/slide242.xml.rels><?xml version="1.0" encoding="UTF-8" standalone="yes"?>
<Relationships xmlns="http://schemas.openxmlformats.org/package/2006/relationships"><Relationship Id="rId3" Type="http://schemas.openxmlformats.org/officeDocument/2006/relationships/image" Target="../media/image232.jpeg"/><Relationship Id="rId2" Type="http://schemas.openxmlformats.org/officeDocument/2006/relationships/notesSlide" Target="../notesSlides/notesSlide161.xml"/><Relationship Id="rId1" Type="http://schemas.openxmlformats.org/officeDocument/2006/relationships/slideLayout" Target="../slideLayouts/slideLayout213.xml"/></Relationships>
</file>

<file path=ppt/slides/_rels/slide243.xml.rels><?xml version="1.0" encoding="UTF-8" standalone="yes"?>
<Relationships xmlns="http://schemas.openxmlformats.org/package/2006/relationships"><Relationship Id="rId3" Type="http://schemas.openxmlformats.org/officeDocument/2006/relationships/image" Target="../media/image233.jpeg"/><Relationship Id="rId2" Type="http://schemas.openxmlformats.org/officeDocument/2006/relationships/notesSlide" Target="../notesSlides/notesSlide162.xml"/><Relationship Id="rId1" Type="http://schemas.openxmlformats.org/officeDocument/2006/relationships/slideLayout" Target="../slideLayouts/slideLayout213.xml"/></Relationships>
</file>

<file path=ppt/slides/_rels/slide244.xml.rels><?xml version="1.0" encoding="UTF-8" standalone="yes"?>
<Relationships xmlns="http://schemas.openxmlformats.org/package/2006/relationships"><Relationship Id="rId3" Type="http://schemas.openxmlformats.org/officeDocument/2006/relationships/image" Target="../media/image234.jpeg"/><Relationship Id="rId2" Type="http://schemas.openxmlformats.org/officeDocument/2006/relationships/notesSlide" Target="../notesSlides/notesSlide163.xml"/><Relationship Id="rId1" Type="http://schemas.openxmlformats.org/officeDocument/2006/relationships/slideLayout" Target="../slideLayouts/slideLayout213.xml"/></Relationships>
</file>

<file path=ppt/slides/_rels/slide245.xml.rels><?xml version="1.0" encoding="UTF-8" standalone="yes"?>
<Relationships xmlns="http://schemas.openxmlformats.org/package/2006/relationships"><Relationship Id="rId3" Type="http://schemas.openxmlformats.org/officeDocument/2006/relationships/image" Target="../media/image235.jpeg"/><Relationship Id="rId2" Type="http://schemas.openxmlformats.org/officeDocument/2006/relationships/notesSlide" Target="../notesSlides/notesSlide164.xml"/><Relationship Id="rId1" Type="http://schemas.openxmlformats.org/officeDocument/2006/relationships/slideLayout" Target="../slideLayouts/slideLayout213.xml"/></Relationships>
</file>

<file path=ppt/slides/_rels/slide246.xml.rels><?xml version="1.0" encoding="UTF-8" standalone="yes"?>
<Relationships xmlns="http://schemas.openxmlformats.org/package/2006/relationships"><Relationship Id="rId3" Type="http://schemas.openxmlformats.org/officeDocument/2006/relationships/image" Target="../media/image236.jpeg"/><Relationship Id="rId2" Type="http://schemas.openxmlformats.org/officeDocument/2006/relationships/notesSlide" Target="../notesSlides/notesSlide165.xml"/><Relationship Id="rId1" Type="http://schemas.openxmlformats.org/officeDocument/2006/relationships/slideLayout" Target="../slideLayouts/slideLayout213.xml"/></Relationships>
</file>

<file path=ppt/slides/_rels/slide247.xml.rels><?xml version="1.0" encoding="UTF-8" standalone="yes"?>
<Relationships xmlns="http://schemas.openxmlformats.org/package/2006/relationships"><Relationship Id="rId3" Type="http://schemas.openxmlformats.org/officeDocument/2006/relationships/image" Target="../media/image237.jpeg"/><Relationship Id="rId2" Type="http://schemas.openxmlformats.org/officeDocument/2006/relationships/notesSlide" Target="../notesSlides/notesSlide166.xml"/><Relationship Id="rId1" Type="http://schemas.openxmlformats.org/officeDocument/2006/relationships/slideLayout" Target="../slideLayouts/slideLayout213.xml"/></Relationships>
</file>

<file path=ppt/slides/_rels/slide248.xml.rels><?xml version="1.0" encoding="UTF-8" standalone="yes"?>
<Relationships xmlns="http://schemas.openxmlformats.org/package/2006/relationships"><Relationship Id="rId3" Type="http://schemas.openxmlformats.org/officeDocument/2006/relationships/image" Target="../media/image238.jpeg"/><Relationship Id="rId2" Type="http://schemas.openxmlformats.org/officeDocument/2006/relationships/notesSlide" Target="../notesSlides/notesSlide167.xml"/><Relationship Id="rId1" Type="http://schemas.openxmlformats.org/officeDocument/2006/relationships/slideLayout" Target="../slideLayouts/slideLayout213.xml"/></Relationships>
</file>

<file path=ppt/slides/_rels/slide24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447.xml"/></Relationships>
</file>

<file path=ppt/slides/_rels/slide2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250.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71.jpeg"/><Relationship Id="rId1" Type="http://schemas.openxmlformats.org/officeDocument/2006/relationships/slideLayout" Target="../slideLayouts/slideLayout458.xml"/><Relationship Id="rId4" Type="http://schemas.openxmlformats.org/officeDocument/2006/relationships/hyperlink" Target="http://www.LumoProject.com" TargetMode="External"/></Relationships>
</file>

<file path=ppt/slides/_rels/slide251.xml.rels><?xml version="1.0" encoding="UTF-8" standalone="yes"?>
<Relationships xmlns="http://schemas.openxmlformats.org/package/2006/relationships"><Relationship Id="rId1" Type="http://schemas.openxmlformats.org/officeDocument/2006/relationships/slideLayout" Target="../slideLayouts/slideLayout442.xml"/></Relationships>
</file>

<file path=ppt/slides/_rels/slide252.xml.rels><?xml version="1.0" encoding="UTF-8" standalone="yes"?>
<Relationships xmlns="http://schemas.openxmlformats.org/package/2006/relationships"><Relationship Id="rId3" Type="http://schemas.openxmlformats.org/officeDocument/2006/relationships/image" Target="../media/image239.jpeg"/><Relationship Id="rId2" Type="http://schemas.openxmlformats.org/officeDocument/2006/relationships/notesSlide" Target="../notesSlides/notesSlide168.xml"/><Relationship Id="rId1" Type="http://schemas.openxmlformats.org/officeDocument/2006/relationships/slideLayout" Target="../slideLayouts/slideLayout320.xml"/><Relationship Id="rId5" Type="http://schemas.openxmlformats.org/officeDocument/2006/relationships/image" Target="../media/image13.jpeg"/><Relationship Id="rId4" Type="http://schemas.openxmlformats.org/officeDocument/2006/relationships/image" Target="../media/image60.jpeg"/></Relationships>
</file>

<file path=ppt/slides/_rels/slide253.xml.rels><?xml version="1.0" encoding="UTF-8" standalone="yes"?>
<Relationships xmlns="http://schemas.openxmlformats.org/package/2006/relationships"><Relationship Id="rId3" Type="http://schemas.openxmlformats.org/officeDocument/2006/relationships/image" Target="../media/image240.jpeg"/><Relationship Id="rId2" Type="http://schemas.openxmlformats.org/officeDocument/2006/relationships/notesSlide" Target="../notesSlides/notesSlide169.xml"/><Relationship Id="rId1" Type="http://schemas.openxmlformats.org/officeDocument/2006/relationships/slideLayout" Target="../slideLayouts/slideLayout200.xml"/></Relationships>
</file>

<file path=ppt/slides/_rels/slide254.xml.rels><?xml version="1.0" encoding="UTF-8" standalone="yes"?>
<Relationships xmlns="http://schemas.openxmlformats.org/package/2006/relationships"><Relationship Id="rId3" Type="http://schemas.openxmlformats.org/officeDocument/2006/relationships/image" Target="../media/image239.jpeg"/><Relationship Id="rId2" Type="http://schemas.openxmlformats.org/officeDocument/2006/relationships/notesSlide" Target="../notesSlides/notesSlide170.xml"/><Relationship Id="rId1" Type="http://schemas.openxmlformats.org/officeDocument/2006/relationships/slideLayout" Target="../slideLayouts/slideLayout200.xml"/></Relationships>
</file>

<file path=ppt/slides/_rels/slide255.xml.rels><?xml version="1.0" encoding="UTF-8" standalone="yes"?>
<Relationships xmlns="http://schemas.openxmlformats.org/package/2006/relationships"><Relationship Id="rId3" Type="http://schemas.openxmlformats.org/officeDocument/2006/relationships/image" Target="../media/image241.jpeg"/><Relationship Id="rId2" Type="http://schemas.openxmlformats.org/officeDocument/2006/relationships/notesSlide" Target="../notesSlides/notesSlide171.xml"/><Relationship Id="rId1" Type="http://schemas.openxmlformats.org/officeDocument/2006/relationships/slideLayout" Target="../slideLayouts/slideLayout200.xml"/></Relationships>
</file>

<file path=ppt/slides/_rels/slide256.xml.rels><?xml version="1.0" encoding="UTF-8" standalone="yes"?>
<Relationships xmlns="http://schemas.openxmlformats.org/package/2006/relationships"><Relationship Id="rId3" Type="http://schemas.openxmlformats.org/officeDocument/2006/relationships/image" Target="../media/image242.jpeg"/><Relationship Id="rId2" Type="http://schemas.openxmlformats.org/officeDocument/2006/relationships/notesSlide" Target="../notesSlides/notesSlide172.xml"/><Relationship Id="rId1" Type="http://schemas.openxmlformats.org/officeDocument/2006/relationships/slideLayout" Target="../slideLayouts/slideLayout200.xml"/></Relationships>
</file>

<file path=ppt/slides/_rels/slide257.xml.rels><?xml version="1.0" encoding="UTF-8" standalone="yes"?>
<Relationships xmlns="http://schemas.openxmlformats.org/package/2006/relationships"><Relationship Id="rId3" Type="http://schemas.openxmlformats.org/officeDocument/2006/relationships/image" Target="../media/image243.jpeg"/><Relationship Id="rId2" Type="http://schemas.openxmlformats.org/officeDocument/2006/relationships/notesSlide" Target="../notesSlides/notesSlide173.xml"/><Relationship Id="rId1" Type="http://schemas.openxmlformats.org/officeDocument/2006/relationships/slideLayout" Target="../slideLayouts/slideLayout200.xml"/></Relationships>
</file>

<file path=ppt/slides/_rels/slide258.xml.rels><?xml version="1.0" encoding="UTF-8" standalone="yes"?>
<Relationships xmlns="http://schemas.openxmlformats.org/package/2006/relationships"><Relationship Id="rId3" Type="http://schemas.openxmlformats.org/officeDocument/2006/relationships/image" Target="../media/image244.jpeg"/><Relationship Id="rId2" Type="http://schemas.openxmlformats.org/officeDocument/2006/relationships/notesSlide" Target="../notesSlides/notesSlide174.xml"/><Relationship Id="rId1" Type="http://schemas.openxmlformats.org/officeDocument/2006/relationships/slideLayout" Target="../slideLayouts/slideLayout200.xml"/></Relationships>
</file>

<file path=ppt/slides/_rels/slide259.xml.rels><?xml version="1.0" encoding="UTF-8" standalone="yes"?>
<Relationships xmlns="http://schemas.openxmlformats.org/package/2006/relationships"><Relationship Id="rId3" Type="http://schemas.openxmlformats.org/officeDocument/2006/relationships/image" Target="../media/image245.jpeg"/><Relationship Id="rId2" Type="http://schemas.openxmlformats.org/officeDocument/2006/relationships/notesSlide" Target="../notesSlides/notesSlide175.xml"/><Relationship Id="rId1" Type="http://schemas.openxmlformats.org/officeDocument/2006/relationships/slideLayout" Target="../slideLayouts/slideLayout200.xml"/></Relationships>
</file>

<file path=ppt/slides/_rels/slide26.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260.xml.rels><?xml version="1.0" encoding="UTF-8" standalone="yes"?>
<Relationships xmlns="http://schemas.openxmlformats.org/package/2006/relationships"><Relationship Id="rId3" Type="http://schemas.openxmlformats.org/officeDocument/2006/relationships/image" Target="../media/image246.jpeg"/><Relationship Id="rId2" Type="http://schemas.openxmlformats.org/officeDocument/2006/relationships/notesSlide" Target="../notesSlides/notesSlide176.xml"/><Relationship Id="rId1" Type="http://schemas.openxmlformats.org/officeDocument/2006/relationships/slideLayout" Target="../slideLayouts/slideLayout200.xml"/></Relationships>
</file>

<file path=ppt/slides/_rels/slide261.xml.rels><?xml version="1.0" encoding="UTF-8" standalone="yes"?>
<Relationships xmlns="http://schemas.openxmlformats.org/package/2006/relationships"><Relationship Id="rId3" Type="http://schemas.openxmlformats.org/officeDocument/2006/relationships/image" Target="../media/image247.jpeg"/><Relationship Id="rId2" Type="http://schemas.openxmlformats.org/officeDocument/2006/relationships/notesSlide" Target="../notesSlides/notesSlide177.xml"/><Relationship Id="rId1" Type="http://schemas.openxmlformats.org/officeDocument/2006/relationships/slideLayout" Target="../slideLayouts/slideLayout200.xml"/></Relationships>
</file>

<file path=ppt/slides/_rels/slide262.xml.rels><?xml version="1.0" encoding="UTF-8" standalone="yes"?>
<Relationships xmlns="http://schemas.openxmlformats.org/package/2006/relationships"><Relationship Id="rId3" Type="http://schemas.openxmlformats.org/officeDocument/2006/relationships/image" Target="../media/image248.jpeg"/><Relationship Id="rId2" Type="http://schemas.openxmlformats.org/officeDocument/2006/relationships/notesSlide" Target="../notesSlides/notesSlide178.xml"/><Relationship Id="rId1" Type="http://schemas.openxmlformats.org/officeDocument/2006/relationships/slideLayout" Target="../slideLayouts/slideLayout200.xml"/></Relationships>
</file>

<file path=ppt/slides/_rels/slide263.xml.rels><?xml version="1.0" encoding="UTF-8" standalone="yes"?>
<Relationships xmlns="http://schemas.openxmlformats.org/package/2006/relationships"><Relationship Id="rId3" Type="http://schemas.openxmlformats.org/officeDocument/2006/relationships/image" Target="../media/image249.jpeg"/><Relationship Id="rId2" Type="http://schemas.openxmlformats.org/officeDocument/2006/relationships/notesSlide" Target="../notesSlides/notesSlide179.xml"/><Relationship Id="rId1" Type="http://schemas.openxmlformats.org/officeDocument/2006/relationships/slideLayout" Target="../slideLayouts/slideLayout200.xml"/></Relationships>
</file>

<file path=ppt/slides/_rels/slide264.xml.rels><?xml version="1.0" encoding="UTF-8" standalone="yes"?>
<Relationships xmlns="http://schemas.openxmlformats.org/package/2006/relationships"><Relationship Id="rId3" Type="http://schemas.openxmlformats.org/officeDocument/2006/relationships/image" Target="../media/image250.jpeg"/><Relationship Id="rId2" Type="http://schemas.openxmlformats.org/officeDocument/2006/relationships/notesSlide" Target="../notesSlides/notesSlide180.xml"/><Relationship Id="rId1" Type="http://schemas.openxmlformats.org/officeDocument/2006/relationships/slideLayout" Target="../slideLayouts/slideLayout200.xml"/></Relationships>
</file>

<file path=ppt/slides/_rels/slide265.xml.rels><?xml version="1.0" encoding="UTF-8" standalone="yes"?>
<Relationships xmlns="http://schemas.openxmlformats.org/package/2006/relationships"><Relationship Id="rId3" Type="http://schemas.openxmlformats.org/officeDocument/2006/relationships/image" Target="../media/image251.jpeg"/><Relationship Id="rId2" Type="http://schemas.openxmlformats.org/officeDocument/2006/relationships/notesSlide" Target="../notesSlides/notesSlide181.xml"/><Relationship Id="rId1" Type="http://schemas.openxmlformats.org/officeDocument/2006/relationships/slideLayout" Target="../slideLayouts/slideLayout200.xml"/></Relationships>
</file>

<file path=ppt/slides/_rels/slide266.xml.rels><?xml version="1.0" encoding="UTF-8" standalone="yes"?>
<Relationships xmlns="http://schemas.openxmlformats.org/package/2006/relationships"><Relationship Id="rId3" Type="http://schemas.openxmlformats.org/officeDocument/2006/relationships/image" Target="../media/image252.jpeg"/><Relationship Id="rId2" Type="http://schemas.openxmlformats.org/officeDocument/2006/relationships/notesSlide" Target="../notesSlides/notesSlide182.xml"/><Relationship Id="rId1" Type="http://schemas.openxmlformats.org/officeDocument/2006/relationships/slideLayout" Target="../slideLayouts/slideLayout200.xml"/></Relationships>
</file>

<file path=ppt/slides/_rels/slide267.xml.rels><?xml version="1.0" encoding="UTF-8" standalone="yes"?>
<Relationships xmlns="http://schemas.openxmlformats.org/package/2006/relationships"><Relationship Id="rId3" Type="http://schemas.openxmlformats.org/officeDocument/2006/relationships/image" Target="../media/image253.jpeg"/><Relationship Id="rId2" Type="http://schemas.openxmlformats.org/officeDocument/2006/relationships/notesSlide" Target="../notesSlides/notesSlide183.xml"/><Relationship Id="rId1" Type="http://schemas.openxmlformats.org/officeDocument/2006/relationships/slideLayout" Target="../slideLayouts/slideLayout200.xml"/></Relationships>
</file>

<file path=ppt/slides/_rels/slide268.xml.rels><?xml version="1.0" encoding="UTF-8" standalone="yes"?>
<Relationships xmlns="http://schemas.openxmlformats.org/package/2006/relationships"><Relationship Id="rId3" Type="http://schemas.openxmlformats.org/officeDocument/2006/relationships/image" Target="../media/image254.jpeg"/><Relationship Id="rId2" Type="http://schemas.openxmlformats.org/officeDocument/2006/relationships/notesSlide" Target="../notesSlides/notesSlide184.xml"/><Relationship Id="rId1" Type="http://schemas.openxmlformats.org/officeDocument/2006/relationships/slideLayout" Target="../slideLayouts/slideLayout200.xml"/></Relationships>
</file>

<file path=ppt/slides/_rels/slide269.xml.rels><?xml version="1.0" encoding="UTF-8" standalone="yes"?>
<Relationships xmlns="http://schemas.openxmlformats.org/package/2006/relationships"><Relationship Id="rId3" Type="http://schemas.openxmlformats.org/officeDocument/2006/relationships/image" Target="../media/image255.jpeg"/><Relationship Id="rId2" Type="http://schemas.openxmlformats.org/officeDocument/2006/relationships/notesSlide" Target="../notesSlides/notesSlide185.xml"/><Relationship Id="rId1" Type="http://schemas.openxmlformats.org/officeDocument/2006/relationships/slideLayout" Target="../slideLayouts/slideLayout200.xml"/></Relationships>
</file>

<file path=ppt/slides/_rels/slide27.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270.xml.rels><?xml version="1.0" encoding="UTF-8" standalone="yes"?>
<Relationships xmlns="http://schemas.openxmlformats.org/package/2006/relationships"><Relationship Id="rId3" Type="http://schemas.openxmlformats.org/officeDocument/2006/relationships/image" Target="../media/image256.jpeg"/><Relationship Id="rId2" Type="http://schemas.openxmlformats.org/officeDocument/2006/relationships/notesSlide" Target="../notesSlides/notesSlide186.xml"/><Relationship Id="rId1" Type="http://schemas.openxmlformats.org/officeDocument/2006/relationships/slideLayout" Target="../slideLayouts/slideLayout200.xml"/></Relationships>
</file>

<file path=ppt/slides/_rels/slide27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447.xml"/></Relationships>
</file>

<file path=ppt/slides/_rels/slide272.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71.jpeg"/><Relationship Id="rId1" Type="http://schemas.openxmlformats.org/officeDocument/2006/relationships/slideLayout" Target="../slideLayouts/slideLayout458.xml"/><Relationship Id="rId4" Type="http://schemas.openxmlformats.org/officeDocument/2006/relationships/hyperlink" Target="http://www.LumoProject.com" TargetMode="External"/></Relationships>
</file>

<file path=ppt/slides/_rels/slide273.xml.rels><?xml version="1.0" encoding="UTF-8" standalone="yes"?>
<Relationships xmlns="http://schemas.openxmlformats.org/package/2006/relationships"><Relationship Id="rId3" Type="http://schemas.openxmlformats.org/officeDocument/2006/relationships/image" Target="../media/image258.jpeg"/><Relationship Id="rId2" Type="http://schemas.openxmlformats.org/officeDocument/2006/relationships/image" Target="../media/image257.jpeg"/><Relationship Id="rId1" Type="http://schemas.openxmlformats.org/officeDocument/2006/relationships/slideLayout" Target="../slideLayouts/slideLayout479.xml"/><Relationship Id="rId4" Type="http://schemas.openxmlformats.org/officeDocument/2006/relationships/image" Target="../media/image13.jpeg"/></Relationships>
</file>

<file path=ppt/slides/_rels/slide274.xml.rels><?xml version="1.0" encoding="UTF-8" standalone="yes"?>
<Relationships xmlns="http://schemas.openxmlformats.org/package/2006/relationships"><Relationship Id="rId2" Type="http://schemas.openxmlformats.org/officeDocument/2006/relationships/image" Target="../media/image259.jpeg"/><Relationship Id="rId1" Type="http://schemas.openxmlformats.org/officeDocument/2006/relationships/slideLayout" Target="../slideLayouts/slideLayout84.xml"/></Relationships>
</file>

<file path=ppt/slides/_rels/slide275.xml.rels><?xml version="1.0" encoding="UTF-8" standalone="yes"?>
<Relationships xmlns="http://schemas.openxmlformats.org/package/2006/relationships"><Relationship Id="rId2" Type="http://schemas.openxmlformats.org/officeDocument/2006/relationships/image" Target="../media/image260.jpeg"/><Relationship Id="rId1" Type="http://schemas.openxmlformats.org/officeDocument/2006/relationships/slideLayout" Target="../slideLayouts/slideLayout84.xml"/></Relationships>
</file>

<file path=ppt/slides/_rels/slide276.xml.rels><?xml version="1.0" encoding="UTF-8" standalone="yes"?>
<Relationships xmlns="http://schemas.openxmlformats.org/package/2006/relationships"><Relationship Id="rId2" Type="http://schemas.openxmlformats.org/officeDocument/2006/relationships/image" Target="../media/image257.jpeg"/><Relationship Id="rId1" Type="http://schemas.openxmlformats.org/officeDocument/2006/relationships/slideLayout" Target="../slideLayouts/slideLayout84.xml"/></Relationships>
</file>

<file path=ppt/slides/_rels/slide277.xml.rels><?xml version="1.0" encoding="UTF-8" standalone="yes"?>
<Relationships xmlns="http://schemas.openxmlformats.org/package/2006/relationships"><Relationship Id="rId2" Type="http://schemas.openxmlformats.org/officeDocument/2006/relationships/image" Target="../media/image261.jpeg"/><Relationship Id="rId1" Type="http://schemas.openxmlformats.org/officeDocument/2006/relationships/slideLayout" Target="../slideLayouts/slideLayout84.xml"/></Relationships>
</file>

<file path=ppt/slides/_rels/slide278.xml.rels><?xml version="1.0" encoding="UTF-8" standalone="yes"?>
<Relationships xmlns="http://schemas.openxmlformats.org/package/2006/relationships"><Relationship Id="rId2" Type="http://schemas.openxmlformats.org/officeDocument/2006/relationships/image" Target="../media/image262.jpeg"/><Relationship Id="rId1" Type="http://schemas.openxmlformats.org/officeDocument/2006/relationships/slideLayout" Target="../slideLayouts/slideLayout84.xml"/></Relationships>
</file>

<file path=ppt/slides/_rels/slide279.xml.rels><?xml version="1.0" encoding="UTF-8" standalone="yes"?>
<Relationships xmlns="http://schemas.openxmlformats.org/package/2006/relationships"><Relationship Id="rId2" Type="http://schemas.openxmlformats.org/officeDocument/2006/relationships/image" Target="../media/image263.jpeg"/><Relationship Id="rId1" Type="http://schemas.openxmlformats.org/officeDocument/2006/relationships/slideLayout" Target="../slideLayouts/slideLayout84.xml"/></Relationships>
</file>

<file path=ppt/slides/_rels/slide28.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280.xml.rels><?xml version="1.0" encoding="UTF-8" standalone="yes"?>
<Relationships xmlns="http://schemas.openxmlformats.org/package/2006/relationships"><Relationship Id="rId2" Type="http://schemas.openxmlformats.org/officeDocument/2006/relationships/image" Target="../media/image264.jpeg"/><Relationship Id="rId1" Type="http://schemas.openxmlformats.org/officeDocument/2006/relationships/slideLayout" Target="../slideLayouts/slideLayout84.xml"/></Relationships>
</file>

<file path=ppt/slides/_rels/slide281.xml.rels><?xml version="1.0" encoding="UTF-8" standalone="yes"?>
<Relationships xmlns="http://schemas.openxmlformats.org/package/2006/relationships"><Relationship Id="rId2" Type="http://schemas.openxmlformats.org/officeDocument/2006/relationships/image" Target="../media/image265.jpeg"/><Relationship Id="rId1" Type="http://schemas.openxmlformats.org/officeDocument/2006/relationships/slideLayout" Target="../slideLayouts/slideLayout84.xml"/></Relationships>
</file>

<file path=ppt/slides/_rels/slide282.xml.rels><?xml version="1.0" encoding="UTF-8" standalone="yes"?>
<Relationships xmlns="http://schemas.openxmlformats.org/package/2006/relationships"><Relationship Id="rId2" Type="http://schemas.openxmlformats.org/officeDocument/2006/relationships/image" Target="../media/image266.jpeg"/><Relationship Id="rId1" Type="http://schemas.openxmlformats.org/officeDocument/2006/relationships/slideLayout" Target="../slideLayouts/slideLayout84.xml"/></Relationships>
</file>

<file path=ppt/slides/_rels/slide28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447.xml"/></Relationships>
</file>

<file path=ppt/slides/_rels/slide284.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71.jpeg"/><Relationship Id="rId1" Type="http://schemas.openxmlformats.org/officeDocument/2006/relationships/slideLayout" Target="../slideLayouts/slideLayout458.xml"/><Relationship Id="rId4" Type="http://schemas.openxmlformats.org/officeDocument/2006/relationships/hyperlink" Target="http://www.LumoProject.com" TargetMode="External"/></Relationships>
</file>

<file path=ppt/slides/_rels/slide285.xml.rels><?xml version="1.0" encoding="UTF-8" standalone="yes"?>
<Relationships xmlns="http://schemas.openxmlformats.org/package/2006/relationships"><Relationship Id="rId3" Type="http://schemas.openxmlformats.org/officeDocument/2006/relationships/image" Target="../media/image267.png"/><Relationship Id="rId2" Type="http://schemas.openxmlformats.org/officeDocument/2006/relationships/notesSlide" Target="../notesSlides/notesSlide187.xml"/><Relationship Id="rId1" Type="http://schemas.openxmlformats.org/officeDocument/2006/relationships/slideLayout" Target="../slideLayouts/slideLayout18.xml"/><Relationship Id="rId5" Type="http://schemas.openxmlformats.org/officeDocument/2006/relationships/image" Target="../media/image268.emf"/><Relationship Id="rId4" Type="http://schemas.openxmlformats.org/officeDocument/2006/relationships/image" Target="../media/image124.emf"/></Relationships>
</file>

<file path=ppt/slides/_rels/slide286.xml.rels><?xml version="1.0" encoding="UTF-8" standalone="yes"?>
<Relationships xmlns="http://schemas.openxmlformats.org/package/2006/relationships"><Relationship Id="rId3" Type="http://schemas.openxmlformats.org/officeDocument/2006/relationships/image" Target="../media/image269.png"/><Relationship Id="rId2" Type="http://schemas.openxmlformats.org/officeDocument/2006/relationships/notesSlide" Target="../notesSlides/notesSlide188.xml"/><Relationship Id="rId1" Type="http://schemas.openxmlformats.org/officeDocument/2006/relationships/slideLayout" Target="../slideLayouts/slideLayout18.xml"/></Relationships>
</file>

<file path=ppt/slides/_rels/slide287.xml.rels><?xml version="1.0" encoding="UTF-8" standalone="yes"?>
<Relationships xmlns="http://schemas.openxmlformats.org/package/2006/relationships"><Relationship Id="rId3" Type="http://schemas.openxmlformats.org/officeDocument/2006/relationships/image" Target="../media/image270.png"/><Relationship Id="rId2" Type="http://schemas.openxmlformats.org/officeDocument/2006/relationships/notesSlide" Target="../notesSlides/notesSlide189.xml"/><Relationship Id="rId1" Type="http://schemas.openxmlformats.org/officeDocument/2006/relationships/slideLayout" Target="../slideLayouts/slideLayout240.xml"/><Relationship Id="rId4" Type="http://schemas.openxmlformats.org/officeDocument/2006/relationships/image" Target="../media/image271.png"/></Relationships>
</file>

<file path=ppt/slides/_rels/slide288.xml.rels><?xml version="1.0" encoding="UTF-8" standalone="yes"?>
<Relationships xmlns="http://schemas.openxmlformats.org/package/2006/relationships"><Relationship Id="rId1" Type="http://schemas.openxmlformats.org/officeDocument/2006/relationships/slideLayout" Target="../slideLayouts/slideLayout234.xml"/></Relationships>
</file>

<file path=ppt/slides/_rels/slide29.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87.xml"/></Relationships>
</file>

<file path=ppt/slides/_rels/slide30.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87.xml"/></Relationships>
</file>

<file path=ppt/slides/_rels/slide40.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13.jpeg"/><Relationship Id="rId4" Type="http://schemas.openxmlformats.org/officeDocument/2006/relationships/image" Target="../media/image12.jpeg"/></Relationships>
</file>

<file path=ppt/slides/_rels/slide50.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447.xml"/></Relationships>
</file>

<file path=ppt/slides/_rels/slide5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98.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98.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98.xml"/></Relationships>
</file>

<file path=ppt/slides/_rels/slide58.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491.xml"/><Relationship Id="rId4" Type="http://schemas.openxmlformats.org/officeDocument/2006/relationships/image" Target="../media/image13.jpeg"/></Relationships>
</file>

<file path=ppt/slides/_rels/slide59.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18.xml"/><Relationship Id="rId1" Type="http://schemas.openxmlformats.org/officeDocument/2006/relationships/slideLayout" Target="../slideLayouts/slideLayout509.xml"/></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19.xml"/><Relationship Id="rId1" Type="http://schemas.openxmlformats.org/officeDocument/2006/relationships/slideLayout" Target="../slideLayouts/slideLayout509.xml"/></Relationships>
</file>

<file path=ppt/slides/_rels/slide61.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20.xml"/><Relationship Id="rId1" Type="http://schemas.openxmlformats.org/officeDocument/2006/relationships/slideLayout" Target="../slideLayouts/slideLayout509.xml"/></Relationships>
</file>

<file path=ppt/slides/_rels/slide62.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21.xml"/><Relationship Id="rId1" Type="http://schemas.openxmlformats.org/officeDocument/2006/relationships/slideLayout" Target="../slideLayouts/slideLayout509.xml"/></Relationships>
</file>

<file path=ppt/slides/_rels/slide63.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22.xml"/><Relationship Id="rId1" Type="http://schemas.openxmlformats.org/officeDocument/2006/relationships/slideLayout" Target="../slideLayouts/slideLayout509.xml"/></Relationships>
</file>

<file path=ppt/slides/_rels/slide64.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23.xml"/><Relationship Id="rId1" Type="http://schemas.openxmlformats.org/officeDocument/2006/relationships/slideLayout" Target="../slideLayouts/slideLayout509.xml"/></Relationships>
</file>

<file path=ppt/slides/_rels/slide65.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24.xml"/><Relationship Id="rId1" Type="http://schemas.openxmlformats.org/officeDocument/2006/relationships/slideLayout" Target="../slideLayouts/slideLayout509.xml"/></Relationships>
</file>

<file path=ppt/slides/_rels/slide66.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25.xml"/><Relationship Id="rId1" Type="http://schemas.openxmlformats.org/officeDocument/2006/relationships/slideLayout" Target="../slideLayouts/slideLayout509.xml"/></Relationships>
</file>

<file path=ppt/slides/_rels/slide67.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26.xml"/><Relationship Id="rId1" Type="http://schemas.openxmlformats.org/officeDocument/2006/relationships/slideLayout" Target="../slideLayouts/slideLayout509.xml"/></Relationships>
</file>

<file path=ppt/slides/_rels/slide68.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27.xml"/><Relationship Id="rId1" Type="http://schemas.openxmlformats.org/officeDocument/2006/relationships/slideLayout" Target="../slideLayouts/slideLayout509.xml"/></Relationships>
</file>

<file path=ppt/slides/_rels/slide69.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71.jpeg"/><Relationship Id="rId1" Type="http://schemas.openxmlformats.org/officeDocument/2006/relationships/slideLayout" Target="../slideLayouts/slideLayout458.xml"/><Relationship Id="rId4" Type="http://schemas.openxmlformats.org/officeDocument/2006/relationships/hyperlink" Target="http://www.LumoProject.com"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98.xml"/></Relationships>
</file>

<file path=ppt/slides/_rels/slide71.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29.xml"/><Relationship Id="rId1" Type="http://schemas.openxmlformats.org/officeDocument/2006/relationships/slideLayout" Target="../slideLayouts/slideLayout241.xml"/><Relationship Id="rId5" Type="http://schemas.openxmlformats.org/officeDocument/2006/relationships/image" Target="../media/image13.jpeg"/><Relationship Id="rId4" Type="http://schemas.openxmlformats.org/officeDocument/2006/relationships/image" Target="../media/image60.jpeg"/></Relationships>
</file>

<file path=ppt/slides/_rels/slide73.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30.xml"/><Relationship Id="rId1" Type="http://schemas.openxmlformats.org/officeDocument/2006/relationships/slideLayout" Target="../slideLayouts/slideLayout127.xml"/></Relationships>
</file>

<file path=ppt/slides/_rels/slide74.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31.xml"/><Relationship Id="rId1" Type="http://schemas.openxmlformats.org/officeDocument/2006/relationships/slideLayout" Target="../slideLayouts/slideLayout127.xml"/></Relationships>
</file>

<file path=ppt/slides/_rels/slide75.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32.xml"/><Relationship Id="rId1" Type="http://schemas.openxmlformats.org/officeDocument/2006/relationships/slideLayout" Target="../slideLayouts/slideLayout127.xml"/></Relationships>
</file>

<file path=ppt/slides/_rels/slide76.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33.xml"/><Relationship Id="rId1" Type="http://schemas.openxmlformats.org/officeDocument/2006/relationships/slideLayout" Target="../slideLayouts/slideLayout127.xml"/></Relationships>
</file>

<file path=ppt/slides/_rels/slide77.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34.xml"/><Relationship Id="rId1" Type="http://schemas.openxmlformats.org/officeDocument/2006/relationships/slideLayout" Target="../slideLayouts/slideLayout127.xml"/></Relationships>
</file>

<file path=ppt/slides/_rels/slide78.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35.xml"/><Relationship Id="rId1" Type="http://schemas.openxmlformats.org/officeDocument/2006/relationships/slideLayout" Target="../slideLayouts/slideLayout127.xml"/></Relationships>
</file>

<file path=ppt/slides/_rels/slide79.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36.xml"/><Relationship Id="rId1" Type="http://schemas.openxmlformats.org/officeDocument/2006/relationships/slideLayout" Target="../slideLayouts/slideLayout127.xml"/></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37.xml"/><Relationship Id="rId1" Type="http://schemas.openxmlformats.org/officeDocument/2006/relationships/slideLayout" Target="../slideLayouts/slideLayout127.xml"/></Relationships>
</file>

<file path=ppt/slides/_rels/slide81.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38.xml"/><Relationship Id="rId1" Type="http://schemas.openxmlformats.org/officeDocument/2006/relationships/slideLayout" Target="../slideLayouts/slideLayout127.xml"/></Relationships>
</file>

<file path=ppt/slides/_rels/slide82.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39.xml"/><Relationship Id="rId1" Type="http://schemas.openxmlformats.org/officeDocument/2006/relationships/slideLayout" Target="../slideLayouts/slideLayout127.xml"/></Relationships>
</file>

<file path=ppt/slides/_rels/slide83.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40.xml"/><Relationship Id="rId1" Type="http://schemas.openxmlformats.org/officeDocument/2006/relationships/slideLayout" Target="../slideLayouts/slideLayout127.xml"/></Relationships>
</file>

<file path=ppt/slides/_rels/slide84.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41.xml"/><Relationship Id="rId1" Type="http://schemas.openxmlformats.org/officeDocument/2006/relationships/slideLayout" Target="../slideLayouts/slideLayout127.xml"/></Relationships>
</file>

<file path=ppt/slides/_rels/slide85.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42.xml"/><Relationship Id="rId1" Type="http://schemas.openxmlformats.org/officeDocument/2006/relationships/slideLayout" Target="../slideLayouts/slideLayout127.xml"/></Relationships>
</file>

<file path=ppt/slides/_rels/slide86.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43.xml"/><Relationship Id="rId1" Type="http://schemas.openxmlformats.org/officeDocument/2006/relationships/slideLayout" Target="../slideLayouts/slideLayout127.xml"/></Relationships>
</file>

<file path=ppt/slides/_rels/slide87.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44.xml"/><Relationship Id="rId1" Type="http://schemas.openxmlformats.org/officeDocument/2006/relationships/slideLayout" Target="../slideLayouts/slideLayout127.xml"/></Relationships>
</file>

<file path=ppt/slides/_rels/slide88.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45.xml"/><Relationship Id="rId1" Type="http://schemas.openxmlformats.org/officeDocument/2006/relationships/slideLayout" Target="../slideLayouts/slideLayout127.xml"/></Relationships>
</file>

<file path=ppt/slides/_rels/slide89.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46.xml"/><Relationship Id="rId1" Type="http://schemas.openxmlformats.org/officeDocument/2006/relationships/slideLayout" Target="../slideLayouts/slideLayout127.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47.xml"/><Relationship Id="rId1" Type="http://schemas.openxmlformats.org/officeDocument/2006/relationships/slideLayout" Target="../slideLayouts/slideLayout127.xml"/></Relationships>
</file>

<file path=ppt/slides/_rels/slide91.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48.xml"/><Relationship Id="rId1" Type="http://schemas.openxmlformats.org/officeDocument/2006/relationships/slideLayout" Target="../slideLayouts/slideLayout127.xml"/></Relationships>
</file>

<file path=ppt/slides/_rels/slide9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447.xml"/></Relationships>
</file>

<file path=ppt/slides/_rels/slide93.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71.jpeg"/><Relationship Id="rId1" Type="http://schemas.openxmlformats.org/officeDocument/2006/relationships/slideLayout" Target="../slideLayouts/slideLayout458.xml"/><Relationship Id="rId4" Type="http://schemas.openxmlformats.org/officeDocument/2006/relationships/hyperlink" Target="http://www.LumoProject.com" TargetMode="External"/></Relationships>
</file>

<file path=ppt/slides/_rels/slide94.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notesSlide" Target="../notesSlides/notesSlide49.xml"/><Relationship Id="rId1" Type="http://schemas.openxmlformats.org/officeDocument/2006/relationships/slideLayout" Target="../slideLayouts/slideLayout514.xml"/><Relationship Id="rId4" Type="http://schemas.openxmlformats.org/officeDocument/2006/relationships/image" Target="../media/image93.png"/></Relationships>
</file>

<file path=ppt/slides/_rels/slide95.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50.xml"/><Relationship Id="rId1" Type="http://schemas.openxmlformats.org/officeDocument/2006/relationships/slideLayout" Target="../slideLayouts/slideLayout515.xml"/><Relationship Id="rId4" Type="http://schemas.openxmlformats.org/officeDocument/2006/relationships/image" Target="../media/image95.png"/></Relationships>
</file>

<file path=ppt/slides/_rels/slide96.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51.xml"/><Relationship Id="rId1" Type="http://schemas.openxmlformats.org/officeDocument/2006/relationships/slideLayout" Target="../slideLayouts/slideLayout525.xml"/><Relationship Id="rId4" Type="http://schemas.openxmlformats.org/officeDocument/2006/relationships/image" Target="../media/image97.png"/></Relationships>
</file>

<file path=ppt/slides/_rels/slide97.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52.xml"/><Relationship Id="rId1" Type="http://schemas.openxmlformats.org/officeDocument/2006/relationships/slideLayout" Target="../slideLayouts/slideLayout357.xml"/><Relationship Id="rId5" Type="http://schemas.openxmlformats.org/officeDocument/2006/relationships/image" Target="../media/image100.png"/><Relationship Id="rId4" Type="http://schemas.openxmlformats.org/officeDocument/2006/relationships/image" Target="../media/image99.jpeg"/></Relationships>
</file>

<file path=ppt/slides/_rels/slide98.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53.xml"/><Relationship Id="rId1" Type="http://schemas.openxmlformats.org/officeDocument/2006/relationships/slideLayout" Target="../slideLayouts/slideLayout368.xml"/></Relationships>
</file>

<file path=ppt/slides/_rels/slide99.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54.xml"/><Relationship Id="rId1" Type="http://schemas.openxmlformats.org/officeDocument/2006/relationships/slideLayout" Target="../slideLayouts/slideLayout357.xml"/><Relationship Id="rId5" Type="http://schemas.openxmlformats.org/officeDocument/2006/relationships/image" Target="../media/image104.png"/><Relationship Id="rId4" Type="http://schemas.openxmlformats.org/officeDocument/2006/relationships/image" Target="../media/image103.jpe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263170" name="Rectangle 4"/>
          <p:cNvSpPr>
            <a:spLocks noGrp="1" noChangeArrowheads="1"/>
          </p:cNvSpPr>
          <p:nvPr>
            <p:ph type="title"/>
          </p:nvPr>
        </p:nvSpPr>
        <p:spPr/>
        <p:txBody>
          <a:bodyPr/>
          <a:lstStyle/>
          <a:p>
            <a:pPr eaLnBrk="1" hangingPunct="1"/>
            <a:r>
              <a:rPr lang="en-US" dirty="0">
                <a:solidFill>
                  <a:srgbClr val="000000"/>
                </a:solidFill>
                <a:latin typeface="Times New Roman" charset="0"/>
              </a:rPr>
              <a:t>Luke Title Slide</a:t>
            </a:r>
            <a:endParaRPr lang="en-US" dirty="0">
              <a:latin typeface="Times New Roman" charset="0"/>
            </a:endParaRPr>
          </a:p>
        </p:txBody>
      </p:sp>
      <p:pic>
        <p:nvPicPr>
          <p:cNvPr id="12"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263172" name="Picture 1"/>
          <p:cNvSpPr>
            <a:spLocks noChangeAspect="1"/>
          </p:cNvSpPr>
          <p:nvPr/>
        </p:nvSpPr>
        <p:spPr bwMode="auto">
          <a:xfrm>
            <a:off x="3924301" y="115888"/>
            <a:ext cx="5080000" cy="3568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7" tIns="45714" rIns="91427" bIns="45714"/>
          <a:lstStyle/>
          <a:p>
            <a:pPr eaLnBrk="0" fontAlgn="base" hangingPunct="0">
              <a:spcBef>
                <a:spcPct val="0"/>
              </a:spcBef>
              <a:spcAft>
                <a:spcPct val="0"/>
              </a:spcAft>
            </a:pPr>
            <a:endParaRPr lang="en-US" sz="2400">
              <a:solidFill>
                <a:srgbClr val="FFFFCC"/>
              </a:solidFill>
              <a:latin typeface="Arial" charset="0"/>
              <a:ea typeface="ＭＳ Ｐゴシック" charset="0"/>
            </a:endParaRPr>
          </a:p>
        </p:txBody>
      </p:sp>
      <p:sp>
        <p:nvSpPr>
          <p:cNvPr id="263173" name="Picture 2"/>
          <p:cNvSpPr>
            <a:spLocks noChangeAspect="1"/>
          </p:cNvSpPr>
          <p:nvPr/>
        </p:nvSpPr>
        <p:spPr bwMode="auto">
          <a:xfrm>
            <a:off x="4362450" y="3519489"/>
            <a:ext cx="3810000" cy="2501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7" tIns="45714" rIns="91427" bIns="45714"/>
          <a:lstStyle/>
          <a:p>
            <a:pPr eaLnBrk="0" fontAlgn="base" hangingPunct="0">
              <a:spcBef>
                <a:spcPct val="0"/>
              </a:spcBef>
              <a:spcAft>
                <a:spcPct val="0"/>
              </a:spcAft>
            </a:pPr>
            <a:endParaRPr lang="en-US" sz="2400">
              <a:solidFill>
                <a:srgbClr val="FFFFCC"/>
              </a:solidFill>
              <a:latin typeface="Arial" charset="0"/>
              <a:ea typeface="ＭＳ Ｐゴシック" charset="0"/>
            </a:endParaRPr>
          </a:p>
        </p:txBody>
      </p:sp>
      <p:sp>
        <p:nvSpPr>
          <p:cNvPr id="263174" name="Picture 3"/>
          <p:cNvSpPr>
            <a:spLocks noChangeAspect="1"/>
          </p:cNvSpPr>
          <p:nvPr/>
        </p:nvSpPr>
        <p:spPr bwMode="auto">
          <a:xfrm>
            <a:off x="179389" y="188914"/>
            <a:ext cx="5080000" cy="3314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7" tIns="45714" rIns="91427" bIns="45714"/>
          <a:lstStyle/>
          <a:p>
            <a:pPr eaLnBrk="0" fontAlgn="base" hangingPunct="0">
              <a:spcBef>
                <a:spcPct val="0"/>
              </a:spcBef>
              <a:spcAft>
                <a:spcPct val="0"/>
              </a:spcAft>
            </a:pPr>
            <a:endParaRPr lang="en-US" sz="2400">
              <a:solidFill>
                <a:srgbClr val="FFFFCC"/>
              </a:solidFill>
              <a:latin typeface="Arial" charset="0"/>
              <a:ea typeface="ＭＳ Ｐゴシック" charset="0"/>
            </a:endParaRPr>
          </a:p>
        </p:txBody>
      </p:sp>
      <p:sp>
        <p:nvSpPr>
          <p:cNvPr id="11" name="Rectangle 10"/>
          <p:cNvSpPr>
            <a:spLocks noChangeArrowheads="1"/>
          </p:cNvSpPr>
          <p:nvPr/>
        </p:nvSpPr>
        <p:spPr bwMode="auto">
          <a:xfrm>
            <a:off x="0" y="6337908"/>
            <a:ext cx="9144000" cy="53122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lIns="91427" tIns="45714" rIns="91427" bIns="45714" anchor="ctr"/>
          <a:lstStyle/>
          <a:p>
            <a:pPr algn="ctr" eaLnBrk="0" fontAlgn="base" hangingPunct="0">
              <a:spcBef>
                <a:spcPct val="20000"/>
              </a:spcBef>
              <a:buClr>
                <a:srgbClr val="FFCC00"/>
              </a:buClr>
              <a:buSzPct val="70000"/>
              <a:defRPr/>
            </a:pPr>
            <a:r>
              <a:rPr lang="en-US" sz="2000" b="1" kern="0" dirty="0">
                <a:solidFill>
                  <a:srgbClr val="FFFFFF"/>
                </a:solidFill>
                <a:effectLst>
                  <a:outerShdw blurRad="38100" dist="38100" dir="2700000" algn="tl">
                    <a:srgbClr val="000000"/>
                  </a:outerShdw>
                </a:effectLst>
                <a:latin typeface="Arial"/>
                <a:ea typeface="ＭＳ Ｐゴシック" charset="0"/>
                <a:cs typeface="Arial"/>
              </a:rPr>
              <a:t>Dr. Rick Griffith • </a:t>
            </a:r>
            <a:r>
              <a:rPr lang="zh-CN" altLang="en-US" sz="2000" b="1" kern="0" dirty="0">
                <a:solidFill>
                  <a:srgbClr val="FFFFFF"/>
                </a:solidFill>
                <a:effectLst>
                  <a:outerShdw blurRad="38100" dist="38100" dir="2700000" algn="tl">
                    <a:srgbClr val="000000"/>
                  </a:outerShdw>
                </a:effectLst>
                <a:latin typeface="Arial"/>
                <a:ea typeface="ＭＳ Ｐゴシック" charset="0"/>
                <a:cs typeface="Arial"/>
              </a:rPr>
              <a:t>新加坡神学院</a:t>
            </a:r>
            <a:r>
              <a:rPr lang="en-US" sz="2000" b="1" kern="0" dirty="0">
                <a:solidFill>
                  <a:srgbClr val="FFFFFF"/>
                </a:solidFill>
                <a:effectLst>
                  <a:outerShdw blurRad="38100" dist="38100" dir="2700000" algn="tl">
                    <a:srgbClr val="000000"/>
                  </a:outerShdw>
                </a:effectLst>
                <a:latin typeface="Arial"/>
                <a:ea typeface="ＭＳ Ｐゴシック" charset="0"/>
                <a:cs typeface="Arial"/>
              </a:rPr>
              <a:t>• BibleStudyDownloads.org</a:t>
            </a:r>
          </a:p>
        </p:txBody>
      </p:sp>
      <p:sp>
        <p:nvSpPr>
          <p:cNvPr id="263175" name="WordArt 3"/>
          <p:cNvSpPr>
            <a:spLocks noChangeArrowheads="1" noChangeShapeType="1" noTextEdit="1"/>
          </p:cNvSpPr>
          <p:nvPr/>
        </p:nvSpPr>
        <p:spPr bwMode="auto">
          <a:xfrm>
            <a:off x="395288" y="2996952"/>
            <a:ext cx="5040808" cy="3391273"/>
          </a:xfrm>
          <a:prstGeom prst="rect">
            <a:avLst/>
          </a:prstGeom>
        </p:spPr>
        <p:txBody>
          <a:bodyPr wrap="none" lIns="91427" tIns="45714" rIns="91427" bIns="45714" fromWordArt="1">
            <a:prstTxWarp prst="textDoubleWave1">
              <a:avLst>
                <a:gd name="adj1" fmla="val 6500"/>
                <a:gd name="adj2" fmla="val 0"/>
              </a:avLst>
            </a:prstTxWarp>
          </a:bodyPr>
          <a:lstStyle/>
          <a:p>
            <a:pPr algn="ctr" eaLnBrk="0" fontAlgn="base" hangingPunct="0">
              <a:spcBef>
                <a:spcPct val="0"/>
              </a:spcBef>
              <a:spcAft>
                <a:spcPct val="0"/>
              </a:spcAft>
            </a:pPr>
            <a:r>
              <a:rPr lang="zh-CN" altLang="en-US" sz="3600" kern="10" dirty="0">
                <a:ln w="12700" cap="sq">
                  <a:solidFill>
                    <a:srgbClr val="000099"/>
                  </a:solidFill>
                  <a:round/>
                  <a:headEnd type="none" w="sm" len="sm"/>
                  <a:tailEnd type="none" w="sm" len="sm"/>
                </a:ln>
                <a:solidFill>
                  <a:srgbClr val="33CCFF"/>
                </a:solidFill>
                <a:effectLst>
                  <a:outerShdw blurRad="63500" dist="125724" dir="18900000" algn="ctr" rotWithShape="0">
                    <a:srgbClr val="000099">
                      <a:alpha val="74997"/>
                    </a:srgbClr>
                  </a:outerShdw>
                </a:effectLst>
                <a:latin typeface="Impact"/>
                <a:ea typeface="Impact"/>
                <a:cs typeface="Impact"/>
              </a:rPr>
              <a:t>路加福音</a:t>
            </a:r>
            <a:endParaRPr lang="en-US" sz="3600" kern="10" dirty="0">
              <a:ln w="12700" cap="sq">
                <a:solidFill>
                  <a:srgbClr val="000099"/>
                </a:solidFill>
                <a:round/>
                <a:headEnd type="none" w="sm" len="sm"/>
                <a:tailEnd type="none" w="sm" len="sm"/>
              </a:ln>
              <a:solidFill>
                <a:srgbClr val="33CCFF"/>
              </a:solidFill>
              <a:effectLst>
                <a:outerShdw blurRad="63500" dist="125724" dir="18900000" algn="ctr" rotWithShape="0">
                  <a:srgbClr val="000099">
                    <a:alpha val="74997"/>
                  </a:srgbClr>
                </a:outerShdw>
              </a:effectLst>
              <a:latin typeface="Impact"/>
              <a:ea typeface="Impact"/>
              <a:cs typeface="Impact"/>
            </a:endParaRPr>
          </a:p>
        </p:txBody>
      </p:sp>
    </p:spTree>
    <p:extLst>
      <p:ext uri="{BB962C8B-B14F-4D97-AF65-F5344CB8AC3E}">
        <p14:creationId xmlns:p14="http://schemas.microsoft.com/office/powerpoint/2010/main" val="31002988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5745" name="Picture 3" descr="05_Lost_Coin_1024.jpg                                          00D23280Drive A                        7C2684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568476602"/>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0" y="4724407"/>
            <a:ext cx="9144000" cy="2016125"/>
          </a:xfrm>
          <a:effectLst>
            <a:outerShdw blurRad="63500" dist="35921" dir="2700000" algn="ctr" rotWithShape="0">
              <a:schemeClr val="tx2">
                <a:alpha val="74998"/>
              </a:schemeClr>
            </a:outerShdw>
          </a:effectLst>
          <a:extLst/>
        </p:spPr>
        <p:txBody>
          <a:bodyPr/>
          <a:lstStyle/>
          <a:p>
            <a:pPr>
              <a:defRPr/>
            </a:pPr>
            <a:r>
              <a:rPr lang="en-US" sz="5400" b="1" dirty="0">
                <a:effectLst>
                  <a:glow rad="127000">
                    <a:schemeClr val="tx1"/>
                  </a:glow>
                </a:effectLst>
                <a:latin typeface="Arial" charset="0"/>
                <a:ea typeface="ＭＳ Ｐゴシック" charset="0"/>
                <a:cs typeface="ＭＳ Ｐゴシック" charset="0"/>
              </a:rPr>
              <a:t>Palms to Palms</a:t>
            </a:r>
          </a:p>
        </p:txBody>
      </p:sp>
    </p:spTree>
    <p:extLst>
      <p:ext uri="{BB962C8B-B14F-4D97-AF65-F5344CB8AC3E}">
        <p14:creationId xmlns:p14="http://schemas.microsoft.com/office/powerpoint/2010/main" val="1901713893"/>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3985" name="Picture 5"/>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0638" y="15910"/>
            <a:ext cx="9123362" cy="6842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p:txBody>
          <a:bodyPr>
            <a:normAutofit/>
          </a:bodyPr>
          <a:lstStyle/>
          <a:p>
            <a:pPr eaLnBrk="1" fontAlgn="auto" hangingPunct="1">
              <a:spcAft>
                <a:spcPts val="0"/>
              </a:spcAft>
              <a:defRPr/>
            </a:pPr>
            <a:r>
              <a:rPr lang="zh-CN" altLang="en-US" sz="5400" dirty="0">
                <a:ea typeface="+mj-ea"/>
                <a:cs typeface="+mj-cs"/>
              </a:rPr>
              <a:t>耶稣受难日为何是美好的？</a:t>
            </a:r>
            <a:endParaRPr lang="en-US" sz="5400" dirty="0">
              <a:ea typeface="+mj-ea"/>
              <a:cs typeface="+mj-cs"/>
            </a:endParaRPr>
          </a:p>
        </p:txBody>
      </p:sp>
    </p:spTree>
    <p:extLst>
      <p:ext uri="{BB962C8B-B14F-4D97-AF65-F5344CB8AC3E}">
        <p14:creationId xmlns:p14="http://schemas.microsoft.com/office/powerpoint/2010/main" val="190564082"/>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1"/>
            <a:ext cx="9144000" cy="6858000"/>
          </a:xfrm>
          <a:prstGeom prst="rect">
            <a:avLst/>
          </a:prstGeom>
        </p:spPr>
      </p:pic>
      <p:sp>
        <p:nvSpPr>
          <p:cNvPr id="2" name="Title 1"/>
          <p:cNvSpPr>
            <a:spLocks noGrp="1"/>
          </p:cNvSpPr>
          <p:nvPr>
            <p:ph type="title"/>
          </p:nvPr>
        </p:nvSpPr>
        <p:spPr>
          <a:xfrm>
            <a:off x="0" y="3560095"/>
            <a:ext cx="9144000" cy="2990001"/>
          </a:xfrm>
        </p:spPr>
        <p:txBody>
          <a:bodyPr>
            <a:normAutofit fontScale="90000"/>
          </a:bodyPr>
          <a:lstStyle/>
          <a:p>
            <a:r>
              <a:rPr lang="en-US" sz="6600" dirty="0">
                <a:solidFill>
                  <a:srgbClr val="FFFFFF"/>
                </a:solidFill>
                <a:effectLst>
                  <a:glow rad="190500">
                    <a:srgbClr val="000000">
                      <a:alpha val="75000"/>
                    </a:srgbClr>
                  </a:glow>
                  <a:outerShdw blurRad="50800" dist="38100" dir="2700000" algn="tl" rotWithShape="0">
                    <a:srgbClr val="000000">
                      <a:alpha val="43000"/>
                    </a:srgbClr>
                  </a:outerShdw>
                </a:effectLst>
                <a:ea typeface="+mn-ea"/>
                <a:cs typeface="+mn-cs"/>
              </a:rPr>
              <a:t>How is Christ</a:t>
            </a:r>
            <a:r>
              <a:rPr lang="fr-FR" sz="6600" dirty="0">
                <a:solidFill>
                  <a:srgbClr val="FFFFFF"/>
                </a:solidFill>
                <a:effectLst>
                  <a:glow rad="190500">
                    <a:srgbClr val="000000">
                      <a:alpha val="75000"/>
                    </a:srgbClr>
                  </a:glow>
                  <a:outerShdw blurRad="50800" dist="38100" dir="2700000" algn="tl" rotWithShape="0">
                    <a:srgbClr val="000000">
                      <a:alpha val="43000"/>
                    </a:srgbClr>
                  </a:outerShdw>
                </a:effectLst>
                <a:ea typeface="+mn-ea"/>
                <a:cs typeface="+mn-cs"/>
              </a:rPr>
              <a:t>'</a:t>
            </a:r>
            <a:r>
              <a:rPr lang="en-US" sz="6600" dirty="0">
                <a:solidFill>
                  <a:srgbClr val="FFFFFF"/>
                </a:solidFill>
                <a:effectLst>
                  <a:glow rad="190500">
                    <a:srgbClr val="000000">
                      <a:alpha val="75000"/>
                    </a:srgbClr>
                  </a:glow>
                  <a:outerShdw blurRad="50800" dist="38100" dir="2700000" algn="tl" rotWithShape="0">
                    <a:srgbClr val="000000">
                      <a:alpha val="43000"/>
                    </a:srgbClr>
                  </a:outerShdw>
                </a:effectLst>
                <a:ea typeface="+mn-ea"/>
                <a:cs typeface="+mn-cs"/>
              </a:rPr>
              <a:t>s death better than any </a:t>
            </a:r>
            <a:r>
              <a:rPr lang="en-US" sz="6600" dirty="0">
                <a:solidFill>
                  <a:srgbClr val="FFFF00"/>
                </a:solidFill>
                <a:effectLst>
                  <a:glow rad="190500">
                    <a:srgbClr val="000000">
                      <a:alpha val="75000"/>
                    </a:srgbClr>
                  </a:glow>
                  <a:outerShdw blurRad="50800" dist="38100" dir="2700000" algn="tl" rotWithShape="0">
                    <a:srgbClr val="000000">
                      <a:alpha val="43000"/>
                    </a:srgbClr>
                  </a:outerShdw>
                </a:effectLst>
                <a:ea typeface="+mn-ea"/>
                <a:cs typeface="+mn-cs"/>
              </a:rPr>
              <a:t>sacrifice</a:t>
            </a:r>
            <a:r>
              <a:rPr lang="en-US" sz="6600" dirty="0">
                <a:solidFill>
                  <a:srgbClr val="FFFFFF"/>
                </a:solidFill>
                <a:effectLst>
                  <a:glow rad="190500">
                    <a:srgbClr val="000000">
                      <a:alpha val="75000"/>
                    </a:srgbClr>
                  </a:glow>
                  <a:outerShdw blurRad="50800" dist="38100" dir="2700000" algn="tl" rotWithShape="0">
                    <a:srgbClr val="000000">
                      <a:alpha val="43000"/>
                    </a:srgbClr>
                  </a:outerShdw>
                </a:effectLst>
                <a:ea typeface="+mn-ea"/>
                <a:cs typeface="+mn-cs"/>
              </a:rPr>
              <a:t>? </a:t>
            </a:r>
            <a:endParaRPr lang="en-US" dirty="0"/>
          </a:p>
        </p:txBody>
      </p:sp>
    </p:spTree>
    <p:extLst>
      <p:ext uri="{BB962C8B-B14F-4D97-AF65-F5344CB8AC3E}">
        <p14:creationId xmlns:p14="http://schemas.microsoft.com/office/powerpoint/2010/main" val="2679376701"/>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2"/>
          <p:cNvSpPr>
            <a:spLocks noGrp="1" noChangeArrowheads="1"/>
          </p:cNvSpPr>
          <p:nvPr>
            <p:ph type="ctrTitle"/>
          </p:nvPr>
        </p:nvSpPr>
        <p:spPr>
          <a:xfrm>
            <a:off x="3962400" y="1295400"/>
            <a:ext cx="5181600" cy="2514600"/>
          </a:xfrm>
          <a:effectLst>
            <a:outerShdw blurRad="63500" dist="35921" dir="2700000" algn="ctr" rotWithShape="0">
              <a:schemeClr val="bg2">
                <a:alpha val="74997"/>
              </a:schemeClr>
            </a:outerShdw>
          </a:effectLst>
          <a:extLst>
            <a:ext uri="{FAA26D3D-D897-4be2-8F04-BA451C77F1D7}">
              <ma14:placeholderFlag xmlns:ma14="http://schemas.microsoft.com/office/mac/drawingml/2011/main" xmlns="" val="1"/>
            </a:ext>
          </a:extLst>
        </p:spPr>
        <p:txBody>
          <a:bodyPr/>
          <a:lstStyle/>
          <a:p>
            <a:pPr eaLnBrk="1" hangingPunct="1">
              <a:defRPr/>
            </a:pPr>
            <a:r>
              <a:rPr lang="zh-CN" altLang="en-US" b="1">
                <a:ea typeface="SimSun" charset="0"/>
                <a:cs typeface="SimSun" charset="0"/>
              </a:rPr>
              <a:t>带有雪花石膏罐子的妇女是抹大拉的马利亜吗？</a:t>
            </a:r>
            <a:endParaRPr lang="en-US" altLang="zh-CN" b="1">
              <a:ea typeface="SimSun" charset="0"/>
              <a:cs typeface="SimSun" charset="0"/>
            </a:endParaRPr>
          </a:p>
        </p:txBody>
      </p:sp>
      <p:sp>
        <p:nvSpPr>
          <p:cNvPr id="174083" name="Rectangle 3"/>
          <p:cNvSpPr>
            <a:spLocks noGrp="1" noChangeArrowheads="1"/>
          </p:cNvSpPr>
          <p:nvPr>
            <p:ph type="subTitle" idx="1"/>
          </p:nvPr>
        </p:nvSpPr>
        <p:spPr>
          <a:xfrm>
            <a:off x="4381500" y="4114800"/>
            <a:ext cx="4610100" cy="2438400"/>
          </a:xfrm>
          <a:effectLst>
            <a:outerShdw blurRad="63500" dist="35921" dir="2700000" algn="ctr" rotWithShape="0">
              <a:schemeClr val="bg2">
                <a:alpha val="74997"/>
              </a:schemeClr>
            </a:outerShdw>
          </a:effectLst>
          <a:extLst>
            <a:ext uri="{FAA26D3D-D897-4be2-8F04-BA451C77F1D7}">
              <ma14:placeholderFlag xmlns:ma14="http://schemas.microsoft.com/office/mac/drawingml/2011/main" xmlns="" val="1"/>
            </a:ext>
          </a:extLst>
        </p:spPr>
        <p:txBody>
          <a:bodyPr/>
          <a:lstStyle/>
          <a:p>
            <a:pPr eaLnBrk="1" hangingPunct="1">
              <a:defRPr/>
            </a:pPr>
            <a:r>
              <a:rPr lang="zh-CN" altLang="en-US" sz="4000" b="1" i="1">
                <a:latin typeface="SimSun" charset="0"/>
                <a:ea typeface="SimSun" charset="0"/>
                <a:cs typeface="SimSun" charset="0"/>
              </a:rPr>
              <a:t>不</a:t>
            </a:r>
            <a:r>
              <a:rPr lang="en-US" altLang="zh-CN" sz="4000" b="1" i="1">
                <a:latin typeface="SimSun" charset="0"/>
                <a:ea typeface="SimSun" charset="0"/>
                <a:cs typeface="SimSun" charset="0"/>
              </a:rPr>
              <a:t>.</a:t>
            </a:r>
            <a:r>
              <a:rPr lang="zh-CN" altLang="en-US" sz="4000" b="1" i="1">
                <a:latin typeface="SimSun" charset="0"/>
                <a:ea typeface="SimSun" charset="0"/>
                <a:cs typeface="SimSun" charset="0"/>
              </a:rPr>
              <a:t>路加福音没有提他的名</a:t>
            </a:r>
            <a:r>
              <a:rPr lang="en-US" altLang="zh-CN" sz="4000" b="1" i="1">
                <a:latin typeface="SimSun" charset="0"/>
                <a:ea typeface="SimSun" charset="0"/>
                <a:cs typeface="SimSun" charset="0"/>
              </a:rPr>
              <a:t>,</a:t>
            </a:r>
            <a:r>
              <a:rPr lang="zh-CN" altLang="en-US" sz="4000" b="1" i="1">
                <a:latin typeface="SimSun" charset="0"/>
                <a:ea typeface="SimSun" charset="0"/>
                <a:cs typeface="SimSun" charset="0"/>
              </a:rPr>
              <a:t>但在其它福音中清楚记说是伯大尼</a:t>
            </a:r>
            <a:r>
              <a:rPr lang="zh-CN" altLang="en-US" sz="4000" b="1">
                <a:latin typeface="SimSun" charset="0"/>
                <a:ea typeface="SimSun" charset="0"/>
                <a:cs typeface="SimSun" charset="0"/>
              </a:rPr>
              <a:t>的马利亜</a:t>
            </a:r>
            <a:endParaRPr lang="en-US" altLang="zh-CN" sz="4000" b="1" i="1">
              <a:latin typeface="SimSun" charset="0"/>
              <a:ea typeface="SimSun" charset="0"/>
              <a:cs typeface="SimSun" charset="0"/>
            </a:endParaRPr>
          </a:p>
        </p:txBody>
      </p:sp>
      <p:pic>
        <p:nvPicPr>
          <p:cNvPr id="479235" name="Picture 4" descr="Alabast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43000"/>
            <a:ext cx="3806825" cy="571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73691267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74082">
                                            <p:txEl>
                                              <p:pRg st="0" end="0"/>
                                            </p:txEl>
                                          </p:spTgt>
                                        </p:tgtEl>
                                        <p:attrNameLst>
                                          <p:attrName>style.visibility</p:attrName>
                                        </p:attrNameLst>
                                      </p:cBhvr>
                                      <p:to>
                                        <p:strVal val="visible"/>
                                      </p:to>
                                    </p:set>
                                    <p:animEffect transition="in" filter="dissolve">
                                      <p:cBhvr>
                                        <p:cTn id="7" dur="500"/>
                                        <p:tgtEl>
                                          <p:spTgt spid="174082">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74083">
                                            <p:txEl>
                                              <p:pRg st="0" end="0"/>
                                            </p:txEl>
                                          </p:spTgt>
                                        </p:tgtEl>
                                        <p:attrNameLst>
                                          <p:attrName>style.visibility</p:attrName>
                                        </p:attrNameLst>
                                      </p:cBhvr>
                                      <p:to>
                                        <p:strVal val="visible"/>
                                      </p:to>
                                    </p:set>
                                    <p:animEffect transition="in" filter="dissolve">
                                      <p:cBhvr>
                                        <p:cTn id="12" dur="500"/>
                                        <p:tgtEl>
                                          <p:spTgt spid="17408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082" grpId="0" build="p" autoUpdateAnimBg="0"/>
      <p:bldP spid="174083" grpId="0" build="p" autoUpdateAnimBg="0"/>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3" name="Text Box 2"/>
          <p:cNvSpPr txBox="1">
            <a:spLocks noChangeArrowheads="1"/>
          </p:cNvSpPr>
          <p:nvPr/>
        </p:nvSpPr>
        <p:spPr bwMode="auto">
          <a:xfrm>
            <a:off x="8382000" y="76200"/>
            <a:ext cx="6413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fontAlgn="base" hangingPunct="1">
              <a:spcBef>
                <a:spcPct val="0"/>
              </a:spcBef>
              <a:spcAft>
                <a:spcPct val="0"/>
              </a:spcAft>
            </a:pPr>
            <a:r>
              <a:rPr lang="en-US" b="1">
                <a:solidFill>
                  <a:srgbClr val="000066"/>
                </a:solidFill>
              </a:rPr>
              <a:t>656</a:t>
            </a:r>
            <a:endParaRPr lang="en-US">
              <a:solidFill>
                <a:srgbClr val="000066"/>
              </a:solidFill>
            </a:endParaRPr>
          </a:p>
        </p:txBody>
      </p:sp>
      <p:pic>
        <p:nvPicPr>
          <p:cNvPr id="279554" name="Picture 3" descr="Passion Week0001"/>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19050" y="0"/>
            <a:ext cx="9107488"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79555" name="Rectangle 4"/>
          <p:cNvSpPr>
            <a:spLocks noGrp="1" noChangeArrowheads="1"/>
          </p:cNvSpPr>
          <p:nvPr>
            <p:ph type="title" idx="4294967295"/>
          </p:nvPr>
        </p:nvSpPr>
        <p:spPr>
          <a:xfrm>
            <a:off x="0" y="0"/>
            <a:ext cx="4191000" cy="914400"/>
          </a:xfrm>
          <a:solidFill>
            <a:srgbClr val="000099"/>
          </a:solidFill>
        </p:spPr>
        <p:txBody>
          <a:bodyPr/>
          <a:lstStyle/>
          <a:p>
            <a:pPr eaLnBrk="1" hangingPunct="1"/>
            <a:r>
              <a:rPr lang="zh-CN" altLang="en-US" sz="3600" b="1">
                <a:solidFill>
                  <a:srgbClr val="FFFFFF"/>
                </a:solidFill>
                <a:latin typeface="Arial" charset="0"/>
                <a:ea typeface="SimSun" charset="0"/>
                <a:cs typeface="SimSun" charset="0"/>
              </a:rPr>
              <a:t>约翰福音</a:t>
            </a:r>
            <a:r>
              <a:rPr lang="en-US" altLang="ja-JP" sz="3600" b="1">
                <a:solidFill>
                  <a:srgbClr val="FFFFFF"/>
                </a:solidFill>
                <a:latin typeface="Arial" charset="0"/>
                <a:ea typeface="ＭＳ Ｐゴシック" charset="0"/>
                <a:cs typeface="ＭＳ Ｐゴシック" charset="0"/>
              </a:rPr>
              <a:t>12</a:t>
            </a:r>
            <a:r>
              <a:rPr lang="zh-CN" altLang="en-US" sz="3600" b="1">
                <a:solidFill>
                  <a:srgbClr val="FFFFFF"/>
                </a:solidFill>
                <a:latin typeface="Arial" charset="0"/>
                <a:ea typeface="SimSun" charset="0"/>
                <a:cs typeface="SimSun" charset="0"/>
              </a:rPr>
              <a:t>章事件</a:t>
            </a:r>
            <a:endParaRPr lang="en-US" sz="3600">
              <a:solidFill>
                <a:srgbClr val="FFFFFF"/>
              </a:solidFill>
              <a:latin typeface="Calibri" charset="0"/>
              <a:ea typeface="ＭＳ Ｐゴシック" charset="0"/>
              <a:cs typeface="ＭＳ Ｐゴシック" charset="0"/>
            </a:endParaRPr>
          </a:p>
        </p:txBody>
      </p:sp>
      <p:sp>
        <p:nvSpPr>
          <p:cNvPr id="257029" name="Text Box 5"/>
          <p:cNvSpPr txBox="1">
            <a:spLocks noChangeArrowheads="1"/>
          </p:cNvSpPr>
          <p:nvPr/>
        </p:nvSpPr>
        <p:spPr bwMode="auto">
          <a:xfrm>
            <a:off x="5402263" y="5638800"/>
            <a:ext cx="2338387" cy="954088"/>
          </a:xfrm>
          <a:prstGeom prst="rect">
            <a:avLst/>
          </a:prstGeom>
          <a:solidFill>
            <a:srgbClr val="00009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fontAlgn="base">
              <a:spcBef>
                <a:spcPct val="0"/>
              </a:spcBef>
              <a:spcAft>
                <a:spcPct val="0"/>
              </a:spcAft>
            </a:pPr>
            <a:r>
              <a:rPr lang="zh-CN" altLang="en-US" sz="2800">
                <a:solidFill>
                  <a:srgbClr val="FFFFCC"/>
                </a:solidFill>
                <a:latin typeface="SimHei" charset="0"/>
                <a:ea typeface="SimHei" charset="0"/>
                <a:cs typeface="SimHei" charset="0"/>
              </a:rPr>
              <a:t>伯大尼的受膏</a:t>
            </a:r>
            <a:endParaRPr lang="en-US" altLang="ja-JP" sz="2800">
              <a:solidFill>
                <a:srgbClr val="FFFFCC"/>
              </a:solidFill>
              <a:latin typeface="SimHei" charset="0"/>
              <a:ea typeface="SimHei" charset="0"/>
              <a:cs typeface="SimHei" charset="0"/>
            </a:endParaRPr>
          </a:p>
          <a:p>
            <a:pPr algn="ctr" fontAlgn="base">
              <a:spcBef>
                <a:spcPct val="0"/>
              </a:spcBef>
              <a:spcAft>
                <a:spcPct val="0"/>
              </a:spcAft>
            </a:pPr>
            <a:r>
              <a:rPr lang="en-US" sz="2800">
                <a:solidFill>
                  <a:srgbClr val="FFFFCC"/>
                </a:solidFill>
                <a:latin typeface="Arial" charset="0"/>
              </a:rPr>
              <a:t>12:1-11</a:t>
            </a:r>
          </a:p>
        </p:txBody>
      </p:sp>
      <p:sp>
        <p:nvSpPr>
          <p:cNvPr id="257030" name="Text Box 6"/>
          <p:cNvSpPr txBox="1">
            <a:spLocks noChangeArrowheads="1"/>
          </p:cNvSpPr>
          <p:nvPr/>
        </p:nvSpPr>
        <p:spPr bwMode="auto">
          <a:xfrm>
            <a:off x="4411663" y="4165600"/>
            <a:ext cx="1979612" cy="954088"/>
          </a:xfrm>
          <a:prstGeom prst="rect">
            <a:avLst/>
          </a:prstGeom>
          <a:solidFill>
            <a:srgbClr val="00009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fontAlgn="base">
              <a:spcBef>
                <a:spcPct val="0"/>
              </a:spcBef>
              <a:spcAft>
                <a:spcPct val="0"/>
              </a:spcAft>
            </a:pPr>
            <a:r>
              <a:rPr lang="zh-CN" altLang="en-US" sz="2800">
                <a:solidFill>
                  <a:srgbClr val="FFFFCC"/>
                </a:solidFill>
                <a:latin typeface="SimHei" charset="0"/>
                <a:ea typeface="SimHei" charset="0"/>
                <a:cs typeface="SimHei" charset="0"/>
              </a:rPr>
              <a:t>光荣的进入</a:t>
            </a:r>
            <a:endParaRPr lang="en-US" altLang="ja-JP" sz="2800">
              <a:solidFill>
                <a:srgbClr val="FFFFCC"/>
              </a:solidFill>
              <a:latin typeface="SimHei" charset="0"/>
              <a:ea typeface="SimHei" charset="0"/>
              <a:cs typeface="SimHei" charset="0"/>
            </a:endParaRPr>
          </a:p>
          <a:p>
            <a:pPr algn="ctr" fontAlgn="base">
              <a:spcBef>
                <a:spcPct val="0"/>
              </a:spcBef>
              <a:spcAft>
                <a:spcPct val="0"/>
              </a:spcAft>
            </a:pPr>
            <a:r>
              <a:rPr lang="en-US" sz="2800">
                <a:solidFill>
                  <a:srgbClr val="FFFFCC"/>
                </a:solidFill>
                <a:latin typeface="Arial" charset="0"/>
              </a:rPr>
              <a:t>12:12-20</a:t>
            </a:r>
          </a:p>
        </p:txBody>
      </p:sp>
      <p:sp>
        <p:nvSpPr>
          <p:cNvPr id="257031" name="Text Box 7"/>
          <p:cNvSpPr txBox="1">
            <a:spLocks noChangeArrowheads="1"/>
          </p:cNvSpPr>
          <p:nvPr/>
        </p:nvSpPr>
        <p:spPr bwMode="auto">
          <a:xfrm>
            <a:off x="3052763" y="2692400"/>
            <a:ext cx="1979612" cy="954088"/>
          </a:xfrm>
          <a:prstGeom prst="rect">
            <a:avLst/>
          </a:prstGeom>
          <a:solidFill>
            <a:srgbClr val="00009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fontAlgn="base">
              <a:spcBef>
                <a:spcPct val="0"/>
              </a:spcBef>
              <a:spcAft>
                <a:spcPct val="0"/>
              </a:spcAft>
            </a:pPr>
            <a:r>
              <a:rPr lang="zh-CN" altLang="en-US" sz="2800">
                <a:solidFill>
                  <a:srgbClr val="FFFFCC"/>
                </a:solidFill>
                <a:latin typeface="SimHei" charset="0"/>
                <a:ea typeface="SimHei" charset="0"/>
                <a:cs typeface="SimHei" charset="0"/>
              </a:rPr>
              <a:t>死亡的预表</a:t>
            </a:r>
            <a:endParaRPr lang="en-US" altLang="zh-CN" sz="2800">
              <a:solidFill>
                <a:srgbClr val="FFFFCC"/>
              </a:solidFill>
              <a:latin typeface="SimHei" charset="0"/>
              <a:ea typeface="SimHei" charset="0"/>
              <a:cs typeface="SimHei" charset="0"/>
            </a:endParaRPr>
          </a:p>
          <a:p>
            <a:pPr algn="ctr" fontAlgn="base">
              <a:spcBef>
                <a:spcPct val="0"/>
              </a:spcBef>
              <a:spcAft>
                <a:spcPct val="0"/>
              </a:spcAft>
            </a:pPr>
            <a:r>
              <a:rPr lang="en-US" sz="2800">
                <a:solidFill>
                  <a:srgbClr val="FFFFCC"/>
                </a:solidFill>
                <a:latin typeface="Arial" charset="0"/>
              </a:rPr>
              <a:t>12:21-36</a:t>
            </a:r>
          </a:p>
        </p:txBody>
      </p:sp>
      <p:sp>
        <p:nvSpPr>
          <p:cNvPr id="257032" name="Text Box 8"/>
          <p:cNvSpPr txBox="1">
            <a:spLocks noChangeArrowheads="1"/>
          </p:cNvSpPr>
          <p:nvPr/>
        </p:nvSpPr>
        <p:spPr bwMode="auto">
          <a:xfrm>
            <a:off x="1295400" y="1219200"/>
            <a:ext cx="1979613" cy="954088"/>
          </a:xfrm>
          <a:prstGeom prst="rect">
            <a:avLst/>
          </a:prstGeom>
          <a:solidFill>
            <a:srgbClr val="00009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fontAlgn="base">
              <a:spcBef>
                <a:spcPct val="0"/>
              </a:spcBef>
              <a:spcAft>
                <a:spcPct val="0"/>
              </a:spcAft>
            </a:pPr>
            <a:r>
              <a:rPr lang="zh-CN" altLang="en-US" sz="2800">
                <a:solidFill>
                  <a:srgbClr val="FFFFCC"/>
                </a:solidFill>
                <a:latin typeface="SimHei" charset="0"/>
                <a:ea typeface="SimHei" charset="0"/>
                <a:cs typeface="SimHei" charset="0"/>
              </a:rPr>
              <a:t>不信的摘要</a:t>
            </a:r>
            <a:endParaRPr lang="en-US" altLang="ja-JP" sz="2800">
              <a:solidFill>
                <a:srgbClr val="FFFFCC"/>
              </a:solidFill>
              <a:latin typeface="SimHei" charset="0"/>
              <a:ea typeface="SimHei" charset="0"/>
              <a:cs typeface="SimHei" charset="0"/>
            </a:endParaRPr>
          </a:p>
          <a:p>
            <a:pPr algn="ctr" fontAlgn="base">
              <a:spcBef>
                <a:spcPct val="0"/>
              </a:spcBef>
              <a:spcAft>
                <a:spcPct val="0"/>
              </a:spcAft>
            </a:pPr>
            <a:r>
              <a:rPr lang="en-US" sz="2800">
                <a:solidFill>
                  <a:srgbClr val="FFFFCC"/>
                </a:solidFill>
                <a:latin typeface="Arial" charset="0"/>
              </a:rPr>
              <a:t>12:37-50</a:t>
            </a:r>
          </a:p>
        </p:txBody>
      </p:sp>
      <p:sp>
        <p:nvSpPr>
          <p:cNvPr id="257033" name="AutoShape 9"/>
          <p:cNvSpPr>
            <a:spLocks noChangeArrowheads="1"/>
          </p:cNvSpPr>
          <p:nvPr/>
        </p:nvSpPr>
        <p:spPr bwMode="auto">
          <a:xfrm rot="-7065457">
            <a:off x="5867400" y="5105400"/>
            <a:ext cx="533400" cy="5334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0066"/>
          </a:solidFill>
          <a:ln w="9525">
            <a:solidFill>
              <a:schemeClr val="tx1"/>
            </a:solidFill>
            <a:miter lim="800000"/>
            <a:headEnd/>
            <a:tailEnd/>
          </a:ln>
        </p:spPr>
        <p:txBody>
          <a:bodyPr wrap="none" anchor="ctr"/>
          <a:lstStyle/>
          <a:p>
            <a:pPr fontAlgn="base">
              <a:spcBef>
                <a:spcPct val="0"/>
              </a:spcBef>
              <a:spcAft>
                <a:spcPct val="0"/>
              </a:spcAft>
            </a:pPr>
            <a:endParaRPr lang="en-US" sz="2400">
              <a:solidFill>
                <a:prstClr val="black"/>
              </a:solidFill>
              <a:latin typeface="Times New Roman" charset="0"/>
              <a:ea typeface="ＭＳ Ｐゴシック" charset="0"/>
            </a:endParaRPr>
          </a:p>
        </p:txBody>
      </p:sp>
      <p:sp>
        <p:nvSpPr>
          <p:cNvPr id="257034" name="AutoShape 10"/>
          <p:cNvSpPr>
            <a:spLocks noChangeArrowheads="1"/>
          </p:cNvSpPr>
          <p:nvPr/>
        </p:nvSpPr>
        <p:spPr bwMode="auto">
          <a:xfrm rot="-7065457">
            <a:off x="4572000" y="3581400"/>
            <a:ext cx="533400" cy="5334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0066"/>
          </a:solidFill>
          <a:ln w="9525">
            <a:solidFill>
              <a:schemeClr val="tx1"/>
            </a:solidFill>
            <a:miter lim="800000"/>
            <a:headEnd/>
            <a:tailEnd/>
          </a:ln>
        </p:spPr>
        <p:txBody>
          <a:bodyPr wrap="none" anchor="ctr"/>
          <a:lstStyle/>
          <a:p>
            <a:pPr fontAlgn="base">
              <a:spcBef>
                <a:spcPct val="0"/>
              </a:spcBef>
              <a:spcAft>
                <a:spcPct val="0"/>
              </a:spcAft>
            </a:pPr>
            <a:endParaRPr lang="en-US" sz="2400">
              <a:solidFill>
                <a:prstClr val="black"/>
              </a:solidFill>
              <a:latin typeface="Times New Roman" charset="0"/>
              <a:ea typeface="ＭＳ Ｐゴシック" charset="0"/>
            </a:endParaRPr>
          </a:p>
        </p:txBody>
      </p:sp>
      <p:sp>
        <p:nvSpPr>
          <p:cNvPr id="257035" name="AutoShape 11"/>
          <p:cNvSpPr>
            <a:spLocks noChangeArrowheads="1"/>
          </p:cNvSpPr>
          <p:nvPr/>
        </p:nvSpPr>
        <p:spPr bwMode="auto">
          <a:xfrm rot="-7065457">
            <a:off x="3200400" y="2133600"/>
            <a:ext cx="533400" cy="5334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0066"/>
          </a:solidFill>
          <a:ln w="9525">
            <a:solidFill>
              <a:schemeClr val="tx1"/>
            </a:solidFill>
            <a:miter lim="800000"/>
            <a:headEnd/>
            <a:tailEnd/>
          </a:ln>
        </p:spPr>
        <p:txBody>
          <a:bodyPr wrap="none" anchor="ctr"/>
          <a:lstStyle/>
          <a:p>
            <a:pPr fontAlgn="base">
              <a:spcBef>
                <a:spcPct val="0"/>
              </a:spcBef>
              <a:spcAft>
                <a:spcPct val="0"/>
              </a:spcAft>
            </a:pPr>
            <a:endParaRPr lang="en-US" sz="2400">
              <a:solidFill>
                <a:prstClr val="black"/>
              </a:solidFill>
              <a:latin typeface="Times New Roman" charset="0"/>
              <a:ea typeface="ＭＳ Ｐゴシック" charset="0"/>
            </a:endParaRPr>
          </a:p>
        </p:txBody>
      </p:sp>
      <p:sp>
        <p:nvSpPr>
          <p:cNvPr id="279563" name="Text Box 13"/>
          <p:cNvSpPr txBox="1">
            <a:spLocks noChangeArrowheads="1"/>
          </p:cNvSpPr>
          <p:nvPr/>
        </p:nvSpPr>
        <p:spPr bwMode="auto">
          <a:xfrm>
            <a:off x="8578850" y="0"/>
            <a:ext cx="4889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fontAlgn="base" hangingPunct="1">
              <a:spcBef>
                <a:spcPct val="0"/>
              </a:spcBef>
              <a:spcAft>
                <a:spcPct val="0"/>
              </a:spcAft>
            </a:pPr>
            <a:r>
              <a:rPr lang="en-US" b="1">
                <a:solidFill>
                  <a:srgbClr val="000066"/>
                </a:solidFill>
              </a:rPr>
              <a:t>64</a:t>
            </a:r>
            <a:endParaRPr lang="en-US">
              <a:solidFill>
                <a:srgbClr val="000066"/>
              </a:solidFill>
            </a:endParaRPr>
          </a:p>
        </p:txBody>
      </p:sp>
    </p:spTree>
    <p:extLst>
      <p:ext uri="{BB962C8B-B14F-4D97-AF65-F5344CB8AC3E}">
        <p14:creationId xmlns:p14="http://schemas.microsoft.com/office/powerpoint/2010/main" val="6998389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57029"/>
                                        </p:tgtEl>
                                        <p:attrNameLst>
                                          <p:attrName>style.visibility</p:attrName>
                                        </p:attrNameLst>
                                      </p:cBhvr>
                                      <p:to>
                                        <p:strVal val="visible"/>
                                      </p:to>
                                    </p:set>
                                    <p:animEffect transition="in" filter="blinds(horizontal)">
                                      <p:cBhvr>
                                        <p:cTn id="7" dur="500"/>
                                        <p:tgtEl>
                                          <p:spTgt spid="25702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57033"/>
                                        </p:tgtEl>
                                        <p:attrNameLst>
                                          <p:attrName>style.visibility</p:attrName>
                                        </p:attrNameLst>
                                      </p:cBhvr>
                                      <p:to>
                                        <p:strVal val="visible"/>
                                      </p:to>
                                    </p:set>
                                    <p:animEffect transition="in" filter="wipe(down)">
                                      <p:cBhvr>
                                        <p:cTn id="12" dur="500"/>
                                        <p:tgtEl>
                                          <p:spTgt spid="257033"/>
                                        </p:tgtEl>
                                      </p:cBhvr>
                                    </p:animEffect>
                                  </p:childTnLst>
                                </p:cTn>
                              </p:par>
                            </p:childTnLst>
                          </p:cTn>
                        </p:par>
                        <p:par>
                          <p:cTn id="13" fill="hold" nodeType="afterGroup">
                            <p:stCondLst>
                              <p:cond delay="500"/>
                            </p:stCondLst>
                            <p:childTnLst>
                              <p:par>
                                <p:cTn id="14" presetID="3" presetClass="entr" presetSubtype="10" fill="hold" grpId="0" nodeType="afterEffect">
                                  <p:stCondLst>
                                    <p:cond delay="0"/>
                                  </p:stCondLst>
                                  <p:childTnLst>
                                    <p:set>
                                      <p:cBhvr>
                                        <p:cTn id="15" dur="1" fill="hold">
                                          <p:stCondLst>
                                            <p:cond delay="0"/>
                                          </p:stCondLst>
                                        </p:cTn>
                                        <p:tgtEl>
                                          <p:spTgt spid="257030"/>
                                        </p:tgtEl>
                                        <p:attrNameLst>
                                          <p:attrName>style.visibility</p:attrName>
                                        </p:attrNameLst>
                                      </p:cBhvr>
                                      <p:to>
                                        <p:strVal val="visible"/>
                                      </p:to>
                                    </p:set>
                                    <p:animEffect transition="in" filter="blinds(horizontal)">
                                      <p:cBhvr>
                                        <p:cTn id="16" dur="500"/>
                                        <p:tgtEl>
                                          <p:spTgt spid="257030"/>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257034"/>
                                        </p:tgtEl>
                                        <p:attrNameLst>
                                          <p:attrName>style.visibility</p:attrName>
                                        </p:attrNameLst>
                                      </p:cBhvr>
                                      <p:to>
                                        <p:strVal val="visible"/>
                                      </p:to>
                                    </p:set>
                                    <p:animEffect transition="in" filter="wipe(down)">
                                      <p:cBhvr>
                                        <p:cTn id="21" dur="500"/>
                                        <p:tgtEl>
                                          <p:spTgt spid="257034"/>
                                        </p:tgtEl>
                                      </p:cBhvr>
                                    </p:animEffect>
                                  </p:childTnLst>
                                </p:cTn>
                              </p:par>
                            </p:childTnLst>
                          </p:cTn>
                        </p:par>
                        <p:par>
                          <p:cTn id="22" fill="hold" nodeType="afterGroup">
                            <p:stCondLst>
                              <p:cond delay="500"/>
                            </p:stCondLst>
                            <p:childTnLst>
                              <p:par>
                                <p:cTn id="23" presetID="3" presetClass="entr" presetSubtype="10" fill="hold" grpId="0" nodeType="afterEffect">
                                  <p:stCondLst>
                                    <p:cond delay="0"/>
                                  </p:stCondLst>
                                  <p:childTnLst>
                                    <p:set>
                                      <p:cBhvr>
                                        <p:cTn id="24" dur="1" fill="hold">
                                          <p:stCondLst>
                                            <p:cond delay="0"/>
                                          </p:stCondLst>
                                        </p:cTn>
                                        <p:tgtEl>
                                          <p:spTgt spid="257031"/>
                                        </p:tgtEl>
                                        <p:attrNameLst>
                                          <p:attrName>style.visibility</p:attrName>
                                        </p:attrNameLst>
                                      </p:cBhvr>
                                      <p:to>
                                        <p:strVal val="visible"/>
                                      </p:to>
                                    </p:set>
                                    <p:animEffect transition="in" filter="blinds(horizontal)">
                                      <p:cBhvr>
                                        <p:cTn id="25" dur="500"/>
                                        <p:tgtEl>
                                          <p:spTgt spid="257031"/>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257035"/>
                                        </p:tgtEl>
                                        <p:attrNameLst>
                                          <p:attrName>style.visibility</p:attrName>
                                        </p:attrNameLst>
                                      </p:cBhvr>
                                      <p:to>
                                        <p:strVal val="visible"/>
                                      </p:to>
                                    </p:set>
                                    <p:animEffect transition="in" filter="wipe(down)">
                                      <p:cBhvr>
                                        <p:cTn id="30" dur="500"/>
                                        <p:tgtEl>
                                          <p:spTgt spid="257035"/>
                                        </p:tgtEl>
                                      </p:cBhvr>
                                    </p:animEffect>
                                  </p:childTnLst>
                                </p:cTn>
                              </p:par>
                            </p:childTnLst>
                          </p:cTn>
                        </p:par>
                        <p:par>
                          <p:cTn id="31" fill="hold" nodeType="afterGroup">
                            <p:stCondLst>
                              <p:cond delay="500"/>
                            </p:stCondLst>
                            <p:childTnLst>
                              <p:par>
                                <p:cTn id="32" presetID="3" presetClass="entr" presetSubtype="10" fill="hold" grpId="0" nodeType="afterEffect">
                                  <p:stCondLst>
                                    <p:cond delay="0"/>
                                  </p:stCondLst>
                                  <p:childTnLst>
                                    <p:set>
                                      <p:cBhvr>
                                        <p:cTn id="33" dur="1" fill="hold">
                                          <p:stCondLst>
                                            <p:cond delay="0"/>
                                          </p:stCondLst>
                                        </p:cTn>
                                        <p:tgtEl>
                                          <p:spTgt spid="257032"/>
                                        </p:tgtEl>
                                        <p:attrNameLst>
                                          <p:attrName>style.visibility</p:attrName>
                                        </p:attrNameLst>
                                      </p:cBhvr>
                                      <p:to>
                                        <p:strVal val="visible"/>
                                      </p:to>
                                    </p:set>
                                    <p:animEffect transition="in" filter="blinds(horizontal)">
                                      <p:cBhvr>
                                        <p:cTn id="34" dur="500"/>
                                        <p:tgtEl>
                                          <p:spTgt spid="2570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7029" grpId="0" animBg="1"/>
      <p:bldP spid="257030" grpId="0" animBg="1"/>
      <p:bldP spid="257031" grpId="0" animBg="1"/>
      <p:bldP spid="257032" grpId="0" animBg="1"/>
      <p:bldP spid="257033" grpId="0" animBg="1"/>
      <p:bldP spid="257034" grpId="0" animBg="1"/>
      <p:bldP spid="257035" grpId="0" animBg="1"/>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3329" name="Picture 2" descr="jesusandsinfulwoman"/>
          <p:cNvPicPr>
            <a:picLocks noChangeAspect="1" noChangeArrowheads="1"/>
          </p:cNvPicPr>
          <p:nvPr/>
        </p:nvPicPr>
        <p:blipFill>
          <a:blip r:embed="rId3">
            <a:lum bright="6000"/>
            <a:extLst>
              <a:ext uri="{28A0092B-C50C-407E-A947-70E740481C1C}">
                <a14:useLocalDpi xmlns:a14="http://schemas.microsoft.com/office/drawing/2010/main" val="0"/>
              </a:ext>
            </a:extLst>
          </a:blip>
          <a:srcRect/>
          <a:stretch>
            <a:fillRect/>
          </a:stretch>
        </p:blipFill>
        <p:spPr bwMode="auto">
          <a:xfrm>
            <a:off x="0" y="609600"/>
            <a:ext cx="9144000" cy="6232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7155" name="Rectangle 3"/>
          <p:cNvSpPr>
            <a:spLocks noGrp="1" noChangeArrowheads="1"/>
          </p:cNvSpPr>
          <p:nvPr>
            <p:ph type="title" idx="4294967295"/>
          </p:nvPr>
        </p:nvSpPr>
        <p:spPr>
          <a:xfrm>
            <a:off x="0" y="0"/>
            <a:ext cx="9144000" cy="1219200"/>
          </a:xfrm>
          <a:solidFill>
            <a:schemeClr val="tx2"/>
          </a:solidFill>
          <a:extLst>
            <a:ext uri="{91240B29-F687-4f45-9708-019B960494DF}">
              <a14:hiddenLine xmlns:a14="http://schemas.microsoft.com/office/drawing/2010/main" xmlns="" w="9525" cap="flat" cmpd="sng">
                <a:solidFill>
                  <a:schemeClr val="tx1"/>
                </a:solidFill>
                <a:prstDash val="solid"/>
                <a:miter lim="800000"/>
                <a:headEnd/>
                <a:tailEnd/>
              </a14:hiddenLine>
            </a:ext>
          </a:extLst>
        </p:spPr>
        <p:txBody>
          <a:bodyPr/>
          <a:lstStyle/>
          <a:p>
            <a:pPr eaLnBrk="1" hangingPunct="1">
              <a:defRPr/>
            </a:pPr>
            <a:r>
              <a:rPr lang="zh-CN" altLang="en-US" sz="2800" i="1">
                <a:solidFill>
                  <a:srgbClr val="FFFFFF"/>
                </a:solidFill>
                <a:latin typeface="Papyrus" charset="0"/>
                <a:ea typeface="SimSun" charset="0"/>
                <a:cs typeface="SimSun" charset="0"/>
              </a:rPr>
              <a:t>路加福音</a:t>
            </a:r>
            <a:r>
              <a:rPr lang="en-US" altLang="zh-CN" sz="2800" i="1">
                <a:solidFill>
                  <a:srgbClr val="FFFFFF"/>
                </a:solidFill>
                <a:latin typeface="Papyrus" charset="0"/>
                <a:ea typeface="SimSun" charset="0"/>
                <a:cs typeface="SimSun" charset="0"/>
              </a:rPr>
              <a:t> 7:36-50</a:t>
            </a:r>
            <a:br>
              <a:rPr lang="en-US" altLang="zh-CN" sz="2800" i="1">
                <a:solidFill>
                  <a:srgbClr val="FFFFFF"/>
                </a:solidFill>
                <a:latin typeface="Papyrus" charset="0"/>
                <a:ea typeface="SimSun" charset="0"/>
                <a:cs typeface="SimSun" charset="0"/>
              </a:rPr>
            </a:br>
            <a:r>
              <a:rPr lang="zh-CN" altLang="en-US" sz="2800" i="1">
                <a:solidFill>
                  <a:srgbClr val="FFFFFF"/>
                </a:solidFill>
                <a:latin typeface="Papyrus" charset="0"/>
                <a:ea typeface="SimSun" charset="0"/>
                <a:cs typeface="SimSun" charset="0"/>
              </a:rPr>
              <a:t>耶稣与罪恶深</a:t>
            </a:r>
            <a:r>
              <a:rPr lang="zh-CN" altLang="en-US" sz="2800" i="1">
                <a:solidFill>
                  <a:schemeClr val="bg1"/>
                </a:solidFill>
                <a:ea typeface="SimSun" charset="0"/>
                <a:cs typeface="SimSun" charset="0"/>
              </a:rPr>
              <a:t>重的女人</a:t>
            </a:r>
            <a:endParaRPr lang="en-US" altLang="zh-CN" sz="3600" i="1">
              <a:solidFill>
                <a:srgbClr val="FFFFFF"/>
              </a:solidFill>
              <a:latin typeface="Papyrus" charset="0"/>
              <a:ea typeface="SimSun" charset="0"/>
              <a:cs typeface="SimSun" charset="0"/>
            </a:endParaRPr>
          </a:p>
        </p:txBody>
      </p:sp>
    </p:spTree>
    <p:extLst>
      <p:ext uri="{BB962C8B-B14F-4D97-AF65-F5344CB8AC3E}">
        <p14:creationId xmlns:p14="http://schemas.microsoft.com/office/powerpoint/2010/main" val="4118397049"/>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p:cNvGrpSpPr/>
        <p:nvPr/>
      </p:nvGrpSpPr>
      <p:grpSpPr>
        <a:xfrm>
          <a:off x="0" y="0"/>
          <a:ext cx="0" cy="0"/>
          <a:chOff x="0" y="0"/>
          <a:chExt cx="0" cy="0"/>
        </a:xfrm>
      </p:grpSpPr>
      <p:sp>
        <p:nvSpPr>
          <p:cNvPr id="179202" name="Rectangle 2"/>
          <p:cNvSpPr>
            <a:spLocks noChangeArrowheads="1"/>
          </p:cNvSpPr>
          <p:nvPr/>
        </p:nvSpPr>
        <p:spPr bwMode="auto">
          <a:xfrm>
            <a:off x="0" y="0"/>
            <a:ext cx="9144000" cy="990600"/>
          </a:xfrm>
          <a:prstGeom prst="rect">
            <a:avLst/>
          </a:prstGeom>
          <a:gradFill rotWithShape="0">
            <a:gsLst>
              <a:gs pos="0">
                <a:srgbClr val="333399">
                  <a:alpha val="44000"/>
                </a:srgbClr>
              </a:gs>
              <a:gs pos="50000">
                <a:srgbClr val="171747"/>
              </a:gs>
              <a:gs pos="100000">
                <a:srgbClr val="333399">
                  <a:alpha val="44000"/>
                </a:srgbClr>
              </a:gs>
            </a:gsLst>
            <a:lin ang="5400000" scaled="1"/>
          </a:gra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0" fontAlgn="base" hangingPunct="0">
              <a:spcBef>
                <a:spcPct val="0"/>
              </a:spcBef>
              <a:spcAft>
                <a:spcPct val="0"/>
              </a:spcAft>
            </a:pPr>
            <a:endParaRPr lang="en-US" altLang="en-US">
              <a:solidFill>
                <a:srgbClr val="000000"/>
              </a:solidFill>
            </a:endParaRPr>
          </a:p>
        </p:txBody>
      </p:sp>
      <p:sp>
        <p:nvSpPr>
          <p:cNvPr id="179203" name="Text Box 3"/>
          <p:cNvSpPr txBox="1">
            <a:spLocks noChangeArrowheads="1"/>
          </p:cNvSpPr>
          <p:nvPr/>
        </p:nvSpPr>
        <p:spPr bwMode="auto">
          <a:xfrm>
            <a:off x="0" y="1006475"/>
            <a:ext cx="9144000" cy="579438"/>
          </a:xfrm>
          <a:prstGeom prst="rect">
            <a:avLst/>
          </a:prstGeom>
          <a:solidFill>
            <a:srgbClr val="CCCCFF">
              <a:alpha val="58000"/>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fontAlgn="base">
              <a:spcBef>
                <a:spcPct val="0"/>
              </a:spcBef>
              <a:spcAft>
                <a:spcPct val="0"/>
              </a:spcAft>
            </a:pPr>
            <a:r>
              <a:rPr lang="zh-CN" altLang="en-US" sz="3200" b="1">
                <a:solidFill>
                  <a:srgbClr val="000000"/>
                </a:solidFill>
                <a:ea typeface="SimSun" pitchFamily="2" charset="-122"/>
              </a:rPr>
              <a:t>为四福音共有</a:t>
            </a:r>
            <a:r>
              <a:rPr lang="en-US" altLang="zh-CN" sz="3200" b="1">
                <a:solidFill>
                  <a:srgbClr val="000000"/>
                </a:solidFill>
                <a:latin typeface="Lucida Sans Unicode" pitchFamily="34" charset="0"/>
                <a:ea typeface="SimSun" pitchFamily="2" charset="-122"/>
              </a:rPr>
              <a:t>:</a:t>
            </a:r>
          </a:p>
        </p:txBody>
      </p:sp>
      <p:sp>
        <p:nvSpPr>
          <p:cNvPr id="179204" name="Rectangle 4"/>
          <p:cNvSpPr>
            <a:spLocks noGrp="1" noChangeArrowheads="1"/>
          </p:cNvSpPr>
          <p:nvPr>
            <p:ph type="title"/>
          </p:nvPr>
        </p:nvSpPr>
        <p:spPr>
          <a:xfrm>
            <a:off x="0" y="238125"/>
            <a:ext cx="7620000" cy="579438"/>
          </a:xfrm>
          <a:extLst>
            <a:ext uri="{91240B29-F687-4f45-9708-019B960494DF}">
              <a14:hiddenLine xmlns:a14="http://schemas.microsoft.com/office/drawing/2010/main" xmlns="" w="9525" cap="flat" cmpd="sng">
                <a:solidFill>
                  <a:schemeClr val="tx1"/>
                </a:solidFill>
                <a:prstDash val="solid"/>
                <a:miter lim="800000"/>
                <a:headEnd/>
                <a:tailEnd/>
              </a14:hiddenLine>
            </a:ext>
          </a:extLst>
        </p:spPr>
        <p:txBody>
          <a:bodyPr anchor="t">
            <a:spAutoFit/>
          </a:bodyPr>
          <a:lstStyle/>
          <a:p>
            <a:pPr eaLnBrk="1" hangingPunct="1">
              <a:defRPr/>
            </a:pPr>
            <a:r>
              <a:rPr lang="zh-CN" altLang="en-US" sz="3200" b="1">
                <a:solidFill>
                  <a:schemeClr val="bg1"/>
                </a:solidFill>
                <a:effectLst>
                  <a:outerShdw blurRad="38100" dist="38100" dir="2700000" algn="tl">
                    <a:srgbClr val="000000"/>
                  </a:outerShdw>
                </a:effectLst>
                <a:latin typeface="Lucida Sans Unicode" charset="0"/>
                <a:ea typeface="ヒラギノ角ゴ ProN W3" charset="0"/>
                <a:cs typeface="ヒラギノ角ゴ ProN W3" charset="0"/>
              </a:rPr>
              <a:t>耶</a:t>
            </a:r>
            <a:r>
              <a:rPr lang="zh-CN" altLang="en-US" sz="3200" b="1">
                <a:solidFill>
                  <a:schemeClr val="bg1"/>
                </a:solidFill>
                <a:effectLst>
                  <a:outerShdw blurRad="38100" dist="38100" dir="2700000" algn="tl">
                    <a:srgbClr val="000000"/>
                  </a:outerShdw>
                </a:effectLst>
                <a:latin typeface="Lucida Sans Unicode" charset="0"/>
                <a:ea typeface="华文细黑" charset="0"/>
                <a:cs typeface="华文细黑" charset="0"/>
              </a:rPr>
              <a:t>稣</a:t>
            </a:r>
            <a:r>
              <a:rPr lang="zh-CN" altLang="en-US" sz="3200" b="1">
                <a:solidFill>
                  <a:schemeClr val="bg1"/>
                </a:solidFill>
                <a:effectLst>
                  <a:outerShdw blurRad="38100" dist="38100" dir="2700000" algn="tl">
                    <a:srgbClr val="000000"/>
                  </a:outerShdw>
                </a:effectLst>
                <a:latin typeface="Lucida Sans Unicode" charset="0"/>
                <a:ea typeface="ヒラギノ角ゴ ProN W3" charset="0"/>
                <a:cs typeface="ヒラギノ角ゴ ProN W3" charset="0"/>
              </a:rPr>
              <a:t>受膏</a:t>
            </a:r>
            <a:endParaRPr lang="en-US" altLang="zh-CN" sz="3200" b="1">
              <a:solidFill>
                <a:schemeClr val="tx1"/>
              </a:solidFill>
              <a:latin typeface="Lucida Sans Unicode" charset="0"/>
              <a:cs typeface="+mj-cs"/>
            </a:endParaRPr>
          </a:p>
        </p:txBody>
      </p:sp>
      <p:sp>
        <p:nvSpPr>
          <p:cNvPr id="179205" name="Text Box 5"/>
          <p:cNvSpPr txBox="1">
            <a:spLocks noChangeArrowheads="1"/>
          </p:cNvSpPr>
          <p:nvPr/>
        </p:nvSpPr>
        <p:spPr bwMode="auto">
          <a:xfrm>
            <a:off x="288925" y="2214563"/>
            <a:ext cx="8397875" cy="35036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marL="457200" indent="-457200">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just" eaLnBrk="0" fontAlgn="base" hangingPunct="0">
              <a:spcBef>
                <a:spcPct val="0"/>
              </a:spcBef>
              <a:spcAft>
                <a:spcPct val="0"/>
              </a:spcAft>
              <a:buFont typeface="Arial" pitchFamily="34" charset="0"/>
              <a:buAutoNum type="arabicPeriod"/>
            </a:pPr>
            <a:r>
              <a:rPr lang="zh-CN" altLang="en-US" sz="3200" b="1">
                <a:solidFill>
                  <a:srgbClr val="000000"/>
                </a:solidFill>
                <a:ea typeface="SimSun" pitchFamily="2" charset="-122"/>
              </a:rPr>
              <a:t>由未经宣布的妇女进行访问</a:t>
            </a:r>
          </a:p>
          <a:p>
            <a:pPr eaLnBrk="0" fontAlgn="base" hangingPunct="0">
              <a:spcBef>
                <a:spcPct val="0"/>
              </a:spcBef>
              <a:spcAft>
                <a:spcPct val="0"/>
              </a:spcAft>
              <a:buFont typeface="Arial" pitchFamily="34" charset="0"/>
              <a:buAutoNum type="arabicPeriod"/>
            </a:pPr>
            <a:r>
              <a:rPr lang="zh-CN" altLang="en-US" sz="3200" b="1">
                <a:solidFill>
                  <a:srgbClr val="000000"/>
                </a:solidFill>
                <a:ea typeface="SimSun" pitchFamily="2" charset="-122"/>
              </a:rPr>
              <a:t>用她的眼泪涂膏耶稣的脚</a:t>
            </a:r>
            <a:endParaRPr lang="en-US" altLang="zh-CN" sz="3200" b="1">
              <a:solidFill>
                <a:srgbClr val="000000"/>
              </a:solidFill>
              <a:latin typeface="Lucida Sans Unicode" pitchFamily="34" charset="0"/>
              <a:ea typeface="SimSun" pitchFamily="2" charset="-122"/>
            </a:endParaRPr>
          </a:p>
          <a:p>
            <a:pPr eaLnBrk="0" fontAlgn="base" hangingPunct="0">
              <a:spcBef>
                <a:spcPct val="0"/>
              </a:spcBef>
              <a:spcAft>
                <a:spcPct val="0"/>
              </a:spcAft>
              <a:buFont typeface="Arial" pitchFamily="34" charset="0"/>
              <a:buAutoNum type="arabicPeriod"/>
            </a:pPr>
            <a:r>
              <a:rPr lang="zh-CN" altLang="en-US" sz="3200" b="1">
                <a:solidFill>
                  <a:srgbClr val="000000"/>
                </a:solidFill>
                <a:ea typeface="SimSun" pitchFamily="2" charset="-122"/>
              </a:rPr>
              <a:t>用她的头发去擦耶稣的脚</a:t>
            </a:r>
            <a:endParaRPr lang="en-US" altLang="zh-CN" sz="3200" b="1">
              <a:solidFill>
                <a:srgbClr val="000000"/>
              </a:solidFill>
              <a:latin typeface="Lucida Sans Unicode" pitchFamily="34" charset="0"/>
              <a:ea typeface="SimSun" pitchFamily="2" charset="-122"/>
            </a:endParaRPr>
          </a:p>
          <a:p>
            <a:pPr eaLnBrk="0" fontAlgn="base" hangingPunct="0">
              <a:spcBef>
                <a:spcPct val="0"/>
              </a:spcBef>
              <a:spcAft>
                <a:spcPct val="0"/>
              </a:spcAft>
              <a:buFont typeface="Arial" pitchFamily="34" charset="0"/>
              <a:buAutoNum type="arabicPeriod"/>
            </a:pPr>
            <a:r>
              <a:rPr lang="zh-CN" altLang="en-US" sz="3200" b="1">
                <a:solidFill>
                  <a:srgbClr val="000000"/>
                </a:solidFill>
                <a:ea typeface="SimSun" pitchFamily="2" charset="-122"/>
              </a:rPr>
              <a:t>门徒</a:t>
            </a:r>
            <a:r>
              <a:rPr lang="en-US" altLang="zh-CN" sz="3200" b="1">
                <a:solidFill>
                  <a:srgbClr val="000000"/>
                </a:solidFill>
                <a:ea typeface="SimSun" pitchFamily="2" charset="-122"/>
              </a:rPr>
              <a:t>/</a:t>
            </a:r>
            <a:r>
              <a:rPr lang="zh-CN" altLang="en-US" sz="3200" b="1">
                <a:solidFill>
                  <a:srgbClr val="000000"/>
                </a:solidFill>
                <a:ea typeface="SimSun" pitchFamily="2" charset="-122"/>
              </a:rPr>
              <a:t>犹大抱怨太浪费</a:t>
            </a:r>
            <a:endParaRPr lang="en-US" altLang="zh-CN" sz="3200" b="1">
              <a:solidFill>
                <a:srgbClr val="000000"/>
              </a:solidFill>
              <a:latin typeface="Lucida Sans Unicode" pitchFamily="34" charset="0"/>
              <a:ea typeface="SimSun" pitchFamily="2" charset="-122"/>
            </a:endParaRPr>
          </a:p>
          <a:p>
            <a:pPr eaLnBrk="0" fontAlgn="base" hangingPunct="0">
              <a:spcBef>
                <a:spcPct val="0"/>
              </a:spcBef>
              <a:spcAft>
                <a:spcPct val="0"/>
              </a:spcAft>
              <a:buFont typeface="Arial" pitchFamily="34" charset="0"/>
              <a:buAutoNum type="arabicPeriod"/>
            </a:pPr>
            <a:r>
              <a:rPr lang="zh-CN" altLang="en-US" sz="3200" b="1">
                <a:solidFill>
                  <a:srgbClr val="000000"/>
                </a:solidFill>
                <a:ea typeface="SimSun" pitchFamily="2" charset="-122"/>
              </a:rPr>
              <a:t>耶稣指责的门徒</a:t>
            </a:r>
            <a:endParaRPr lang="en-US" altLang="zh-CN" sz="3200" b="1">
              <a:solidFill>
                <a:srgbClr val="000000"/>
              </a:solidFill>
              <a:latin typeface="Lucida Sans Unicode" pitchFamily="34" charset="0"/>
              <a:ea typeface="SimSun" pitchFamily="2" charset="-122"/>
            </a:endParaRPr>
          </a:p>
          <a:p>
            <a:pPr eaLnBrk="0" fontAlgn="base" hangingPunct="0">
              <a:spcBef>
                <a:spcPct val="0"/>
              </a:spcBef>
              <a:spcAft>
                <a:spcPct val="0"/>
              </a:spcAft>
              <a:buFont typeface="Arial" pitchFamily="34" charset="0"/>
              <a:buAutoNum type="arabicPeriod"/>
            </a:pPr>
            <a:r>
              <a:rPr lang="zh-CN" altLang="en-US" sz="3200" b="1">
                <a:solidFill>
                  <a:srgbClr val="000000"/>
                </a:solidFill>
                <a:ea typeface="SimSun" pitchFamily="2" charset="-122"/>
              </a:rPr>
              <a:t>在一个名为西蒙的家</a:t>
            </a:r>
            <a:endParaRPr lang="en-US" altLang="zh-CN" sz="3200" b="1">
              <a:solidFill>
                <a:srgbClr val="000000"/>
              </a:solidFill>
              <a:latin typeface="Lucida Sans Unicode" pitchFamily="34" charset="0"/>
              <a:ea typeface="SimSun" pitchFamily="2" charset="-122"/>
            </a:endParaRPr>
          </a:p>
          <a:p>
            <a:pPr algn="just" eaLnBrk="0" fontAlgn="base" hangingPunct="0">
              <a:spcBef>
                <a:spcPct val="0"/>
              </a:spcBef>
              <a:spcAft>
                <a:spcPct val="0"/>
              </a:spcAft>
              <a:buFont typeface="Arial" pitchFamily="34" charset="0"/>
              <a:buAutoNum type="arabicPeriod"/>
            </a:pPr>
            <a:r>
              <a:rPr lang="zh-CN" altLang="en-US" sz="3200" b="1">
                <a:solidFill>
                  <a:srgbClr val="000000"/>
                </a:solidFill>
                <a:ea typeface="SimSun" pitchFamily="2" charset="-122"/>
              </a:rPr>
              <a:t>雪花石膏罐子 </a:t>
            </a:r>
            <a:r>
              <a:rPr lang="en-US" altLang="zh-CN" sz="3200" b="1">
                <a:solidFill>
                  <a:srgbClr val="000000"/>
                </a:solidFill>
                <a:ea typeface="SimSun" pitchFamily="2" charset="-122"/>
              </a:rPr>
              <a:t>(</a:t>
            </a:r>
            <a:r>
              <a:rPr lang="zh-CN" altLang="en-US" sz="3200" b="1">
                <a:solidFill>
                  <a:srgbClr val="000000"/>
                </a:solidFill>
                <a:ea typeface="SimSun" pitchFamily="2" charset="-122"/>
              </a:rPr>
              <a:t>除约翰之外</a:t>
            </a:r>
            <a:r>
              <a:rPr lang="en-US" altLang="zh-CN" sz="3200" b="1">
                <a:solidFill>
                  <a:srgbClr val="000000"/>
                </a:solidFill>
                <a:ea typeface="SimSun" pitchFamily="2" charset="-122"/>
              </a:rPr>
              <a:t>)</a:t>
            </a:r>
            <a:endParaRPr lang="en-US" altLang="zh-CN" sz="3200" b="1">
              <a:solidFill>
                <a:srgbClr val="000000"/>
              </a:solidFill>
              <a:latin typeface="Lucida Sans Unicode" pitchFamily="34" charset="0"/>
              <a:ea typeface="SimSun" pitchFamily="2" charset="-122"/>
            </a:endParaRPr>
          </a:p>
        </p:txBody>
      </p:sp>
      <p:pic>
        <p:nvPicPr>
          <p:cNvPr id="485382" name="Picture 6" descr="PAM219"/>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593013" y="0"/>
            <a:ext cx="1550987" cy="2743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615767069"/>
      </p:ext>
    </p:extLst>
  </p:cSld>
  <p:clrMapOvr>
    <a:masterClrMapping/>
  </p:clrMapOvr>
  <p:transition>
    <p:plus/>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79203"/>
                                        </p:tgtEl>
                                        <p:attrNameLst>
                                          <p:attrName>style.visibility</p:attrName>
                                        </p:attrNameLst>
                                      </p:cBhvr>
                                      <p:to>
                                        <p:strVal val="visible"/>
                                      </p:to>
                                    </p:set>
                                    <p:animEffect transition="in" filter="fade">
                                      <p:cBhvr>
                                        <p:cTn id="7" dur="2000"/>
                                        <p:tgtEl>
                                          <p:spTgt spid="17920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9205">
                                            <p:txEl>
                                              <p:pRg st="0" end="0"/>
                                            </p:txEl>
                                          </p:spTgt>
                                        </p:tgtEl>
                                        <p:attrNameLst>
                                          <p:attrName>style.visibility</p:attrName>
                                        </p:attrNameLst>
                                      </p:cBhvr>
                                      <p:to>
                                        <p:strVal val="visible"/>
                                      </p:to>
                                    </p:set>
                                    <p:animEffect transition="in" filter="fade">
                                      <p:cBhvr>
                                        <p:cTn id="12" dur="500"/>
                                        <p:tgtEl>
                                          <p:spTgt spid="179205">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9205">
                                            <p:txEl>
                                              <p:pRg st="1" end="1"/>
                                            </p:txEl>
                                          </p:spTgt>
                                        </p:tgtEl>
                                        <p:attrNameLst>
                                          <p:attrName>style.visibility</p:attrName>
                                        </p:attrNameLst>
                                      </p:cBhvr>
                                      <p:to>
                                        <p:strVal val="visible"/>
                                      </p:to>
                                    </p:set>
                                    <p:animEffect transition="in" filter="fade">
                                      <p:cBhvr>
                                        <p:cTn id="17" dur="500"/>
                                        <p:tgtEl>
                                          <p:spTgt spid="179205">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79205">
                                            <p:txEl>
                                              <p:pRg st="2" end="2"/>
                                            </p:txEl>
                                          </p:spTgt>
                                        </p:tgtEl>
                                        <p:attrNameLst>
                                          <p:attrName>style.visibility</p:attrName>
                                        </p:attrNameLst>
                                      </p:cBhvr>
                                      <p:to>
                                        <p:strVal val="visible"/>
                                      </p:to>
                                    </p:set>
                                    <p:animEffect transition="in" filter="fade">
                                      <p:cBhvr>
                                        <p:cTn id="22" dur="500"/>
                                        <p:tgtEl>
                                          <p:spTgt spid="179205">
                                            <p:txEl>
                                              <p:pRg st="2" end="2"/>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79205">
                                            <p:txEl>
                                              <p:pRg st="3" end="3"/>
                                            </p:txEl>
                                          </p:spTgt>
                                        </p:tgtEl>
                                        <p:attrNameLst>
                                          <p:attrName>style.visibility</p:attrName>
                                        </p:attrNameLst>
                                      </p:cBhvr>
                                      <p:to>
                                        <p:strVal val="visible"/>
                                      </p:to>
                                    </p:set>
                                    <p:animEffect transition="in" filter="fade">
                                      <p:cBhvr>
                                        <p:cTn id="27" dur="500"/>
                                        <p:tgtEl>
                                          <p:spTgt spid="179205">
                                            <p:txEl>
                                              <p:pRg st="3" end="3"/>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79205">
                                            <p:txEl>
                                              <p:pRg st="4" end="4"/>
                                            </p:txEl>
                                          </p:spTgt>
                                        </p:tgtEl>
                                        <p:attrNameLst>
                                          <p:attrName>style.visibility</p:attrName>
                                        </p:attrNameLst>
                                      </p:cBhvr>
                                      <p:to>
                                        <p:strVal val="visible"/>
                                      </p:to>
                                    </p:set>
                                    <p:animEffect transition="in" filter="fade">
                                      <p:cBhvr>
                                        <p:cTn id="32" dur="500"/>
                                        <p:tgtEl>
                                          <p:spTgt spid="179205">
                                            <p:txEl>
                                              <p:pRg st="4" end="4"/>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79205">
                                            <p:txEl>
                                              <p:pRg st="5" end="5"/>
                                            </p:txEl>
                                          </p:spTgt>
                                        </p:tgtEl>
                                        <p:attrNameLst>
                                          <p:attrName>style.visibility</p:attrName>
                                        </p:attrNameLst>
                                      </p:cBhvr>
                                      <p:to>
                                        <p:strVal val="visible"/>
                                      </p:to>
                                    </p:set>
                                    <p:animEffect transition="in" filter="fade">
                                      <p:cBhvr>
                                        <p:cTn id="37" dur="500"/>
                                        <p:tgtEl>
                                          <p:spTgt spid="179205">
                                            <p:txEl>
                                              <p:pRg st="5" end="5"/>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79205">
                                            <p:txEl>
                                              <p:pRg st="6" end="6"/>
                                            </p:txEl>
                                          </p:spTgt>
                                        </p:tgtEl>
                                        <p:attrNameLst>
                                          <p:attrName>style.visibility</p:attrName>
                                        </p:attrNameLst>
                                      </p:cBhvr>
                                      <p:to>
                                        <p:strVal val="visible"/>
                                      </p:to>
                                    </p:set>
                                    <p:animEffect transition="in" filter="fade">
                                      <p:cBhvr>
                                        <p:cTn id="42" dur="500"/>
                                        <p:tgtEl>
                                          <p:spTgt spid="17920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9203" grpId="0" animBg="1"/>
      <p:bldP spid="179205" grpId="0" build="p" autoUpdateAnimBg="0"/>
    </p:bldLst>
  </p:timing>
</p:sld>
</file>

<file path=ppt/slides/slide107.xml><?xml version="1.0" encoding="utf-8"?>
<p:sld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p:cNvGrpSpPr/>
        <p:nvPr/>
      </p:nvGrpSpPr>
      <p:grpSpPr>
        <a:xfrm>
          <a:off x="0" y="0"/>
          <a:ext cx="0" cy="0"/>
          <a:chOff x="0" y="0"/>
          <a:chExt cx="0" cy="0"/>
        </a:xfrm>
      </p:grpSpPr>
      <p:sp>
        <p:nvSpPr>
          <p:cNvPr id="181250" name="Rectangle 2"/>
          <p:cNvSpPr>
            <a:spLocks noChangeArrowheads="1"/>
          </p:cNvSpPr>
          <p:nvPr/>
        </p:nvSpPr>
        <p:spPr bwMode="auto">
          <a:xfrm>
            <a:off x="0" y="0"/>
            <a:ext cx="9144000" cy="990600"/>
          </a:xfrm>
          <a:prstGeom prst="rect">
            <a:avLst/>
          </a:prstGeom>
          <a:gradFill rotWithShape="0">
            <a:gsLst>
              <a:gs pos="0">
                <a:srgbClr val="333399">
                  <a:alpha val="44000"/>
                </a:srgbClr>
              </a:gs>
              <a:gs pos="50000">
                <a:srgbClr val="171747"/>
              </a:gs>
              <a:gs pos="100000">
                <a:srgbClr val="333399">
                  <a:alpha val="44000"/>
                </a:srgbClr>
              </a:gs>
            </a:gsLst>
            <a:lin ang="5400000" scaled="1"/>
          </a:gra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0" fontAlgn="base" hangingPunct="0">
              <a:spcBef>
                <a:spcPct val="0"/>
              </a:spcBef>
              <a:spcAft>
                <a:spcPct val="0"/>
              </a:spcAft>
            </a:pPr>
            <a:endParaRPr lang="en-US" altLang="en-US">
              <a:solidFill>
                <a:srgbClr val="000000"/>
              </a:solidFill>
            </a:endParaRPr>
          </a:p>
        </p:txBody>
      </p:sp>
      <p:sp>
        <p:nvSpPr>
          <p:cNvPr id="181251" name="Rectangle 3"/>
          <p:cNvSpPr>
            <a:spLocks noChangeArrowheads="1"/>
          </p:cNvSpPr>
          <p:nvPr/>
        </p:nvSpPr>
        <p:spPr bwMode="auto">
          <a:xfrm>
            <a:off x="0" y="5162550"/>
            <a:ext cx="9144000" cy="1466850"/>
          </a:xfrm>
          <a:prstGeom prst="rect">
            <a:avLst/>
          </a:prstGeom>
          <a:solidFill>
            <a:srgbClr val="FF3300">
              <a:alpha val="50000"/>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0" fontAlgn="base" hangingPunct="0">
              <a:spcBef>
                <a:spcPct val="0"/>
              </a:spcBef>
              <a:spcAft>
                <a:spcPct val="0"/>
              </a:spcAft>
            </a:pPr>
            <a:endParaRPr lang="en-US" altLang="en-US">
              <a:solidFill>
                <a:srgbClr val="000000"/>
              </a:solidFill>
            </a:endParaRPr>
          </a:p>
        </p:txBody>
      </p:sp>
      <p:sp>
        <p:nvSpPr>
          <p:cNvPr id="181252" name="Rectangle 4"/>
          <p:cNvSpPr>
            <a:spLocks noChangeArrowheads="1"/>
          </p:cNvSpPr>
          <p:nvPr/>
        </p:nvSpPr>
        <p:spPr bwMode="auto">
          <a:xfrm>
            <a:off x="0" y="2419350"/>
            <a:ext cx="9144000" cy="1466850"/>
          </a:xfrm>
          <a:prstGeom prst="rect">
            <a:avLst/>
          </a:prstGeom>
          <a:solidFill>
            <a:srgbClr val="FF9933">
              <a:alpha val="50000"/>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0" fontAlgn="base" hangingPunct="0">
              <a:spcBef>
                <a:spcPct val="0"/>
              </a:spcBef>
              <a:spcAft>
                <a:spcPct val="0"/>
              </a:spcAft>
            </a:pPr>
            <a:endParaRPr lang="en-US" altLang="en-US">
              <a:solidFill>
                <a:srgbClr val="000000"/>
              </a:solidFill>
            </a:endParaRPr>
          </a:p>
        </p:txBody>
      </p:sp>
      <p:sp>
        <p:nvSpPr>
          <p:cNvPr id="181253" name="Text Box 5"/>
          <p:cNvSpPr txBox="1">
            <a:spLocks noChangeArrowheads="1"/>
          </p:cNvSpPr>
          <p:nvPr/>
        </p:nvSpPr>
        <p:spPr bwMode="auto">
          <a:xfrm>
            <a:off x="0" y="990600"/>
            <a:ext cx="9144000" cy="5491163"/>
          </a:xfrm>
          <a:prstGeom prst="rect">
            <a:avLst/>
          </a:prstGeom>
          <a:solidFill>
            <a:srgbClr val="CCCCFF">
              <a:alpha val="58000"/>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fontAlgn="base">
              <a:spcBef>
                <a:spcPct val="0"/>
              </a:spcBef>
              <a:spcAft>
                <a:spcPct val="0"/>
              </a:spcAft>
            </a:pPr>
            <a:r>
              <a:rPr lang="zh-CN" altLang="en-US" sz="2800" b="1">
                <a:solidFill>
                  <a:srgbClr val="000000"/>
                </a:solidFill>
                <a:latin typeface="Lucida Sans Unicode" pitchFamily="34" charset="0"/>
                <a:ea typeface="SimSun" pitchFamily="2" charset="-122"/>
              </a:rPr>
              <a:t>路加</a:t>
            </a:r>
            <a:r>
              <a:rPr lang="en-US" altLang="zh-CN" sz="2800" b="1">
                <a:solidFill>
                  <a:srgbClr val="000000"/>
                </a:solidFill>
                <a:latin typeface="Lucida Sans Unicode" pitchFamily="34" charset="0"/>
                <a:ea typeface="SimSun" pitchFamily="2" charset="-122"/>
              </a:rPr>
              <a:t> 7:36-50</a:t>
            </a:r>
          </a:p>
          <a:p>
            <a:pPr fontAlgn="base">
              <a:spcBef>
                <a:spcPct val="0"/>
              </a:spcBef>
              <a:spcAft>
                <a:spcPct val="0"/>
              </a:spcAft>
            </a:pPr>
            <a:endParaRPr lang="en-US" altLang="zh-CN" sz="2800" b="1">
              <a:solidFill>
                <a:srgbClr val="000000"/>
              </a:solidFill>
              <a:latin typeface="Lucida Sans Unicode" pitchFamily="34" charset="0"/>
              <a:ea typeface="SimSun" pitchFamily="2" charset="-122"/>
            </a:endParaRPr>
          </a:p>
          <a:p>
            <a:pPr fontAlgn="base">
              <a:spcBef>
                <a:spcPct val="0"/>
              </a:spcBef>
              <a:spcAft>
                <a:spcPct val="0"/>
              </a:spcAft>
            </a:pPr>
            <a:endParaRPr lang="en-US" altLang="zh-CN" sz="2800" b="1">
              <a:solidFill>
                <a:srgbClr val="000000"/>
              </a:solidFill>
              <a:latin typeface="Lucida Sans Unicode" pitchFamily="34" charset="0"/>
              <a:ea typeface="SimSun" pitchFamily="2" charset="-122"/>
            </a:endParaRPr>
          </a:p>
          <a:p>
            <a:pPr fontAlgn="base">
              <a:spcBef>
                <a:spcPct val="0"/>
              </a:spcBef>
              <a:spcAft>
                <a:spcPct val="0"/>
              </a:spcAft>
            </a:pPr>
            <a:endParaRPr lang="en-US" altLang="zh-CN" sz="2800" b="1">
              <a:solidFill>
                <a:srgbClr val="000000"/>
              </a:solidFill>
              <a:latin typeface="Lucida Sans Unicode" pitchFamily="34" charset="0"/>
              <a:ea typeface="SimSun" pitchFamily="2" charset="-122"/>
            </a:endParaRPr>
          </a:p>
          <a:p>
            <a:pPr fontAlgn="base">
              <a:spcBef>
                <a:spcPct val="0"/>
              </a:spcBef>
              <a:spcAft>
                <a:spcPct val="0"/>
              </a:spcAft>
            </a:pPr>
            <a:r>
              <a:rPr lang="zh-CN" altLang="en-US" sz="2800" b="1">
                <a:solidFill>
                  <a:srgbClr val="000000"/>
                </a:solidFill>
                <a:latin typeface="Lucida Sans Unicode" pitchFamily="34" charset="0"/>
                <a:ea typeface="SimSun" pitchFamily="2" charset="-122"/>
              </a:rPr>
              <a:t>早期</a:t>
            </a:r>
            <a:r>
              <a:rPr lang="zh-CN" altLang="en-US" b="1">
                <a:solidFill>
                  <a:srgbClr val="000000"/>
                </a:solidFill>
                <a:ea typeface="SimSun" pitchFamily="2" charset="-122"/>
              </a:rPr>
              <a:t>的</a:t>
            </a:r>
            <a:r>
              <a:rPr lang="zh-CN" altLang="en-US" sz="2800" b="1">
                <a:solidFill>
                  <a:srgbClr val="000000"/>
                </a:solidFill>
                <a:latin typeface="Lucida Sans Unicode" pitchFamily="34" charset="0"/>
                <a:ea typeface="SimSun" pitchFamily="2" charset="-122"/>
              </a:rPr>
              <a:t>事奉</a:t>
            </a:r>
            <a:endParaRPr lang="en-US" altLang="zh-CN" sz="2800" b="1">
              <a:solidFill>
                <a:srgbClr val="000000"/>
              </a:solidFill>
              <a:latin typeface="Lucida Sans Unicode" pitchFamily="34" charset="0"/>
              <a:ea typeface="SimSun" pitchFamily="2" charset="-122"/>
            </a:endParaRPr>
          </a:p>
          <a:p>
            <a:pPr fontAlgn="base">
              <a:spcBef>
                <a:spcPct val="0"/>
              </a:spcBef>
              <a:spcAft>
                <a:spcPct val="0"/>
              </a:spcAft>
            </a:pPr>
            <a:r>
              <a:rPr lang="zh-CN" altLang="en-US" sz="2800" b="1">
                <a:solidFill>
                  <a:srgbClr val="000000"/>
                </a:solidFill>
                <a:latin typeface="Lucida Sans Unicode" pitchFamily="34" charset="0"/>
                <a:ea typeface="SimSun" pitchFamily="2" charset="-122"/>
              </a:rPr>
              <a:t>哭泣</a:t>
            </a:r>
            <a:endParaRPr lang="en-US" altLang="zh-CN" sz="2800" b="1">
              <a:solidFill>
                <a:srgbClr val="000000"/>
              </a:solidFill>
              <a:latin typeface="Lucida Sans Unicode" pitchFamily="34" charset="0"/>
              <a:ea typeface="SimSun" pitchFamily="2" charset="-122"/>
            </a:endParaRPr>
          </a:p>
          <a:p>
            <a:pPr fontAlgn="base">
              <a:spcBef>
                <a:spcPct val="0"/>
              </a:spcBef>
              <a:spcAft>
                <a:spcPct val="0"/>
              </a:spcAft>
            </a:pPr>
            <a:endParaRPr lang="en-US" altLang="zh-CN" sz="1800" b="1">
              <a:solidFill>
                <a:srgbClr val="000000"/>
              </a:solidFill>
              <a:latin typeface="Lucida Sans Unicode" pitchFamily="34" charset="0"/>
              <a:ea typeface="SimSun" pitchFamily="2" charset="-122"/>
            </a:endParaRPr>
          </a:p>
          <a:p>
            <a:pPr fontAlgn="base">
              <a:spcBef>
                <a:spcPct val="0"/>
              </a:spcBef>
              <a:spcAft>
                <a:spcPct val="0"/>
              </a:spcAft>
            </a:pPr>
            <a:r>
              <a:rPr lang="zh-CN" altLang="en-US" sz="2800" b="1">
                <a:solidFill>
                  <a:srgbClr val="000000"/>
                </a:solidFill>
                <a:latin typeface="Lucida Sans Unicode" pitchFamily="34" charset="0"/>
                <a:ea typeface="SimSun" pitchFamily="2" charset="-122"/>
              </a:rPr>
              <a:t>为崇拜</a:t>
            </a:r>
            <a:r>
              <a:rPr lang="en-US" altLang="zh-CN" sz="2800" b="1">
                <a:solidFill>
                  <a:srgbClr val="000000"/>
                </a:solidFill>
                <a:latin typeface="Lucida Sans Unicode" pitchFamily="34" charset="0"/>
                <a:ea typeface="SimSun" pitchFamily="2" charset="-122"/>
              </a:rPr>
              <a:t>, </a:t>
            </a:r>
            <a:r>
              <a:rPr lang="zh-CN" altLang="en-US" sz="2800" b="1">
                <a:solidFill>
                  <a:srgbClr val="000000"/>
                </a:solidFill>
                <a:latin typeface="Lucida Sans Unicode" pitchFamily="34" charset="0"/>
                <a:ea typeface="SimSun" pitchFamily="2" charset="-122"/>
              </a:rPr>
              <a:t>女人罪被赦免</a:t>
            </a:r>
          </a:p>
          <a:p>
            <a:pPr fontAlgn="base">
              <a:spcBef>
                <a:spcPct val="0"/>
              </a:spcBef>
              <a:spcAft>
                <a:spcPct val="0"/>
              </a:spcAft>
            </a:pPr>
            <a:r>
              <a:rPr lang="en-US" altLang="zh-CN" sz="2800" b="1">
                <a:solidFill>
                  <a:srgbClr val="000000"/>
                </a:solidFill>
                <a:latin typeface="Lucida Sans Unicode" pitchFamily="34" charset="0"/>
                <a:ea typeface="SimSun" pitchFamily="2" charset="-122"/>
              </a:rPr>
              <a:t>(</a:t>
            </a:r>
            <a:r>
              <a:rPr lang="zh-CN" altLang="en-US" sz="2800" b="1">
                <a:solidFill>
                  <a:srgbClr val="000000"/>
                </a:solidFill>
                <a:latin typeface="Lucida Sans Unicode" pitchFamily="34" charset="0"/>
                <a:ea typeface="SimSun" pitchFamily="2" charset="-122"/>
              </a:rPr>
              <a:t>路加</a:t>
            </a:r>
            <a:r>
              <a:rPr lang="en-US" altLang="zh-CN" sz="2800" b="1">
                <a:solidFill>
                  <a:srgbClr val="000000"/>
                </a:solidFill>
                <a:latin typeface="Lucida Sans Unicode" pitchFamily="34" charset="0"/>
                <a:ea typeface="SimSun" pitchFamily="2" charset="-122"/>
              </a:rPr>
              <a:t> 7:48)</a:t>
            </a:r>
          </a:p>
          <a:p>
            <a:pPr fontAlgn="base">
              <a:spcBef>
                <a:spcPct val="0"/>
              </a:spcBef>
              <a:spcAft>
                <a:spcPct val="0"/>
              </a:spcAft>
            </a:pPr>
            <a:endParaRPr lang="en-US" altLang="zh-CN" sz="2800" b="1">
              <a:solidFill>
                <a:srgbClr val="000000"/>
              </a:solidFill>
              <a:latin typeface="Lucida Sans Unicode" pitchFamily="34" charset="0"/>
              <a:ea typeface="SimSun" pitchFamily="2" charset="-122"/>
            </a:endParaRPr>
          </a:p>
          <a:p>
            <a:pPr fontAlgn="base">
              <a:spcBef>
                <a:spcPct val="0"/>
              </a:spcBef>
              <a:spcAft>
                <a:spcPct val="0"/>
              </a:spcAft>
            </a:pPr>
            <a:r>
              <a:rPr lang="zh-CN" altLang="en-US" sz="2800" b="1">
                <a:solidFill>
                  <a:srgbClr val="000000"/>
                </a:solidFill>
                <a:latin typeface="Lucida Sans Unicode" pitchFamily="34" charset="0"/>
                <a:ea typeface="SimSun" pitchFamily="2" charset="-122"/>
              </a:rPr>
              <a:t>在法利賽人西门</a:t>
            </a:r>
            <a:r>
              <a:rPr lang="zh-CN" altLang="en-US" b="1">
                <a:solidFill>
                  <a:srgbClr val="000000"/>
                </a:solidFill>
                <a:ea typeface="SimSun" pitchFamily="2" charset="-122"/>
              </a:rPr>
              <a:t>的家</a:t>
            </a:r>
          </a:p>
          <a:p>
            <a:pPr fontAlgn="base">
              <a:spcBef>
                <a:spcPct val="0"/>
              </a:spcBef>
              <a:spcAft>
                <a:spcPct val="0"/>
              </a:spcAft>
            </a:pPr>
            <a:r>
              <a:rPr lang="zh-CN" altLang="en-US" sz="2800" b="1">
                <a:solidFill>
                  <a:srgbClr val="000000"/>
                </a:solidFill>
                <a:latin typeface="Lucida Sans Unicode" pitchFamily="34" charset="0"/>
                <a:ea typeface="SimSun" pitchFamily="2" charset="-122"/>
              </a:rPr>
              <a:t>被无名的妓女受膏</a:t>
            </a:r>
          </a:p>
          <a:p>
            <a:pPr fontAlgn="base">
              <a:spcBef>
                <a:spcPct val="0"/>
              </a:spcBef>
              <a:spcAft>
                <a:spcPct val="0"/>
              </a:spcAft>
            </a:pPr>
            <a:r>
              <a:rPr lang="en-US" altLang="zh-CN" sz="2800" b="1">
                <a:solidFill>
                  <a:srgbClr val="000000"/>
                </a:solidFill>
                <a:latin typeface="Lucida Sans Unicode" pitchFamily="34" charset="0"/>
                <a:ea typeface="SimSun" pitchFamily="2" charset="-122"/>
              </a:rPr>
              <a:t>(</a:t>
            </a:r>
            <a:r>
              <a:rPr lang="zh-CN" altLang="en-US" sz="2800" b="1">
                <a:solidFill>
                  <a:srgbClr val="000000"/>
                </a:solidFill>
                <a:latin typeface="Lucida Sans Unicode" pitchFamily="34" charset="0"/>
                <a:ea typeface="SimSun" pitchFamily="2" charset="-122"/>
              </a:rPr>
              <a:t>路加</a:t>
            </a:r>
            <a:r>
              <a:rPr lang="en-US" altLang="zh-CN" sz="2800" b="1">
                <a:solidFill>
                  <a:srgbClr val="000000"/>
                </a:solidFill>
                <a:latin typeface="Lucida Sans Unicode" pitchFamily="34" charset="0"/>
                <a:ea typeface="SimSun" pitchFamily="2" charset="-122"/>
              </a:rPr>
              <a:t> 7:40)</a:t>
            </a:r>
            <a:endParaRPr lang="zh-CN" altLang="en-US" sz="2800" b="1">
              <a:solidFill>
                <a:srgbClr val="000000"/>
              </a:solidFill>
              <a:latin typeface="Lucida Sans Unicode" pitchFamily="34" charset="0"/>
              <a:ea typeface="SimSun" pitchFamily="2" charset="-122"/>
            </a:endParaRPr>
          </a:p>
        </p:txBody>
      </p:sp>
      <p:sp>
        <p:nvSpPr>
          <p:cNvPr id="181254" name="Text Box 6"/>
          <p:cNvSpPr txBox="1">
            <a:spLocks noChangeArrowheads="1"/>
          </p:cNvSpPr>
          <p:nvPr/>
        </p:nvSpPr>
        <p:spPr bwMode="auto">
          <a:xfrm>
            <a:off x="4343400" y="1006475"/>
            <a:ext cx="4935538" cy="5429250"/>
          </a:xfrm>
          <a:prstGeom prst="rect">
            <a:avLst/>
          </a:prstGeom>
          <a:solidFill>
            <a:srgbClr val="99FFCC">
              <a:alpha val="37000"/>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fontAlgn="base">
              <a:spcBef>
                <a:spcPct val="0"/>
              </a:spcBef>
              <a:spcAft>
                <a:spcPct val="0"/>
              </a:spcAft>
            </a:pPr>
            <a:r>
              <a:rPr lang="zh-CN" altLang="en-US" sz="2800" b="1">
                <a:solidFill>
                  <a:srgbClr val="000000"/>
                </a:solidFill>
                <a:latin typeface="Lucida Sans Unicode" pitchFamily="34" charset="0"/>
                <a:ea typeface="SimSun" pitchFamily="2" charset="-122"/>
              </a:rPr>
              <a:t>约翰</a:t>
            </a:r>
            <a:r>
              <a:rPr lang="en-US" altLang="zh-CN" sz="2800" b="1">
                <a:solidFill>
                  <a:srgbClr val="000000"/>
                </a:solidFill>
                <a:latin typeface="Lucida Sans Unicode" pitchFamily="34" charset="0"/>
                <a:ea typeface="SimSun" pitchFamily="2" charset="-122"/>
              </a:rPr>
              <a:t> 12:1-11</a:t>
            </a:r>
          </a:p>
          <a:p>
            <a:pPr fontAlgn="base">
              <a:spcBef>
                <a:spcPct val="0"/>
              </a:spcBef>
              <a:spcAft>
                <a:spcPct val="0"/>
              </a:spcAft>
            </a:pPr>
            <a:r>
              <a:rPr lang="zh-CN" altLang="en-US" sz="2800" b="1">
                <a:solidFill>
                  <a:srgbClr val="000000"/>
                </a:solidFill>
                <a:latin typeface="Lucida Sans Unicode" pitchFamily="34" charset="0"/>
                <a:ea typeface="SimSun" pitchFamily="2" charset="-122"/>
              </a:rPr>
              <a:t>马太</a:t>
            </a:r>
            <a:r>
              <a:rPr lang="en-US" altLang="zh-CN" sz="2800" b="1">
                <a:solidFill>
                  <a:srgbClr val="000000"/>
                </a:solidFill>
                <a:latin typeface="Lucida Sans Unicode" pitchFamily="34" charset="0"/>
                <a:ea typeface="SimSun" pitchFamily="2" charset="-122"/>
              </a:rPr>
              <a:t> 26:6-13;</a:t>
            </a:r>
          </a:p>
          <a:p>
            <a:pPr fontAlgn="base">
              <a:spcBef>
                <a:spcPct val="0"/>
              </a:spcBef>
              <a:spcAft>
                <a:spcPct val="0"/>
              </a:spcAft>
            </a:pPr>
            <a:r>
              <a:rPr lang="zh-CN" altLang="en-US" sz="2800" b="1">
                <a:solidFill>
                  <a:srgbClr val="000000"/>
                </a:solidFill>
                <a:latin typeface="Lucida Sans Unicode" pitchFamily="34" charset="0"/>
                <a:ea typeface="SimSun" pitchFamily="2" charset="-122"/>
              </a:rPr>
              <a:t>马可</a:t>
            </a:r>
            <a:r>
              <a:rPr lang="en-US" altLang="zh-CN" sz="2800" b="1">
                <a:solidFill>
                  <a:srgbClr val="000000"/>
                </a:solidFill>
                <a:latin typeface="Lucida Sans Unicode" pitchFamily="34" charset="0"/>
                <a:ea typeface="SimSun" pitchFamily="2" charset="-122"/>
              </a:rPr>
              <a:t>14:3-9</a:t>
            </a:r>
          </a:p>
          <a:p>
            <a:pPr fontAlgn="base">
              <a:spcBef>
                <a:spcPct val="0"/>
              </a:spcBef>
              <a:spcAft>
                <a:spcPct val="0"/>
              </a:spcAft>
            </a:pPr>
            <a:endParaRPr lang="zh-CN" altLang="en-US" sz="2800" b="1">
              <a:solidFill>
                <a:srgbClr val="000000"/>
              </a:solidFill>
              <a:latin typeface="Lucida Sans Unicode" pitchFamily="34" charset="0"/>
              <a:ea typeface="SimSun" pitchFamily="2" charset="-122"/>
            </a:endParaRPr>
          </a:p>
          <a:p>
            <a:pPr fontAlgn="base">
              <a:spcBef>
                <a:spcPct val="0"/>
              </a:spcBef>
              <a:spcAft>
                <a:spcPct val="0"/>
              </a:spcAft>
            </a:pPr>
            <a:r>
              <a:rPr lang="zh-CN" altLang="en-US" sz="2800" b="1">
                <a:solidFill>
                  <a:srgbClr val="000000"/>
                </a:solidFill>
                <a:latin typeface="Lucida Sans Unicode" pitchFamily="34" charset="0"/>
                <a:ea typeface="SimSun" pitchFamily="2" charset="-122"/>
              </a:rPr>
              <a:t>逾越节的开始</a:t>
            </a:r>
            <a:endParaRPr lang="en-US" altLang="zh-CN" sz="2800" b="1">
              <a:solidFill>
                <a:srgbClr val="000000"/>
              </a:solidFill>
              <a:latin typeface="Lucida Sans Unicode" pitchFamily="34" charset="0"/>
              <a:ea typeface="SimSun" pitchFamily="2" charset="-122"/>
            </a:endParaRPr>
          </a:p>
          <a:p>
            <a:pPr fontAlgn="base">
              <a:spcBef>
                <a:spcPct val="0"/>
              </a:spcBef>
              <a:spcAft>
                <a:spcPct val="0"/>
              </a:spcAft>
            </a:pPr>
            <a:r>
              <a:rPr lang="zh-CN" altLang="en-US" sz="2800" b="1">
                <a:solidFill>
                  <a:srgbClr val="000000"/>
                </a:solidFill>
                <a:latin typeface="Lucida Sans Unicode" pitchFamily="34" charset="0"/>
                <a:ea typeface="SimSun" pitchFamily="2" charset="-122"/>
              </a:rPr>
              <a:t>没有哭泣的记載</a:t>
            </a:r>
            <a:endParaRPr lang="en-US" altLang="zh-CN" sz="2800" b="1">
              <a:solidFill>
                <a:srgbClr val="000000"/>
              </a:solidFill>
              <a:latin typeface="Lucida Sans Unicode" pitchFamily="34" charset="0"/>
              <a:ea typeface="SimSun" pitchFamily="2" charset="-122"/>
            </a:endParaRPr>
          </a:p>
          <a:p>
            <a:pPr fontAlgn="base">
              <a:spcBef>
                <a:spcPct val="0"/>
              </a:spcBef>
              <a:spcAft>
                <a:spcPct val="0"/>
              </a:spcAft>
            </a:pPr>
            <a:endParaRPr lang="en-US" altLang="zh-CN" sz="1800" b="1">
              <a:solidFill>
                <a:srgbClr val="000000"/>
              </a:solidFill>
              <a:latin typeface="Lucida Sans Unicode" pitchFamily="34" charset="0"/>
              <a:ea typeface="SimSun" pitchFamily="2" charset="-122"/>
            </a:endParaRPr>
          </a:p>
          <a:p>
            <a:pPr fontAlgn="base">
              <a:spcBef>
                <a:spcPct val="0"/>
              </a:spcBef>
              <a:spcAft>
                <a:spcPct val="0"/>
              </a:spcAft>
            </a:pPr>
            <a:r>
              <a:rPr lang="zh-CN" altLang="en-US" sz="2800" b="1">
                <a:solidFill>
                  <a:srgbClr val="000000"/>
                </a:solidFill>
                <a:latin typeface="Lucida Sans Unicode" pitchFamily="34" charset="0"/>
                <a:ea typeface="SimSun" pitchFamily="2" charset="-122"/>
              </a:rPr>
              <a:t>为埋葬</a:t>
            </a:r>
            <a:r>
              <a:rPr lang="en-US" altLang="zh-CN" sz="2800" b="1">
                <a:solidFill>
                  <a:srgbClr val="000000"/>
                </a:solidFill>
                <a:latin typeface="Lucida Sans Unicode" pitchFamily="34" charset="0"/>
                <a:ea typeface="SimSun" pitchFamily="2" charset="-122"/>
              </a:rPr>
              <a:t>,</a:t>
            </a:r>
            <a:r>
              <a:rPr lang="zh-CN" altLang="en-US" b="1">
                <a:solidFill>
                  <a:srgbClr val="000000"/>
                </a:solidFill>
                <a:ea typeface="SimSun" pitchFamily="2" charset="-122"/>
              </a:rPr>
              <a:t>女人不需要赦免</a:t>
            </a:r>
            <a:endParaRPr lang="en-US" altLang="zh-CN" sz="2800" b="1">
              <a:solidFill>
                <a:srgbClr val="000000"/>
              </a:solidFill>
              <a:latin typeface="Lucida Sans Unicode" pitchFamily="34" charset="0"/>
              <a:ea typeface="SimSun" pitchFamily="2" charset="-122"/>
            </a:endParaRPr>
          </a:p>
          <a:p>
            <a:pPr fontAlgn="base">
              <a:spcBef>
                <a:spcPct val="0"/>
              </a:spcBef>
              <a:spcAft>
                <a:spcPct val="0"/>
              </a:spcAft>
            </a:pPr>
            <a:endParaRPr lang="en-US" altLang="zh-CN" sz="2800" b="1">
              <a:solidFill>
                <a:srgbClr val="000000"/>
              </a:solidFill>
              <a:latin typeface="Lucida Sans Unicode" pitchFamily="34" charset="0"/>
              <a:ea typeface="SimSun" pitchFamily="2" charset="-122"/>
            </a:endParaRPr>
          </a:p>
          <a:p>
            <a:pPr fontAlgn="base">
              <a:spcBef>
                <a:spcPct val="0"/>
              </a:spcBef>
              <a:spcAft>
                <a:spcPct val="0"/>
              </a:spcAft>
            </a:pPr>
            <a:endParaRPr lang="zh-CN" altLang="en-US" sz="2800" b="1">
              <a:solidFill>
                <a:srgbClr val="000000"/>
              </a:solidFill>
              <a:latin typeface="Lucida Sans Unicode" pitchFamily="34" charset="0"/>
              <a:ea typeface="SimSun" pitchFamily="2" charset="-122"/>
            </a:endParaRPr>
          </a:p>
          <a:p>
            <a:pPr fontAlgn="base">
              <a:spcBef>
                <a:spcPct val="0"/>
              </a:spcBef>
              <a:spcAft>
                <a:spcPct val="0"/>
              </a:spcAft>
            </a:pPr>
            <a:r>
              <a:rPr lang="zh-CN" altLang="en-US" sz="2800" b="1">
                <a:solidFill>
                  <a:srgbClr val="000000"/>
                </a:solidFill>
                <a:latin typeface="Lucida Sans Unicode" pitchFamily="34" charset="0"/>
                <a:ea typeface="SimSun" pitchFamily="2" charset="-122"/>
              </a:rPr>
              <a:t>在长大麻疯的西</a:t>
            </a:r>
            <a:r>
              <a:rPr lang="zh-CN" altLang="en-US" b="1">
                <a:solidFill>
                  <a:srgbClr val="000000"/>
                </a:solidFill>
                <a:ea typeface="SimSun" pitchFamily="2" charset="-122"/>
              </a:rPr>
              <a:t>的</a:t>
            </a:r>
            <a:r>
              <a:rPr lang="zh-CN" altLang="en-US" sz="2800" b="1">
                <a:solidFill>
                  <a:srgbClr val="000000"/>
                </a:solidFill>
                <a:latin typeface="Lucida Sans Unicode" pitchFamily="34" charset="0"/>
                <a:ea typeface="SimSun" pitchFamily="2" charset="-122"/>
              </a:rPr>
              <a:t>门家</a:t>
            </a:r>
            <a:r>
              <a:rPr lang="en-US" altLang="zh-CN" sz="2800" b="1">
                <a:solidFill>
                  <a:srgbClr val="000000"/>
                </a:solidFill>
                <a:latin typeface="Lucida Sans Unicode" pitchFamily="34" charset="0"/>
                <a:ea typeface="SimSun" pitchFamily="2" charset="-122"/>
              </a:rPr>
              <a:t>,</a:t>
            </a:r>
          </a:p>
          <a:p>
            <a:pPr fontAlgn="base">
              <a:spcBef>
                <a:spcPct val="0"/>
              </a:spcBef>
              <a:spcAft>
                <a:spcPct val="0"/>
              </a:spcAft>
            </a:pPr>
            <a:r>
              <a:rPr lang="zh-CN" altLang="en-US" b="1">
                <a:solidFill>
                  <a:srgbClr val="000000"/>
                </a:solidFill>
                <a:ea typeface="SimSun" pitchFamily="2" charset="-122"/>
              </a:rPr>
              <a:t>被拉撒路的妹子马利亚受膏</a:t>
            </a:r>
            <a:endParaRPr lang="en-US" altLang="zh-CN" sz="2800" b="1">
              <a:solidFill>
                <a:srgbClr val="000000"/>
              </a:solidFill>
              <a:latin typeface="Lucida Sans Unicode" pitchFamily="34" charset="0"/>
              <a:ea typeface="SimSun" pitchFamily="2" charset="-122"/>
            </a:endParaRPr>
          </a:p>
          <a:p>
            <a:pPr fontAlgn="base">
              <a:spcBef>
                <a:spcPct val="0"/>
              </a:spcBef>
              <a:spcAft>
                <a:spcPct val="0"/>
              </a:spcAft>
            </a:pPr>
            <a:r>
              <a:rPr lang="en-US" altLang="zh-CN" sz="2800" b="1">
                <a:solidFill>
                  <a:srgbClr val="000000"/>
                </a:solidFill>
                <a:latin typeface="Lucida Sans Unicode" pitchFamily="34" charset="0"/>
                <a:ea typeface="SimSun" pitchFamily="2" charset="-122"/>
              </a:rPr>
              <a:t>(</a:t>
            </a:r>
            <a:r>
              <a:rPr lang="zh-CN" altLang="en-US" sz="2800" b="1">
                <a:solidFill>
                  <a:srgbClr val="000000"/>
                </a:solidFill>
                <a:latin typeface="Lucida Sans Unicode" pitchFamily="34" charset="0"/>
                <a:ea typeface="SimSun" pitchFamily="2" charset="-122"/>
              </a:rPr>
              <a:t>马太</a:t>
            </a:r>
            <a:r>
              <a:rPr lang="en-US" altLang="zh-CN" sz="2800" b="1">
                <a:solidFill>
                  <a:srgbClr val="000000"/>
                </a:solidFill>
                <a:latin typeface="Lucida Sans Unicode" pitchFamily="34" charset="0"/>
                <a:ea typeface="SimSun" pitchFamily="2" charset="-122"/>
              </a:rPr>
              <a:t>. 26:6; </a:t>
            </a:r>
            <a:r>
              <a:rPr lang="zh-CN" altLang="en-US" sz="2800" b="1">
                <a:solidFill>
                  <a:srgbClr val="000000"/>
                </a:solidFill>
                <a:latin typeface="Lucida Sans Unicode" pitchFamily="34" charset="0"/>
                <a:ea typeface="SimSun" pitchFamily="2" charset="-122"/>
              </a:rPr>
              <a:t>马可</a:t>
            </a:r>
            <a:r>
              <a:rPr lang="en-US" altLang="zh-CN" sz="2800" b="1">
                <a:solidFill>
                  <a:srgbClr val="000000"/>
                </a:solidFill>
                <a:latin typeface="Lucida Sans Unicode" pitchFamily="34" charset="0"/>
                <a:ea typeface="SimSun" pitchFamily="2" charset="-122"/>
              </a:rPr>
              <a:t> 14:3)</a:t>
            </a:r>
            <a:endParaRPr lang="zh-CN" altLang="en-US" sz="2800" b="1">
              <a:solidFill>
                <a:srgbClr val="000000"/>
              </a:solidFill>
              <a:latin typeface="Lucida Sans Unicode" pitchFamily="34" charset="0"/>
              <a:ea typeface="SimSun" pitchFamily="2" charset="-122"/>
            </a:endParaRPr>
          </a:p>
        </p:txBody>
      </p:sp>
      <p:sp>
        <p:nvSpPr>
          <p:cNvPr id="181255" name="Rectangle 7"/>
          <p:cNvSpPr>
            <a:spLocks noGrp="1" noChangeArrowheads="1"/>
          </p:cNvSpPr>
          <p:nvPr>
            <p:ph type="title"/>
          </p:nvPr>
        </p:nvSpPr>
        <p:spPr>
          <a:xfrm>
            <a:off x="0" y="238125"/>
            <a:ext cx="9144000" cy="579438"/>
          </a:xfrm>
          <a:extLst>
            <a:ext uri="{91240B29-F687-4f45-9708-019B960494DF}">
              <a14:hiddenLine xmlns:a14="http://schemas.microsoft.com/office/drawing/2010/main" xmlns="" w="9525" cap="flat" cmpd="sng">
                <a:solidFill>
                  <a:schemeClr val="tx1"/>
                </a:solidFill>
                <a:prstDash val="solid"/>
                <a:miter lim="800000"/>
                <a:headEnd/>
                <a:tailEnd/>
              </a14:hiddenLine>
            </a:ext>
          </a:extLst>
        </p:spPr>
        <p:txBody>
          <a:bodyPr anchor="t">
            <a:spAutoFit/>
          </a:bodyPr>
          <a:lstStyle/>
          <a:p>
            <a:pPr eaLnBrk="1" hangingPunct="1">
              <a:defRPr/>
            </a:pPr>
            <a:r>
              <a:rPr lang="zh-CN" altLang="en-US" sz="3200" b="1">
                <a:solidFill>
                  <a:schemeClr val="bg1"/>
                </a:solidFill>
                <a:effectLst>
                  <a:outerShdw blurRad="38100" dist="38100" dir="2700000" algn="tl">
                    <a:srgbClr val="000000"/>
                  </a:outerShdw>
                </a:effectLst>
                <a:latin typeface="Lucida Sans Unicode" charset="0"/>
                <a:ea typeface="ヒラギノ角ゴ ProN W3" charset="0"/>
                <a:cs typeface="ヒラギノ角ゴ ProN W3" charset="0"/>
              </a:rPr>
              <a:t>耶</a:t>
            </a:r>
            <a:r>
              <a:rPr lang="zh-CN" altLang="en-US" sz="3200" b="1">
                <a:solidFill>
                  <a:schemeClr val="bg1"/>
                </a:solidFill>
                <a:effectLst>
                  <a:outerShdw blurRad="38100" dist="38100" dir="2700000" algn="tl">
                    <a:srgbClr val="000000"/>
                  </a:outerShdw>
                </a:effectLst>
                <a:latin typeface="Lucida Sans Unicode" charset="0"/>
                <a:ea typeface="华文细黑" charset="0"/>
                <a:cs typeface="华文细黑" charset="0"/>
              </a:rPr>
              <a:t>稣</a:t>
            </a:r>
            <a:r>
              <a:rPr lang="zh-CN" altLang="en-US" sz="3200" b="1">
                <a:solidFill>
                  <a:schemeClr val="bg1"/>
                </a:solidFill>
                <a:effectLst>
                  <a:outerShdw blurRad="38100" dist="38100" dir="2700000" algn="tl">
                    <a:srgbClr val="000000"/>
                  </a:outerShdw>
                </a:effectLst>
                <a:latin typeface="Lucida Sans Unicode" charset="0"/>
                <a:ea typeface="ヒラギノ角ゴ ProN W3" charset="0"/>
                <a:cs typeface="ヒラギノ角ゴ ProN W3" charset="0"/>
              </a:rPr>
              <a:t>的两次受膏</a:t>
            </a:r>
            <a:endParaRPr lang="en-US" altLang="zh-CN" sz="3200" b="1">
              <a:solidFill>
                <a:schemeClr val="bg1"/>
              </a:solidFill>
              <a:effectLst>
                <a:outerShdw blurRad="38100" dist="38100" dir="2700000" algn="tl">
                  <a:srgbClr val="000000"/>
                </a:outerShdw>
              </a:effectLst>
              <a:latin typeface="Lucida Sans Unicode" charset="0"/>
              <a:cs typeface="+mj-cs"/>
            </a:endParaRPr>
          </a:p>
        </p:txBody>
      </p:sp>
      <p:pic>
        <p:nvPicPr>
          <p:cNvPr id="487432" name="Picture 8" descr="PAM219"/>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8583613" y="0"/>
            <a:ext cx="560387"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87433" name="Picture 9" descr="PAM219"/>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560388"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660220812"/>
      </p:ext>
    </p:extLst>
  </p:cSld>
  <p:clrMapOvr>
    <a:masterClrMapping/>
  </p:clrMapOvr>
  <p:transition>
    <p:plus/>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81253"/>
                                        </p:tgtEl>
                                        <p:attrNameLst>
                                          <p:attrName>style.visibility</p:attrName>
                                        </p:attrNameLst>
                                      </p:cBhvr>
                                      <p:to>
                                        <p:strVal val="visible"/>
                                      </p:to>
                                    </p:set>
                                    <p:animEffect transition="in" filter="fade">
                                      <p:cBhvr>
                                        <p:cTn id="7" dur="2000"/>
                                        <p:tgtEl>
                                          <p:spTgt spid="181253"/>
                                        </p:tgtEl>
                                      </p:cBhvr>
                                    </p:animEffect>
                                  </p:childTnLst>
                                </p:cTn>
                              </p:par>
                            </p:childTnLst>
                          </p:cTn>
                        </p:par>
                        <p:par>
                          <p:cTn id="8" fill="hold" nodeType="afterGroup">
                            <p:stCondLst>
                              <p:cond delay="2000"/>
                            </p:stCondLst>
                            <p:childTnLst>
                              <p:par>
                                <p:cTn id="9" presetID="7" presetClass="entr" presetSubtype="1" fill="hold" grpId="0" nodeType="afterEffect">
                                  <p:stCondLst>
                                    <p:cond delay="0"/>
                                  </p:stCondLst>
                                  <p:childTnLst>
                                    <p:set>
                                      <p:cBhvr>
                                        <p:cTn id="10" dur="1" fill="hold">
                                          <p:stCondLst>
                                            <p:cond delay="0"/>
                                          </p:stCondLst>
                                        </p:cTn>
                                        <p:tgtEl>
                                          <p:spTgt spid="181254"/>
                                        </p:tgtEl>
                                        <p:attrNameLst>
                                          <p:attrName>style.visibility</p:attrName>
                                        </p:attrNameLst>
                                      </p:cBhvr>
                                      <p:to>
                                        <p:strVal val="visible"/>
                                      </p:to>
                                    </p:set>
                                    <p:anim calcmode="lin" valueType="num">
                                      <p:cBhvr additive="base">
                                        <p:cTn id="11" dur="2000" fill="hold"/>
                                        <p:tgtEl>
                                          <p:spTgt spid="181254"/>
                                        </p:tgtEl>
                                        <p:attrNameLst>
                                          <p:attrName>ppt_x</p:attrName>
                                        </p:attrNameLst>
                                      </p:cBhvr>
                                      <p:tavLst>
                                        <p:tav tm="0">
                                          <p:val>
                                            <p:strVal val="#ppt_x"/>
                                          </p:val>
                                        </p:tav>
                                        <p:tav tm="100000">
                                          <p:val>
                                            <p:strVal val="#ppt_x"/>
                                          </p:val>
                                        </p:tav>
                                      </p:tavLst>
                                    </p:anim>
                                    <p:anim calcmode="lin" valueType="num">
                                      <p:cBhvr additive="base">
                                        <p:cTn id="12" dur="2000" fill="hold"/>
                                        <p:tgtEl>
                                          <p:spTgt spid="181254"/>
                                        </p:tgtEl>
                                        <p:attrNameLst>
                                          <p:attrName>ppt_y</p:attrName>
                                        </p:attrNameLst>
                                      </p:cBhvr>
                                      <p:tavLst>
                                        <p:tav tm="0">
                                          <p:val>
                                            <p:strVal val="0-#ppt_h/2"/>
                                          </p:val>
                                        </p:tav>
                                        <p:tav tm="100000">
                                          <p:val>
                                            <p:strVal val="#ppt_y"/>
                                          </p:val>
                                        </p:tav>
                                      </p:tavLst>
                                    </p:anim>
                                  </p:childTnLst>
                                </p:cTn>
                              </p:par>
                            </p:childTnLst>
                          </p:cTn>
                        </p:par>
                        <p:par>
                          <p:cTn id="13" fill="hold" nodeType="afterGroup">
                            <p:stCondLst>
                              <p:cond delay="4000"/>
                            </p:stCondLst>
                            <p:childTnLst>
                              <p:par>
                                <p:cTn id="14" presetID="7" presetClass="entr" presetSubtype="4" fill="hold" grpId="0" nodeType="afterEffect">
                                  <p:stCondLst>
                                    <p:cond delay="0"/>
                                  </p:stCondLst>
                                  <p:childTnLst>
                                    <p:set>
                                      <p:cBhvr>
                                        <p:cTn id="15" dur="1" fill="hold">
                                          <p:stCondLst>
                                            <p:cond delay="0"/>
                                          </p:stCondLst>
                                        </p:cTn>
                                        <p:tgtEl>
                                          <p:spTgt spid="181252"/>
                                        </p:tgtEl>
                                        <p:attrNameLst>
                                          <p:attrName>style.visibility</p:attrName>
                                        </p:attrNameLst>
                                      </p:cBhvr>
                                      <p:to>
                                        <p:strVal val="visible"/>
                                      </p:to>
                                    </p:set>
                                    <p:anim calcmode="lin" valueType="num">
                                      <p:cBhvr additive="base">
                                        <p:cTn id="16" dur="2000" fill="hold"/>
                                        <p:tgtEl>
                                          <p:spTgt spid="181252"/>
                                        </p:tgtEl>
                                        <p:attrNameLst>
                                          <p:attrName>ppt_x</p:attrName>
                                        </p:attrNameLst>
                                      </p:cBhvr>
                                      <p:tavLst>
                                        <p:tav tm="0">
                                          <p:val>
                                            <p:strVal val="#ppt_x"/>
                                          </p:val>
                                        </p:tav>
                                        <p:tav tm="100000">
                                          <p:val>
                                            <p:strVal val="#ppt_x"/>
                                          </p:val>
                                        </p:tav>
                                      </p:tavLst>
                                    </p:anim>
                                    <p:anim calcmode="lin" valueType="num">
                                      <p:cBhvr additive="base">
                                        <p:cTn id="17" dur="2000" fill="hold"/>
                                        <p:tgtEl>
                                          <p:spTgt spid="181252"/>
                                        </p:tgtEl>
                                        <p:attrNameLst>
                                          <p:attrName>ppt_y</p:attrName>
                                        </p:attrNameLst>
                                      </p:cBhvr>
                                      <p:tavLst>
                                        <p:tav tm="0">
                                          <p:val>
                                            <p:strVal val="1+#ppt_h/2"/>
                                          </p:val>
                                        </p:tav>
                                        <p:tav tm="100000">
                                          <p:val>
                                            <p:strVal val="#ppt_y"/>
                                          </p:val>
                                        </p:tav>
                                      </p:tavLst>
                                    </p:anim>
                                  </p:childTnLst>
                                </p:cTn>
                              </p:par>
                            </p:childTnLst>
                          </p:cTn>
                        </p:par>
                        <p:par>
                          <p:cTn id="18" fill="hold" nodeType="afterGroup">
                            <p:stCondLst>
                              <p:cond delay="6000"/>
                            </p:stCondLst>
                            <p:childTnLst>
                              <p:par>
                                <p:cTn id="19" presetID="7" presetClass="entr" presetSubtype="1" fill="hold" grpId="0" nodeType="afterEffect">
                                  <p:stCondLst>
                                    <p:cond delay="0"/>
                                  </p:stCondLst>
                                  <p:childTnLst>
                                    <p:set>
                                      <p:cBhvr>
                                        <p:cTn id="20" dur="1" fill="hold">
                                          <p:stCondLst>
                                            <p:cond delay="0"/>
                                          </p:stCondLst>
                                        </p:cTn>
                                        <p:tgtEl>
                                          <p:spTgt spid="181251"/>
                                        </p:tgtEl>
                                        <p:attrNameLst>
                                          <p:attrName>style.visibility</p:attrName>
                                        </p:attrNameLst>
                                      </p:cBhvr>
                                      <p:to>
                                        <p:strVal val="visible"/>
                                      </p:to>
                                    </p:set>
                                    <p:anim calcmode="lin" valueType="num">
                                      <p:cBhvr additive="base">
                                        <p:cTn id="21" dur="2000" fill="hold"/>
                                        <p:tgtEl>
                                          <p:spTgt spid="181251"/>
                                        </p:tgtEl>
                                        <p:attrNameLst>
                                          <p:attrName>ppt_x</p:attrName>
                                        </p:attrNameLst>
                                      </p:cBhvr>
                                      <p:tavLst>
                                        <p:tav tm="0">
                                          <p:val>
                                            <p:strVal val="#ppt_x"/>
                                          </p:val>
                                        </p:tav>
                                        <p:tav tm="100000">
                                          <p:val>
                                            <p:strVal val="#ppt_x"/>
                                          </p:val>
                                        </p:tav>
                                      </p:tavLst>
                                    </p:anim>
                                    <p:anim calcmode="lin" valueType="num">
                                      <p:cBhvr additive="base">
                                        <p:cTn id="22" dur="2000" fill="hold"/>
                                        <p:tgtEl>
                                          <p:spTgt spid="18125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1251" grpId="0" animBg="1"/>
      <p:bldP spid="181252" grpId="0" animBg="1"/>
      <p:bldP spid="181253" grpId="0" animBg="1"/>
      <p:bldP spid="181254" grpId="0" animBg="1"/>
    </p:bldLst>
  </p:timing>
</p:sld>
</file>

<file path=ppt/slides/slide108.xml><?xml version="1.0" encoding="utf-8"?>
<p:sld xmlns:a="http://schemas.openxmlformats.org/drawingml/2006/main" xmlns:r="http://schemas.openxmlformats.org/officeDocument/2006/relationships" xmlns:p="http://schemas.openxmlformats.org/presentationml/2006/main" show="0">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2" name="Picture 1" descr="Screen Shot 2015-01-09 at 9.22.08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253537" y="8162"/>
            <a:ext cx="9144000" cy="6849845"/>
          </a:xfrm>
          <a:prstGeom prst="rect">
            <a:avLst/>
          </a:prstGeom>
        </p:spPr>
      </p:pic>
      <p:sp>
        <p:nvSpPr>
          <p:cNvPr id="3" name="Title 2"/>
          <p:cNvSpPr>
            <a:spLocks noGrp="1"/>
          </p:cNvSpPr>
          <p:nvPr>
            <p:ph type="ctrTitle"/>
          </p:nvPr>
        </p:nvSpPr>
        <p:spPr>
          <a:xfrm>
            <a:off x="2987824" y="6021288"/>
            <a:ext cx="3240360" cy="792088"/>
          </a:xfrm>
          <a:solidFill>
            <a:srgbClr val="B7CF5A"/>
          </a:solidFill>
        </p:spPr>
        <p:txBody>
          <a:bodyPr/>
          <a:lstStyle/>
          <a:p>
            <a:r>
              <a:rPr lang="zh-CN" altLang="en-US" sz="2800" b="1" dirty="0">
                <a:solidFill>
                  <a:srgbClr val="008000"/>
                </a:solidFill>
                <a:latin typeface="Times"/>
                <a:cs typeface="Times"/>
              </a:rPr>
              <a:t>路加 </a:t>
            </a:r>
            <a:r>
              <a:rPr lang="en-US" sz="2800" b="1" dirty="0">
                <a:solidFill>
                  <a:srgbClr val="008000"/>
                </a:solidFill>
                <a:latin typeface="Times"/>
                <a:cs typeface="Times"/>
              </a:rPr>
              <a:t>19:29-40</a:t>
            </a:r>
          </a:p>
        </p:txBody>
      </p:sp>
      <p:sp>
        <p:nvSpPr>
          <p:cNvPr id="4" name="Title 2"/>
          <p:cNvSpPr txBox="1">
            <a:spLocks/>
          </p:cNvSpPr>
          <p:nvPr/>
        </p:nvSpPr>
        <p:spPr bwMode="auto">
          <a:xfrm>
            <a:off x="11556776" y="2204864"/>
            <a:ext cx="4824536" cy="2592288"/>
          </a:xfrm>
          <a:prstGeom prst="rect">
            <a:avLst/>
          </a:prstGeom>
          <a:noFill/>
          <a:ln>
            <a:noFill/>
          </a:ln>
          <a:extLst>
            <a:ext uri="{FAA26D3D-D897-4be2-8F04-BA451C77F1D7}">
              <ma14:placeholderFlag xmlns:ma14="http://schemas.microsoft.com/office/mac/drawingml/2011/main" xmlns="" val="1"/>
            </a:ext>
          </a:extLst>
        </p:spPr>
        <p:txBody>
          <a:bodyPr vert="horz" wrap="square" lIns="91408" tIns="45704" rIns="91408" bIns="45704"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7" charset="0"/>
                <a:ea typeface="ヒラギノ角ゴ Pro W3" pitchFamily="-107" charset="-128"/>
                <a:cs typeface="ヒラギノ角ゴ Pro W3" pitchFamily="-107" charset="-128"/>
              </a:defRPr>
            </a:lvl2pPr>
            <a:lvl3pPr algn="ctr" rtl="0" eaLnBrk="0" fontAlgn="base" hangingPunct="0">
              <a:spcBef>
                <a:spcPct val="0"/>
              </a:spcBef>
              <a:spcAft>
                <a:spcPct val="0"/>
              </a:spcAft>
              <a:defRPr sz="4400">
                <a:solidFill>
                  <a:schemeClr val="tx2"/>
                </a:solidFill>
                <a:latin typeface="Arial" pitchFamily="-107" charset="0"/>
                <a:ea typeface="ヒラギノ角ゴ Pro W3" pitchFamily="-107" charset="-128"/>
                <a:cs typeface="ヒラギノ角ゴ Pro W3" pitchFamily="-107" charset="-128"/>
              </a:defRPr>
            </a:lvl3pPr>
            <a:lvl4pPr algn="ctr" rtl="0" eaLnBrk="0" fontAlgn="base" hangingPunct="0">
              <a:spcBef>
                <a:spcPct val="0"/>
              </a:spcBef>
              <a:spcAft>
                <a:spcPct val="0"/>
              </a:spcAft>
              <a:defRPr sz="4400">
                <a:solidFill>
                  <a:schemeClr val="tx2"/>
                </a:solidFill>
                <a:latin typeface="Arial" pitchFamily="-107" charset="0"/>
                <a:ea typeface="ヒラギノ角ゴ Pro W3" pitchFamily="-107" charset="-128"/>
                <a:cs typeface="ヒラギノ角ゴ Pro W3" pitchFamily="-107" charset="-128"/>
              </a:defRPr>
            </a:lvl4pPr>
            <a:lvl5pPr algn="ctr" rtl="0" eaLnBrk="0" fontAlgn="base" hangingPunct="0">
              <a:spcBef>
                <a:spcPct val="0"/>
              </a:spcBef>
              <a:spcAft>
                <a:spcPct val="0"/>
              </a:spcAft>
              <a:defRPr sz="4400">
                <a:solidFill>
                  <a:schemeClr val="tx2"/>
                </a:solidFill>
                <a:latin typeface="Arial" pitchFamily="-107" charset="0"/>
                <a:ea typeface="ヒラギノ角ゴ Pro W3" pitchFamily="-107" charset="-128"/>
                <a:cs typeface="ヒラギノ角ゴ Pro W3" pitchFamily="-107" charset="-128"/>
              </a:defRPr>
            </a:lvl5pPr>
            <a:lvl6pPr marL="457200" algn="ctr" rtl="0" fontAlgn="base">
              <a:spcBef>
                <a:spcPct val="0"/>
              </a:spcBef>
              <a:spcAft>
                <a:spcPct val="0"/>
              </a:spcAft>
              <a:defRPr sz="4400">
                <a:solidFill>
                  <a:schemeClr val="tx2"/>
                </a:solidFill>
                <a:latin typeface="Arial" pitchFamily="-107" charset="0"/>
                <a:ea typeface="ヒラギノ角ゴ Pro W3" pitchFamily="-107" charset="-128"/>
                <a:cs typeface="ヒラギノ角ゴ Pro W3" pitchFamily="-107" charset="-128"/>
              </a:defRPr>
            </a:lvl6pPr>
            <a:lvl7pPr marL="914400" algn="ctr" rtl="0" fontAlgn="base">
              <a:spcBef>
                <a:spcPct val="0"/>
              </a:spcBef>
              <a:spcAft>
                <a:spcPct val="0"/>
              </a:spcAft>
              <a:defRPr sz="4400">
                <a:solidFill>
                  <a:schemeClr val="tx2"/>
                </a:solidFill>
                <a:latin typeface="Arial" pitchFamily="-107" charset="0"/>
                <a:ea typeface="ヒラギノ角ゴ Pro W3" pitchFamily="-107" charset="-128"/>
                <a:cs typeface="ヒラギノ角ゴ Pro W3" pitchFamily="-107" charset="-128"/>
              </a:defRPr>
            </a:lvl7pPr>
            <a:lvl8pPr marL="1371600" algn="ctr" rtl="0" fontAlgn="base">
              <a:spcBef>
                <a:spcPct val="0"/>
              </a:spcBef>
              <a:spcAft>
                <a:spcPct val="0"/>
              </a:spcAft>
              <a:defRPr sz="4400">
                <a:solidFill>
                  <a:schemeClr val="tx2"/>
                </a:solidFill>
                <a:latin typeface="Arial" pitchFamily="-107" charset="0"/>
                <a:ea typeface="ヒラギノ角ゴ Pro W3" pitchFamily="-107" charset="-128"/>
                <a:cs typeface="ヒラギノ角ゴ Pro W3" pitchFamily="-107" charset="-128"/>
              </a:defRPr>
            </a:lvl8pPr>
            <a:lvl9pPr marL="1828800" algn="ctr" rtl="0" fontAlgn="base">
              <a:spcBef>
                <a:spcPct val="0"/>
              </a:spcBef>
              <a:spcAft>
                <a:spcPct val="0"/>
              </a:spcAft>
              <a:defRPr sz="4400">
                <a:solidFill>
                  <a:schemeClr val="tx2"/>
                </a:solidFill>
                <a:latin typeface="Arial" pitchFamily="-107" charset="0"/>
                <a:ea typeface="ヒラギノ角ゴ Pro W3" pitchFamily="-107" charset="-128"/>
                <a:cs typeface="ヒラギノ角ゴ Pro W3" pitchFamily="-107" charset="-128"/>
              </a:defRPr>
            </a:lvl9pPr>
          </a:lstStyle>
          <a:p>
            <a:r>
              <a:rPr lang="en-US" sz="3200" b="1" dirty="0">
                <a:solidFill>
                  <a:srgbClr val="F1FF80"/>
                </a:solidFill>
                <a:latin typeface="Times"/>
                <a:cs typeface="Times"/>
              </a:rPr>
              <a:t>Blessed is He Who Comes in the Name of the </a:t>
            </a:r>
            <a:br>
              <a:rPr lang="en-US" sz="3200" b="1" dirty="0">
                <a:solidFill>
                  <a:srgbClr val="F1FF80"/>
                </a:solidFill>
                <a:latin typeface="Times"/>
                <a:cs typeface="Times"/>
              </a:rPr>
            </a:br>
            <a:r>
              <a:rPr lang="en-US" sz="8800" b="1" dirty="0">
                <a:solidFill>
                  <a:srgbClr val="F1FF80"/>
                </a:solidFill>
                <a:latin typeface="Times"/>
                <a:cs typeface="Times"/>
              </a:rPr>
              <a:t>LORD</a:t>
            </a:r>
            <a:endParaRPr lang="en-US" sz="3200" b="1" dirty="0">
              <a:solidFill>
                <a:srgbClr val="F1FF80"/>
              </a:solidFill>
              <a:latin typeface="Times"/>
              <a:cs typeface="Times"/>
            </a:endParaRPr>
          </a:p>
        </p:txBody>
      </p:sp>
    </p:spTree>
    <p:extLst>
      <p:ext uri="{BB962C8B-B14F-4D97-AF65-F5344CB8AC3E}">
        <p14:creationId xmlns:p14="http://schemas.microsoft.com/office/powerpoint/2010/main" val="872641725"/>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2" name="Picture 1" descr="Screen Shot 2015-01-09 at 9.30.23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41153"/>
            <a:ext cx="9144000" cy="6819254"/>
          </a:xfrm>
          <a:prstGeom prst="rect">
            <a:avLst/>
          </a:prstGeom>
        </p:spPr>
      </p:pic>
      <p:sp>
        <p:nvSpPr>
          <p:cNvPr id="3" name="Title 2"/>
          <p:cNvSpPr>
            <a:spLocks noGrp="1"/>
          </p:cNvSpPr>
          <p:nvPr>
            <p:ph type="ctrTitle"/>
          </p:nvPr>
        </p:nvSpPr>
        <p:spPr>
          <a:xfrm>
            <a:off x="3167844" y="6209928"/>
            <a:ext cx="2808312" cy="648072"/>
          </a:xfrm>
          <a:solidFill>
            <a:srgbClr val="B7CF5A"/>
          </a:solidFill>
          <a:ln>
            <a:noFill/>
          </a:ln>
        </p:spPr>
        <p:txBody>
          <a:bodyPr vert="horz" wrap="square" lIns="91408" tIns="45704" rIns="91408" bIns="45704" numCol="1" anchor="ctr" anchorCtr="0" compatLnSpc="1">
            <a:prstTxWarp prst="textNoShape">
              <a:avLst/>
            </a:prstTxWarp>
          </a:bodyPr>
          <a:lstStyle/>
          <a:p>
            <a:r>
              <a:rPr lang="zh-CN" altLang="en-US" sz="2800" b="1" dirty="0">
                <a:solidFill>
                  <a:srgbClr val="008000"/>
                </a:solidFill>
                <a:latin typeface="Times"/>
                <a:cs typeface="Times"/>
              </a:rPr>
              <a:t>路加 </a:t>
            </a:r>
            <a:r>
              <a:rPr lang="en-US" sz="2800" b="1" dirty="0">
                <a:solidFill>
                  <a:srgbClr val="008000"/>
                </a:solidFill>
                <a:latin typeface="Times"/>
                <a:cs typeface="Times"/>
              </a:rPr>
              <a:t>19:29- 36</a:t>
            </a:r>
          </a:p>
        </p:txBody>
      </p:sp>
      <p:sp>
        <p:nvSpPr>
          <p:cNvPr id="4" name="TextBox 3"/>
          <p:cNvSpPr txBox="1"/>
          <p:nvPr/>
        </p:nvSpPr>
        <p:spPr>
          <a:xfrm>
            <a:off x="323528" y="1018544"/>
            <a:ext cx="8887369" cy="4524315"/>
          </a:xfrm>
          <a:prstGeom prst="rect">
            <a:avLst/>
          </a:prstGeom>
          <a:noFill/>
        </p:spPr>
        <p:txBody>
          <a:bodyPr wrap="none" rtlCol="0">
            <a:spAutoFit/>
          </a:bodyPr>
          <a:lstStyle/>
          <a:p>
            <a:r>
              <a:rPr lang="zh-CN" altLang="en-US" sz="2400" dirty="0">
                <a:solidFill>
                  <a:schemeClr val="bg1"/>
                </a:solidFill>
              </a:rPr>
              <a:t>将到伯法其和伯大尼，就在橄榄山那里，他差派两个门徒， 说：</a:t>
            </a:r>
            <a:endParaRPr lang="en-US" altLang="zh-CN" sz="2400" dirty="0">
              <a:solidFill>
                <a:schemeClr val="bg1"/>
              </a:solidFill>
            </a:endParaRPr>
          </a:p>
          <a:p>
            <a:endParaRPr lang="en-US" altLang="zh-CN" sz="2400" dirty="0">
              <a:solidFill>
                <a:schemeClr val="bg1"/>
              </a:solidFill>
            </a:endParaRPr>
          </a:p>
          <a:p>
            <a:r>
              <a:rPr lang="zh-CN" altLang="en-US" sz="2400" dirty="0">
                <a:solidFill>
                  <a:schemeClr val="bg1"/>
                </a:solidFill>
              </a:rPr>
              <a:t>“你们往对面的村子里去，走进去的时候，就会看见一头从来没</a:t>
            </a:r>
            <a:endParaRPr lang="en-US" altLang="zh-CN" sz="2400" dirty="0">
              <a:solidFill>
                <a:schemeClr val="bg1"/>
              </a:solidFill>
            </a:endParaRPr>
          </a:p>
          <a:p>
            <a:r>
              <a:rPr lang="zh-CN" altLang="en-US" sz="2400" dirty="0">
                <a:solidFill>
                  <a:schemeClr val="bg1"/>
                </a:solidFill>
              </a:rPr>
              <a:t>有人骑过的小驴，拴在那里，把牠解开牵来。如果有人问为</a:t>
            </a:r>
            <a:endParaRPr lang="en-US" altLang="zh-CN" sz="2400" dirty="0">
              <a:solidFill>
                <a:schemeClr val="bg1"/>
              </a:solidFill>
            </a:endParaRPr>
          </a:p>
          <a:p>
            <a:r>
              <a:rPr lang="zh-CN" altLang="en-US" sz="2400" dirty="0">
                <a:solidFill>
                  <a:schemeClr val="bg1"/>
                </a:solidFill>
              </a:rPr>
              <a:t>甚么解开牠，你们要这样说：‘主需要牠。’” </a:t>
            </a:r>
            <a:endParaRPr lang="en-US" altLang="zh-CN" sz="2400" dirty="0">
              <a:solidFill>
                <a:schemeClr val="bg1"/>
              </a:solidFill>
            </a:endParaRPr>
          </a:p>
          <a:p>
            <a:endParaRPr lang="en-US" altLang="zh-CN" sz="2400" dirty="0">
              <a:solidFill>
                <a:schemeClr val="bg1"/>
              </a:solidFill>
            </a:endParaRPr>
          </a:p>
          <a:p>
            <a:r>
              <a:rPr lang="zh-CN" altLang="en-US" sz="2400" dirty="0">
                <a:solidFill>
                  <a:schemeClr val="bg1"/>
                </a:solidFill>
              </a:rPr>
              <a:t>被差的人去了，发现和主所说的一样。 他们解开小驴的时候，</a:t>
            </a:r>
            <a:endParaRPr lang="en-US" altLang="zh-CN" sz="2400" dirty="0">
              <a:solidFill>
                <a:schemeClr val="bg1"/>
              </a:solidFill>
            </a:endParaRPr>
          </a:p>
          <a:p>
            <a:r>
              <a:rPr lang="zh-CN" altLang="en-US" sz="2400" dirty="0">
                <a:solidFill>
                  <a:schemeClr val="bg1"/>
                </a:solidFill>
              </a:rPr>
              <a:t>主人问他们：“你们为甚么解开牠？”他们说：“主需要牠。”</a:t>
            </a:r>
            <a:endParaRPr lang="en-US" altLang="zh-CN" sz="2400" dirty="0">
              <a:solidFill>
                <a:schemeClr val="bg1"/>
              </a:solidFill>
            </a:endParaRPr>
          </a:p>
          <a:p>
            <a:r>
              <a:rPr lang="zh-CN" altLang="en-US" sz="2400" dirty="0">
                <a:solidFill>
                  <a:schemeClr val="bg1"/>
                </a:solidFill>
              </a:rPr>
              <a:t>他们把小驴牵到耶稣那里，把自己的衣</a:t>
            </a:r>
            <a:endParaRPr lang="en-US" altLang="zh-CN" sz="2400" dirty="0">
              <a:solidFill>
                <a:schemeClr val="bg1"/>
              </a:solidFill>
            </a:endParaRPr>
          </a:p>
          <a:p>
            <a:r>
              <a:rPr lang="zh-CN" altLang="en-US" sz="2400" dirty="0">
                <a:solidFill>
                  <a:schemeClr val="bg1"/>
                </a:solidFill>
              </a:rPr>
              <a:t>服搭在上面，扶着耶稣上去。 </a:t>
            </a:r>
            <a:endParaRPr lang="en-US" altLang="zh-CN" sz="2400" dirty="0">
              <a:solidFill>
                <a:schemeClr val="bg1"/>
              </a:solidFill>
            </a:endParaRPr>
          </a:p>
          <a:p>
            <a:endParaRPr lang="en-US" altLang="zh-CN" sz="2400" dirty="0">
              <a:solidFill>
                <a:schemeClr val="bg1"/>
              </a:solidFill>
            </a:endParaRPr>
          </a:p>
          <a:p>
            <a:r>
              <a:rPr lang="zh-CN" altLang="en-US" sz="2400" dirty="0">
                <a:solidFill>
                  <a:schemeClr val="bg1"/>
                </a:solidFill>
              </a:rPr>
              <a:t>耶稣前行的时候，众人把自己的衣服铺在路上。</a:t>
            </a:r>
            <a:endParaRPr lang="en-GB" sz="2400" dirty="0">
              <a:solidFill>
                <a:schemeClr val="bg1"/>
              </a:solidFill>
            </a:endParaRPr>
          </a:p>
        </p:txBody>
      </p:sp>
    </p:spTree>
    <p:extLst>
      <p:ext uri="{BB962C8B-B14F-4D97-AF65-F5344CB8AC3E}">
        <p14:creationId xmlns:p14="http://schemas.microsoft.com/office/powerpoint/2010/main" val="35184521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7793" name="Picture 3" descr="07_Lost_Coin_1024.jpg                                          00D23280Drive A                        7C2684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732479613"/>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3" name="Picture 2" descr="Screen Shot 2015-01-09 at 9.30.23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0372"/>
            <a:ext cx="9144000" cy="6819254"/>
          </a:xfrm>
          <a:prstGeom prst="rect">
            <a:avLst/>
          </a:prstGeom>
        </p:spPr>
      </p:pic>
      <p:sp>
        <p:nvSpPr>
          <p:cNvPr id="2" name="Title 1"/>
          <p:cNvSpPr>
            <a:spLocks noGrp="1"/>
          </p:cNvSpPr>
          <p:nvPr>
            <p:ph type="ctrTitle"/>
          </p:nvPr>
        </p:nvSpPr>
        <p:spPr>
          <a:xfrm>
            <a:off x="3059832" y="6326510"/>
            <a:ext cx="3094112" cy="531490"/>
          </a:xfrm>
          <a:solidFill>
            <a:srgbClr val="B7CF5A"/>
          </a:solidFill>
          <a:ln>
            <a:noFill/>
          </a:ln>
        </p:spPr>
        <p:txBody>
          <a:bodyPr vert="horz" wrap="square" lIns="91408" tIns="45704" rIns="91408" bIns="45704" numCol="1" anchor="ctr" anchorCtr="0" compatLnSpc="1">
            <a:prstTxWarp prst="textNoShape">
              <a:avLst/>
            </a:prstTxWarp>
          </a:bodyPr>
          <a:lstStyle/>
          <a:p>
            <a:r>
              <a:rPr lang="zh-CN" altLang="en-US" sz="2800" b="1" dirty="0">
                <a:solidFill>
                  <a:srgbClr val="008000"/>
                </a:solidFill>
                <a:latin typeface="Times"/>
                <a:cs typeface="Times"/>
              </a:rPr>
              <a:t>路加 </a:t>
            </a:r>
            <a:r>
              <a:rPr lang="en-US" sz="2800" b="1" dirty="0">
                <a:solidFill>
                  <a:srgbClr val="008000"/>
                </a:solidFill>
                <a:latin typeface="Times"/>
                <a:cs typeface="Times"/>
              </a:rPr>
              <a:t>19:37-40</a:t>
            </a:r>
          </a:p>
        </p:txBody>
      </p:sp>
      <p:sp>
        <p:nvSpPr>
          <p:cNvPr id="4" name="TextBox 3"/>
          <p:cNvSpPr txBox="1"/>
          <p:nvPr/>
        </p:nvSpPr>
        <p:spPr>
          <a:xfrm>
            <a:off x="755576" y="908720"/>
            <a:ext cx="10341293" cy="5262979"/>
          </a:xfrm>
          <a:prstGeom prst="rect">
            <a:avLst/>
          </a:prstGeom>
          <a:noFill/>
        </p:spPr>
        <p:txBody>
          <a:bodyPr wrap="none" rtlCol="0">
            <a:spAutoFit/>
          </a:bodyPr>
          <a:lstStyle/>
          <a:p>
            <a:r>
              <a:rPr lang="zh-CN" altLang="en-US" sz="2400" dirty="0">
                <a:solidFill>
                  <a:schemeClr val="bg1"/>
                </a:solidFill>
              </a:rPr>
              <a:t>他走近耶路撒冷，快要下橄榄山的时候，全体门徒因为所看见的一切神迹，</a:t>
            </a:r>
            <a:endParaRPr lang="en-US" altLang="zh-CN" sz="2400" dirty="0">
              <a:solidFill>
                <a:schemeClr val="bg1"/>
              </a:solidFill>
            </a:endParaRPr>
          </a:p>
          <a:p>
            <a:r>
              <a:rPr lang="zh-CN" altLang="en-US" sz="2400" dirty="0">
                <a:solidFill>
                  <a:schemeClr val="bg1"/>
                </a:solidFill>
              </a:rPr>
              <a:t>就欢乐起来，大声赞美　神，</a:t>
            </a:r>
            <a:r>
              <a:rPr lang="en-US" altLang="zh-CN" sz="2400" dirty="0">
                <a:solidFill>
                  <a:schemeClr val="bg1"/>
                </a:solidFill>
              </a:rPr>
              <a:t> </a:t>
            </a:r>
            <a:r>
              <a:rPr lang="zh-CN" altLang="en-US" sz="2400" dirty="0">
                <a:solidFill>
                  <a:schemeClr val="bg1"/>
                </a:solidFill>
              </a:rPr>
              <a:t>说：</a:t>
            </a:r>
          </a:p>
          <a:p>
            <a:endParaRPr lang="zh-CN" altLang="en-US" sz="2400" dirty="0">
              <a:solidFill>
                <a:schemeClr val="bg1"/>
              </a:solidFill>
            </a:endParaRPr>
          </a:p>
          <a:p>
            <a:pPr algn="ctr"/>
            <a:r>
              <a:rPr lang="zh-CN" altLang="en-US" sz="2400" dirty="0">
                <a:solidFill>
                  <a:schemeClr val="bg1"/>
                </a:solidFill>
              </a:rPr>
              <a:t>“奉主名来的王，</a:t>
            </a:r>
          </a:p>
          <a:p>
            <a:pPr algn="ctr"/>
            <a:endParaRPr lang="zh-CN" altLang="en-US" sz="2400" dirty="0">
              <a:solidFill>
                <a:schemeClr val="bg1"/>
              </a:solidFill>
            </a:endParaRPr>
          </a:p>
          <a:p>
            <a:pPr algn="ctr"/>
            <a:r>
              <a:rPr lang="zh-CN" altLang="en-US" sz="2400" dirty="0">
                <a:solidFill>
                  <a:schemeClr val="bg1"/>
                </a:solidFill>
              </a:rPr>
              <a:t>是应当称颂的！</a:t>
            </a:r>
          </a:p>
          <a:p>
            <a:pPr algn="ctr"/>
            <a:endParaRPr lang="zh-CN" altLang="en-US" sz="2400" dirty="0">
              <a:solidFill>
                <a:schemeClr val="bg1"/>
              </a:solidFill>
            </a:endParaRPr>
          </a:p>
          <a:p>
            <a:pPr algn="ctr"/>
            <a:r>
              <a:rPr lang="zh-CN" altLang="en-US" sz="2400" dirty="0">
                <a:solidFill>
                  <a:schemeClr val="bg1"/>
                </a:solidFill>
              </a:rPr>
              <a:t>在天上有和平，</a:t>
            </a:r>
          </a:p>
          <a:p>
            <a:pPr algn="ctr"/>
            <a:endParaRPr lang="zh-CN" altLang="en-US" sz="2400" dirty="0">
              <a:solidFill>
                <a:schemeClr val="bg1"/>
              </a:solidFill>
            </a:endParaRPr>
          </a:p>
          <a:p>
            <a:pPr algn="ctr"/>
            <a:r>
              <a:rPr lang="zh-CN" altLang="en-US" sz="2400" dirty="0">
                <a:solidFill>
                  <a:schemeClr val="bg1"/>
                </a:solidFill>
              </a:rPr>
              <a:t>在至高之处有荣耀！”</a:t>
            </a:r>
          </a:p>
          <a:p>
            <a:endParaRPr lang="zh-CN" altLang="en-US" sz="2400" dirty="0">
              <a:solidFill>
                <a:schemeClr val="bg1"/>
              </a:solidFill>
            </a:endParaRPr>
          </a:p>
          <a:p>
            <a:r>
              <a:rPr lang="zh-CN" altLang="en-US" sz="2400" dirty="0">
                <a:solidFill>
                  <a:schemeClr val="bg1"/>
                </a:solidFill>
              </a:rPr>
              <a:t>群众中有几个法利赛人对他说：“先生，责备你的门徒吧！” </a:t>
            </a:r>
            <a:endParaRPr lang="en-US" altLang="zh-CN" sz="2400" dirty="0">
              <a:solidFill>
                <a:schemeClr val="bg1"/>
              </a:solidFill>
            </a:endParaRPr>
          </a:p>
          <a:p>
            <a:endParaRPr lang="en-US" altLang="zh-CN" sz="2400" dirty="0">
              <a:solidFill>
                <a:schemeClr val="bg1"/>
              </a:solidFill>
            </a:endParaRPr>
          </a:p>
          <a:p>
            <a:r>
              <a:rPr lang="zh-CN" altLang="en-US" sz="2400" dirty="0">
                <a:solidFill>
                  <a:schemeClr val="bg1"/>
                </a:solidFill>
              </a:rPr>
              <a:t>耶稣说：“我告诉你们，他们若不出声，石头都要呼叫了。”</a:t>
            </a:r>
            <a:endParaRPr lang="en-GB" sz="2400" dirty="0">
              <a:solidFill>
                <a:schemeClr val="bg1"/>
              </a:solidFill>
            </a:endParaRPr>
          </a:p>
        </p:txBody>
      </p:sp>
    </p:spTree>
    <p:extLst>
      <p:ext uri="{BB962C8B-B14F-4D97-AF65-F5344CB8AC3E}">
        <p14:creationId xmlns:p14="http://schemas.microsoft.com/office/powerpoint/2010/main" val="2976518989"/>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9473" name="Picture 3" descr="Passion Week0001"/>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19050" y="0"/>
            <a:ext cx="9107488"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0899" name="Rectangle 3"/>
          <p:cNvSpPr>
            <a:spLocks noChangeArrowheads="1"/>
          </p:cNvSpPr>
          <p:nvPr/>
        </p:nvSpPr>
        <p:spPr bwMode="auto">
          <a:xfrm>
            <a:off x="0" y="3886200"/>
            <a:ext cx="5105400" cy="2819400"/>
          </a:xfrm>
          <a:prstGeom prst="rect">
            <a:avLst/>
          </a:prstGeom>
          <a:solidFill>
            <a:srgbClr val="0033CC"/>
          </a:solidFill>
          <a:ln w="76200" cap="sq">
            <a:solidFill>
              <a:srgbClr val="99FFCC"/>
            </a:solidFill>
            <a:miter lim="800000"/>
            <a:headEnd type="none" w="sm" len="sm"/>
            <a:tailEnd type="none" w="sm" len="sm"/>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0" fontAlgn="base" hangingPunct="0">
              <a:spcBef>
                <a:spcPct val="0"/>
              </a:spcBef>
              <a:spcAft>
                <a:spcPct val="0"/>
              </a:spcAft>
            </a:pPr>
            <a:endParaRPr lang="en-US" altLang="en-US">
              <a:solidFill>
                <a:srgbClr val="FFFFFF"/>
              </a:solidFill>
            </a:endParaRPr>
          </a:p>
        </p:txBody>
      </p:sp>
      <p:sp>
        <p:nvSpPr>
          <p:cNvPr id="80900" name="Text Box 4"/>
          <p:cNvSpPr txBox="1">
            <a:spLocks noChangeArrowheads="1"/>
          </p:cNvSpPr>
          <p:nvPr/>
        </p:nvSpPr>
        <p:spPr bwMode="auto">
          <a:xfrm>
            <a:off x="8655050" y="152400"/>
            <a:ext cx="48895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fontAlgn="base">
              <a:spcBef>
                <a:spcPct val="0"/>
              </a:spcBef>
              <a:spcAft>
                <a:spcPct val="0"/>
              </a:spcAft>
              <a:defRPr/>
            </a:pPr>
            <a:r>
              <a:rPr lang="en-US" altLang="zh-CN" sz="2400">
                <a:solidFill>
                  <a:srgbClr val="000000"/>
                </a:solidFill>
                <a:latin typeface="Times New Roman" charset="0"/>
                <a:ea typeface="SimSun" charset="0"/>
                <a:cs typeface="SimSun" charset="0"/>
              </a:rPr>
              <a:t>64</a:t>
            </a:r>
          </a:p>
        </p:txBody>
      </p:sp>
      <p:sp>
        <p:nvSpPr>
          <p:cNvPr id="80901" name="AutoShape 5"/>
          <p:cNvSpPr>
            <a:spLocks noChangeArrowheads="1"/>
          </p:cNvSpPr>
          <p:nvPr/>
        </p:nvSpPr>
        <p:spPr bwMode="auto">
          <a:xfrm rot="-6964770">
            <a:off x="6629400" y="5105400"/>
            <a:ext cx="685800" cy="838200"/>
          </a:xfrm>
          <a:custGeom>
            <a:avLst/>
            <a:gdLst>
              <a:gd name="T0" fmla="*/ 514350 w 21600"/>
              <a:gd name="T1" fmla="*/ 0 h 21600"/>
              <a:gd name="T2" fmla="*/ 0 w 21600"/>
              <a:gd name="T3" fmla="*/ 419100 h 21600"/>
              <a:gd name="T4" fmla="*/ 514350 w 21600"/>
              <a:gd name="T5" fmla="*/ 838200 h 21600"/>
              <a:gd name="T6" fmla="*/ 685800 w 21600"/>
              <a:gd name="T7" fmla="*/ 419100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none" anchor="ctr"/>
          <a:lstStyle/>
          <a:p>
            <a:pPr eaLnBrk="0" fontAlgn="base" hangingPunct="0">
              <a:spcBef>
                <a:spcPct val="0"/>
              </a:spcBef>
              <a:spcAft>
                <a:spcPct val="0"/>
              </a:spcAft>
            </a:pPr>
            <a:endParaRPr lang="en-GB" sz="2400">
              <a:solidFill>
                <a:srgbClr val="FFFFFF"/>
              </a:solidFill>
            </a:endParaRPr>
          </a:p>
        </p:txBody>
      </p:sp>
      <p:sp>
        <p:nvSpPr>
          <p:cNvPr id="80902" name="AutoShape 6"/>
          <p:cNvSpPr>
            <a:spLocks noChangeArrowheads="1"/>
          </p:cNvSpPr>
          <p:nvPr/>
        </p:nvSpPr>
        <p:spPr bwMode="auto">
          <a:xfrm rot="-6964770">
            <a:off x="6324600" y="4267200"/>
            <a:ext cx="685800" cy="838200"/>
          </a:xfrm>
          <a:custGeom>
            <a:avLst/>
            <a:gdLst>
              <a:gd name="T0" fmla="*/ 514350 w 21600"/>
              <a:gd name="T1" fmla="*/ 0 h 21600"/>
              <a:gd name="T2" fmla="*/ 0 w 21600"/>
              <a:gd name="T3" fmla="*/ 419100 h 21600"/>
              <a:gd name="T4" fmla="*/ 514350 w 21600"/>
              <a:gd name="T5" fmla="*/ 838200 h 21600"/>
              <a:gd name="T6" fmla="*/ 685800 w 21600"/>
              <a:gd name="T7" fmla="*/ 419100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none" anchor="ctr"/>
          <a:lstStyle/>
          <a:p>
            <a:pPr eaLnBrk="0" fontAlgn="base" hangingPunct="0">
              <a:spcBef>
                <a:spcPct val="0"/>
              </a:spcBef>
              <a:spcAft>
                <a:spcPct val="0"/>
              </a:spcAft>
            </a:pPr>
            <a:endParaRPr lang="en-GB" sz="2400">
              <a:solidFill>
                <a:srgbClr val="FFFFFF"/>
              </a:solidFill>
            </a:endParaRPr>
          </a:p>
        </p:txBody>
      </p:sp>
      <p:sp>
        <p:nvSpPr>
          <p:cNvPr id="80903" name="AutoShape 7"/>
          <p:cNvSpPr>
            <a:spLocks noChangeArrowheads="1"/>
          </p:cNvSpPr>
          <p:nvPr/>
        </p:nvSpPr>
        <p:spPr bwMode="auto">
          <a:xfrm rot="-8570306">
            <a:off x="4114800" y="2590800"/>
            <a:ext cx="685800" cy="838200"/>
          </a:xfrm>
          <a:custGeom>
            <a:avLst/>
            <a:gdLst>
              <a:gd name="T0" fmla="*/ 514350 w 21600"/>
              <a:gd name="T1" fmla="*/ 0 h 21600"/>
              <a:gd name="T2" fmla="*/ 0 w 21600"/>
              <a:gd name="T3" fmla="*/ 419100 h 21600"/>
              <a:gd name="T4" fmla="*/ 514350 w 21600"/>
              <a:gd name="T5" fmla="*/ 838200 h 21600"/>
              <a:gd name="T6" fmla="*/ 685800 w 21600"/>
              <a:gd name="T7" fmla="*/ 419100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none" anchor="ctr"/>
          <a:lstStyle/>
          <a:p>
            <a:pPr eaLnBrk="0" fontAlgn="base" hangingPunct="0">
              <a:spcBef>
                <a:spcPct val="0"/>
              </a:spcBef>
              <a:spcAft>
                <a:spcPct val="0"/>
              </a:spcAft>
            </a:pPr>
            <a:endParaRPr lang="en-GB" sz="2400">
              <a:solidFill>
                <a:srgbClr val="FFFFFF"/>
              </a:solidFill>
            </a:endParaRPr>
          </a:p>
        </p:txBody>
      </p:sp>
      <p:pic>
        <p:nvPicPr>
          <p:cNvPr id="80904" name="Picture 8" descr="j023794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10200" y="2895600"/>
            <a:ext cx="1716088" cy="1212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0905" name="AutoShape 9"/>
          <p:cNvSpPr>
            <a:spLocks noChangeArrowheads="1"/>
          </p:cNvSpPr>
          <p:nvPr/>
        </p:nvSpPr>
        <p:spPr bwMode="auto">
          <a:xfrm rot="1822741">
            <a:off x="4191000" y="2438400"/>
            <a:ext cx="685800" cy="838200"/>
          </a:xfrm>
          <a:custGeom>
            <a:avLst/>
            <a:gdLst>
              <a:gd name="T0" fmla="*/ 514350 w 21600"/>
              <a:gd name="T1" fmla="*/ 0 h 21600"/>
              <a:gd name="T2" fmla="*/ 0 w 21600"/>
              <a:gd name="T3" fmla="*/ 419100 h 21600"/>
              <a:gd name="T4" fmla="*/ 514350 w 21600"/>
              <a:gd name="T5" fmla="*/ 838200 h 21600"/>
              <a:gd name="T6" fmla="*/ 685800 w 21600"/>
              <a:gd name="T7" fmla="*/ 419100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0000"/>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none" anchor="ctr"/>
          <a:lstStyle/>
          <a:p>
            <a:pPr eaLnBrk="0" fontAlgn="base" hangingPunct="0">
              <a:spcBef>
                <a:spcPct val="0"/>
              </a:spcBef>
              <a:spcAft>
                <a:spcPct val="0"/>
              </a:spcAft>
            </a:pPr>
            <a:endParaRPr lang="en-GB" sz="2400">
              <a:solidFill>
                <a:srgbClr val="FFFFFF"/>
              </a:solidFill>
            </a:endParaRPr>
          </a:p>
        </p:txBody>
      </p:sp>
      <p:pic>
        <p:nvPicPr>
          <p:cNvPr id="80906" name="Picture 10" descr="j0178460"/>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4953000" y="2209800"/>
            <a:ext cx="3124200" cy="1295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0907" name="Picture 11" descr="j0202092"/>
          <p:cNvPicPr>
            <a:picLocks noChangeAspect="1" noChangeArrowheads="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5334000" y="152400"/>
            <a:ext cx="1855788" cy="2819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80908" name="Group 12"/>
          <p:cNvGrpSpPr>
            <a:grpSpLocks/>
          </p:cNvGrpSpPr>
          <p:nvPr/>
        </p:nvGrpSpPr>
        <p:grpSpPr bwMode="auto">
          <a:xfrm>
            <a:off x="2057400" y="0"/>
            <a:ext cx="1835150" cy="4038600"/>
            <a:chOff x="2302" y="1440"/>
            <a:chExt cx="1156" cy="2544"/>
          </a:xfrm>
        </p:grpSpPr>
        <p:pic>
          <p:nvPicPr>
            <p:cNvPr id="489504" name="Picture 13" descr="j0182550"/>
            <p:cNvPicPr>
              <a:picLocks noChangeAspect="1" noChangeArrowheads="1"/>
            </p:cNvPicPr>
            <p:nvPr/>
          </p:nvPicPr>
          <p:blipFill>
            <a:blip r:embed="rId7" cstate="screen">
              <a:extLst>
                <a:ext uri="{28A0092B-C50C-407E-A947-70E740481C1C}">
                  <a14:useLocalDpi xmlns:a14="http://schemas.microsoft.com/office/drawing/2010/main" val="0"/>
                </a:ext>
              </a:extLst>
            </a:blip>
            <a:srcRect/>
            <a:stretch>
              <a:fillRect/>
            </a:stretch>
          </p:blipFill>
          <p:spPr bwMode="auto">
            <a:xfrm>
              <a:off x="2302" y="1440"/>
              <a:ext cx="1156" cy="17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89505" name="Picture 14" descr="j0285300"/>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2304" y="2832"/>
              <a:ext cx="1152" cy="1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80911" name="AutoShape 15"/>
          <p:cNvSpPr>
            <a:spLocks noChangeArrowheads="1"/>
          </p:cNvSpPr>
          <p:nvPr/>
        </p:nvSpPr>
        <p:spPr bwMode="auto">
          <a:xfrm rot="-5400000">
            <a:off x="5943600" y="3276600"/>
            <a:ext cx="685800" cy="838200"/>
          </a:xfrm>
          <a:custGeom>
            <a:avLst/>
            <a:gdLst>
              <a:gd name="T0" fmla="*/ 514350 w 21600"/>
              <a:gd name="T1" fmla="*/ 0 h 21600"/>
              <a:gd name="T2" fmla="*/ 0 w 21600"/>
              <a:gd name="T3" fmla="*/ 419100 h 21600"/>
              <a:gd name="T4" fmla="*/ 514350 w 21600"/>
              <a:gd name="T5" fmla="*/ 838200 h 21600"/>
              <a:gd name="T6" fmla="*/ 685800 w 21600"/>
              <a:gd name="T7" fmla="*/ 419100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none" anchor="ctr"/>
          <a:lstStyle/>
          <a:p>
            <a:pPr eaLnBrk="0" fontAlgn="base" hangingPunct="0">
              <a:spcBef>
                <a:spcPct val="0"/>
              </a:spcBef>
              <a:spcAft>
                <a:spcPct val="0"/>
              </a:spcAft>
            </a:pPr>
            <a:endParaRPr lang="en-GB" sz="2400">
              <a:solidFill>
                <a:srgbClr val="FFFFFF"/>
              </a:solidFill>
            </a:endParaRPr>
          </a:p>
        </p:txBody>
      </p:sp>
      <p:sp>
        <p:nvSpPr>
          <p:cNvPr id="80912" name="AutoShape 16"/>
          <p:cNvSpPr>
            <a:spLocks noChangeArrowheads="1"/>
          </p:cNvSpPr>
          <p:nvPr/>
        </p:nvSpPr>
        <p:spPr bwMode="auto">
          <a:xfrm rot="5400000" flipV="1">
            <a:off x="5943600" y="2895600"/>
            <a:ext cx="685800" cy="838200"/>
          </a:xfrm>
          <a:custGeom>
            <a:avLst/>
            <a:gdLst>
              <a:gd name="T0" fmla="*/ 514350 w 21600"/>
              <a:gd name="T1" fmla="*/ 0 h 21600"/>
              <a:gd name="T2" fmla="*/ 0 w 21600"/>
              <a:gd name="T3" fmla="*/ 419100 h 21600"/>
              <a:gd name="T4" fmla="*/ 514350 w 21600"/>
              <a:gd name="T5" fmla="*/ 838200 h 21600"/>
              <a:gd name="T6" fmla="*/ 685800 w 21600"/>
              <a:gd name="T7" fmla="*/ 419100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FF00"/>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none" anchor="ctr"/>
          <a:lstStyle/>
          <a:p>
            <a:pPr eaLnBrk="0" fontAlgn="base" hangingPunct="0">
              <a:spcBef>
                <a:spcPct val="0"/>
              </a:spcBef>
              <a:spcAft>
                <a:spcPct val="0"/>
              </a:spcAft>
            </a:pPr>
            <a:endParaRPr lang="en-GB" sz="2400">
              <a:solidFill>
                <a:srgbClr val="FFFFFF"/>
              </a:solidFill>
            </a:endParaRPr>
          </a:p>
        </p:txBody>
      </p:sp>
      <p:sp>
        <p:nvSpPr>
          <p:cNvPr id="80913" name="AutoShape 17"/>
          <p:cNvSpPr>
            <a:spLocks noChangeArrowheads="1"/>
          </p:cNvSpPr>
          <p:nvPr/>
        </p:nvSpPr>
        <p:spPr bwMode="auto">
          <a:xfrm rot="1101064">
            <a:off x="5334000" y="3505200"/>
            <a:ext cx="1905000" cy="685800"/>
          </a:xfrm>
          <a:prstGeom prst="leftRightArrow">
            <a:avLst>
              <a:gd name="adj1" fmla="val 50000"/>
              <a:gd name="adj2" fmla="val 55556"/>
            </a:avLst>
          </a:prstGeom>
          <a:solidFill>
            <a:srgbClr val="FFFF00"/>
          </a:solidFill>
          <a:ln w="12700" cap="sq">
            <a:solidFill>
              <a:schemeClr val="tx1"/>
            </a:solidFill>
            <a:miter lim="800000"/>
            <a:headEnd type="none" w="sm" len="sm"/>
            <a:tailEnd type="none" w="sm" len="sm"/>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0" fontAlgn="base" hangingPunct="0">
              <a:spcBef>
                <a:spcPct val="0"/>
              </a:spcBef>
              <a:spcAft>
                <a:spcPct val="0"/>
              </a:spcAft>
            </a:pPr>
            <a:endParaRPr lang="en-US" altLang="en-US">
              <a:solidFill>
                <a:srgbClr val="FFFFFF"/>
              </a:solidFill>
            </a:endParaRPr>
          </a:p>
        </p:txBody>
      </p:sp>
      <p:grpSp>
        <p:nvGrpSpPr>
          <p:cNvPr id="80914" name="Group 18"/>
          <p:cNvGrpSpPr>
            <a:grpSpLocks/>
          </p:cNvGrpSpPr>
          <p:nvPr/>
        </p:nvGrpSpPr>
        <p:grpSpPr bwMode="auto">
          <a:xfrm>
            <a:off x="90488" y="3962400"/>
            <a:ext cx="4948237" cy="838200"/>
            <a:chOff x="48" y="2544"/>
            <a:chExt cx="3117" cy="528"/>
          </a:xfrm>
        </p:grpSpPr>
        <p:sp>
          <p:nvSpPr>
            <p:cNvPr id="80915" name="AutoShape 19"/>
            <p:cNvSpPr>
              <a:spLocks noChangeArrowheads="1"/>
            </p:cNvSpPr>
            <p:nvPr/>
          </p:nvSpPr>
          <p:spPr bwMode="auto">
            <a:xfrm>
              <a:off x="48" y="2544"/>
              <a:ext cx="432" cy="528"/>
            </a:xfrm>
            <a:custGeom>
              <a:avLst/>
              <a:gdLst>
                <a:gd name="T0" fmla="*/ 324 w 21600"/>
                <a:gd name="T1" fmla="*/ 0 h 21600"/>
                <a:gd name="T2" fmla="*/ 0 w 21600"/>
                <a:gd name="T3" fmla="*/ 264 h 21600"/>
                <a:gd name="T4" fmla="*/ 324 w 21600"/>
                <a:gd name="T5" fmla="*/ 528 h 21600"/>
                <a:gd name="T6" fmla="*/ 432 w 21600"/>
                <a:gd name="T7" fmla="*/ 264 h 21600"/>
                <a:gd name="T8" fmla="*/ 17694720 60000 65536"/>
                <a:gd name="T9" fmla="*/ 11796480 60000 65536"/>
                <a:gd name="T10" fmla="*/ 5898240 60000 65536"/>
                <a:gd name="T11" fmla="*/ 0 60000 65536"/>
                <a:gd name="T12" fmla="*/ 3400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0000"/>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none" anchor="ctr"/>
            <a:lstStyle/>
            <a:p>
              <a:pPr eaLnBrk="0" fontAlgn="base" hangingPunct="0">
                <a:spcBef>
                  <a:spcPct val="0"/>
                </a:spcBef>
                <a:spcAft>
                  <a:spcPct val="0"/>
                </a:spcAft>
              </a:pPr>
              <a:endParaRPr lang="en-GB" sz="2400">
                <a:solidFill>
                  <a:srgbClr val="FFFFFF"/>
                </a:solidFill>
              </a:endParaRPr>
            </a:p>
          </p:txBody>
        </p:sp>
        <p:sp>
          <p:nvSpPr>
            <p:cNvPr id="80916" name="Text Box 20"/>
            <p:cNvSpPr txBox="1">
              <a:spLocks noChangeArrowheads="1"/>
            </p:cNvSpPr>
            <p:nvPr/>
          </p:nvSpPr>
          <p:spPr bwMode="auto">
            <a:xfrm>
              <a:off x="576" y="2693"/>
              <a:ext cx="2589" cy="23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0" fontAlgn="base" hangingPunct="0">
                <a:spcBef>
                  <a:spcPct val="0"/>
                </a:spcBef>
                <a:spcAft>
                  <a:spcPct val="0"/>
                </a:spcAft>
                <a:defRPr/>
              </a:pPr>
              <a:r>
                <a:rPr lang="zh-CN" altLang="en-US" b="1">
                  <a:solidFill>
                    <a:srgbClr val="FFFFFF"/>
                  </a:solidFill>
                  <a:ea typeface="SimSun" charset="0"/>
                  <a:cs typeface="SimSun" charset="0"/>
                </a:rPr>
                <a:t>以西结</a:t>
              </a:r>
              <a:r>
                <a:rPr lang="en-US" altLang="zh-CN" b="1">
                  <a:solidFill>
                    <a:srgbClr val="FFFFFF"/>
                  </a:solidFill>
                  <a:ea typeface="SimSun" charset="0"/>
                  <a:cs typeface="SimSun" charset="0"/>
                </a:rPr>
                <a:t> 8:4; 9:3; 10:4; 10:18-19; 11:23</a:t>
              </a:r>
            </a:p>
          </p:txBody>
        </p:sp>
      </p:grpSp>
      <p:grpSp>
        <p:nvGrpSpPr>
          <p:cNvPr id="80917" name="Group 21"/>
          <p:cNvGrpSpPr>
            <a:grpSpLocks/>
          </p:cNvGrpSpPr>
          <p:nvPr/>
        </p:nvGrpSpPr>
        <p:grpSpPr bwMode="auto">
          <a:xfrm>
            <a:off x="76200" y="4876800"/>
            <a:ext cx="4427538" cy="838200"/>
            <a:chOff x="48" y="3120"/>
            <a:chExt cx="2789" cy="528"/>
          </a:xfrm>
        </p:grpSpPr>
        <p:sp>
          <p:nvSpPr>
            <p:cNvPr id="80918" name="AutoShape 22"/>
            <p:cNvSpPr>
              <a:spLocks noChangeArrowheads="1"/>
            </p:cNvSpPr>
            <p:nvPr/>
          </p:nvSpPr>
          <p:spPr bwMode="auto">
            <a:xfrm>
              <a:off x="48" y="3120"/>
              <a:ext cx="432" cy="528"/>
            </a:xfrm>
            <a:custGeom>
              <a:avLst/>
              <a:gdLst>
                <a:gd name="T0" fmla="*/ 324 w 21600"/>
                <a:gd name="T1" fmla="*/ 0 h 21600"/>
                <a:gd name="T2" fmla="*/ 0 w 21600"/>
                <a:gd name="T3" fmla="*/ 264 h 21600"/>
                <a:gd name="T4" fmla="*/ 324 w 21600"/>
                <a:gd name="T5" fmla="*/ 528 h 21600"/>
                <a:gd name="T6" fmla="*/ 432 w 21600"/>
                <a:gd name="T7" fmla="*/ 264 h 21600"/>
                <a:gd name="T8" fmla="*/ 17694720 60000 65536"/>
                <a:gd name="T9" fmla="*/ 11796480 60000 65536"/>
                <a:gd name="T10" fmla="*/ 5898240 60000 65536"/>
                <a:gd name="T11" fmla="*/ 0 60000 65536"/>
                <a:gd name="T12" fmla="*/ 3400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none" anchor="ctr"/>
            <a:lstStyle/>
            <a:p>
              <a:pPr eaLnBrk="0" fontAlgn="base" hangingPunct="0">
                <a:spcBef>
                  <a:spcPct val="0"/>
                </a:spcBef>
                <a:spcAft>
                  <a:spcPct val="0"/>
                </a:spcAft>
              </a:pPr>
              <a:endParaRPr lang="en-GB" sz="2400">
                <a:solidFill>
                  <a:srgbClr val="FFFFFF"/>
                </a:solidFill>
              </a:endParaRPr>
            </a:p>
          </p:txBody>
        </p:sp>
        <p:sp>
          <p:nvSpPr>
            <p:cNvPr id="80919" name="Text Box 23"/>
            <p:cNvSpPr txBox="1">
              <a:spLocks noChangeArrowheads="1"/>
            </p:cNvSpPr>
            <p:nvPr/>
          </p:nvSpPr>
          <p:spPr bwMode="auto">
            <a:xfrm>
              <a:off x="576" y="3268"/>
              <a:ext cx="2261" cy="23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0" fontAlgn="base" hangingPunct="0">
                <a:spcBef>
                  <a:spcPct val="0"/>
                </a:spcBef>
                <a:spcAft>
                  <a:spcPct val="0"/>
                </a:spcAft>
                <a:defRPr/>
              </a:pPr>
              <a:r>
                <a:rPr lang="zh-CN" altLang="en-US" b="1">
                  <a:solidFill>
                    <a:srgbClr val="FFFFFF"/>
                  </a:solidFill>
                  <a:ea typeface="SimSun" charset="0"/>
                  <a:cs typeface="SimSun" charset="0"/>
                </a:rPr>
                <a:t>路加</a:t>
              </a:r>
              <a:r>
                <a:rPr lang="en-US" altLang="zh-CN" b="1">
                  <a:solidFill>
                    <a:srgbClr val="FFFFFF"/>
                  </a:solidFill>
                  <a:ea typeface="SimSun" charset="0"/>
                  <a:cs typeface="SimSun" charset="0"/>
                </a:rPr>
                <a:t> 19:37; 24:50; </a:t>
              </a:r>
              <a:r>
                <a:rPr lang="zh-CN" altLang="en-US" b="1">
                  <a:solidFill>
                    <a:srgbClr val="FFFFFF"/>
                  </a:solidFill>
                  <a:ea typeface="SimSun" charset="0"/>
                  <a:cs typeface="SimSun" charset="0"/>
                </a:rPr>
                <a:t>使徒行传</a:t>
              </a:r>
              <a:r>
                <a:rPr lang="en-US" altLang="zh-CN" b="1">
                  <a:solidFill>
                    <a:srgbClr val="FFFFFF"/>
                  </a:solidFill>
                  <a:ea typeface="SimSun" charset="0"/>
                  <a:cs typeface="SimSun" charset="0"/>
                </a:rPr>
                <a:t> 1:10</a:t>
              </a:r>
            </a:p>
          </p:txBody>
        </p:sp>
      </p:grpSp>
      <p:grpSp>
        <p:nvGrpSpPr>
          <p:cNvPr id="80920" name="Group 24"/>
          <p:cNvGrpSpPr>
            <a:grpSpLocks/>
          </p:cNvGrpSpPr>
          <p:nvPr/>
        </p:nvGrpSpPr>
        <p:grpSpPr bwMode="auto">
          <a:xfrm>
            <a:off x="76200" y="5791200"/>
            <a:ext cx="4171950" cy="876300"/>
            <a:chOff x="48" y="3696"/>
            <a:chExt cx="2628" cy="552"/>
          </a:xfrm>
        </p:grpSpPr>
        <p:sp>
          <p:nvSpPr>
            <p:cNvPr id="80921" name="AutoShape 25"/>
            <p:cNvSpPr>
              <a:spLocks noChangeArrowheads="1"/>
            </p:cNvSpPr>
            <p:nvPr/>
          </p:nvSpPr>
          <p:spPr bwMode="auto">
            <a:xfrm>
              <a:off x="48" y="3696"/>
              <a:ext cx="432" cy="528"/>
            </a:xfrm>
            <a:custGeom>
              <a:avLst/>
              <a:gdLst>
                <a:gd name="T0" fmla="*/ 324 w 21600"/>
                <a:gd name="T1" fmla="*/ 0 h 21600"/>
                <a:gd name="T2" fmla="*/ 0 w 21600"/>
                <a:gd name="T3" fmla="*/ 264 h 21600"/>
                <a:gd name="T4" fmla="*/ 324 w 21600"/>
                <a:gd name="T5" fmla="*/ 528 h 21600"/>
                <a:gd name="T6" fmla="*/ 432 w 21600"/>
                <a:gd name="T7" fmla="*/ 264 h 21600"/>
                <a:gd name="T8" fmla="*/ 17694720 60000 65536"/>
                <a:gd name="T9" fmla="*/ 11796480 60000 65536"/>
                <a:gd name="T10" fmla="*/ 5898240 60000 65536"/>
                <a:gd name="T11" fmla="*/ 0 60000 65536"/>
                <a:gd name="T12" fmla="*/ 3400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FF00"/>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none" anchor="ctr"/>
            <a:lstStyle/>
            <a:p>
              <a:pPr eaLnBrk="0" fontAlgn="base" hangingPunct="0">
                <a:spcBef>
                  <a:spcPct val="0"/>
                </a:spcBef>
                <a:spcAft>
                  <a:spcPct val="0"/>
                </a:spcAft>
              </a:pPr>
              <a:endParaRPr lang="en-GB" sz="2400">
                <a:solidFill>
                  <a:srgbClr val="FFFFFF"/>
                </a:solidFill>
              </a:endParaRPr>
            </a:p>
          </p:txBody>
        </p:sp>
        <p:sp>
          <p:nvSpPr>
            <p:cNvPr id="80922" name="Text Box 26"/>
            <p:cNvSpPr txBox="1">
              <a:spLocks noChangeArrowheads="1"/>
            </p:cNvSpPr>
            <p:nvPr/>
          </p:nvSpPr>
          <p:spPr bwMode="auto">
            <a:xfrm>
              <a:off x="576" y="3844"/>
              <a:ext cx="2100" cy="40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0" fontAlgn="base" hangingPunct="0">
                <a:spcBef>
                  <a:spcPct val="0"/>
                </a:spcBef>
                <a:spcAft>
                  <a:spcPct val="0"/>
                </a:spcAft>
                <a:defRPr/>
              </a:pPr>
              <a:r>
                <a:rPr lang="zh-CN" altLang="en-US" b="1">
                  <a:solidFill>
                    <a:srgbClr val="FFFFFF"/>
                  </a:solidFill>
                  <a:ea typeface="SimSun" charset="0"/>
                  <a:cs typeface="SimSun" charset="0"/>
                </a:rPr>
                <a:t>使徒行传</a:t>
              </a:r>
              <a:r>
                <a:rPr lang="en-US" altLang="zh-CN">
                  <a:solidFill>
                    <a:srgbClr val="FFFFFF"/>
                  </a:solidFill>
                  <a:cs typeface="ＭＳ Ｐゴシック" charset="0"/>
                </a:rPr>
                <a:t> </a:t>
              </a:r>
              <a:r>
                <a:rPr lang="en-US" altLang="zh-CN" b="1">
                  <a:solidFill>
                    <a:srgbClr val="FFFFFF"/>
                  </a:solidFill>
                  <a:ea typeface="SimSun" charset="0"/>
                  <a:cs typeface="SimSun" charset="0"/>
                </a:rPr>
                <a:t>1:11; </a:t>
              </a:r>
              <a:r>
                <a:rPr lang="zh-CN" altLang="en-US" b="1">
                  <a:solidFill>
                    <a:srgbClr val="FFFFFF"/>
                  </a:solidFill>
                  <a:ea typeface="SimSun" charset="0"/>
                  <a:cs typeface="SimSun" charset="0"/>
                </a:rPr>
                <a:t>撒迦利亚</a:t>
              </a:r>
              <a:r>
                <a:rPr lang="en-US" altLang="zh-CN" b="1">
                  <a:solidFill>
                    <a:srgbClr val="FFFFFF"/>
                  </a:solidFill>
                  <a:ea typeface="SimSun" charset="0"/>
                  <a:cs typeface="SimSun" charset="0"/>
                </a:rPr>
                <a:t> 14:4; </a:t>
              </a:r>
            </a:p>
            <a:p>
              <a:pPr eaLnBrk="0" fontAlgn="base" hangingPunct="0">
                <a:spcBef>
                  <a:spcPct val="0"/>
                </a:spcBef>
                <a:spcAft>
                  <a:spcPct val="0"/>
                </a:spcAft>
                <a:defRPr/>
              </a:pPr>
              <a:r>
                <a:rPr lang="zh-CN" altLang="en-US" b="1">
                  <a:solidFill>
                    <a:srgbClr val="FFFFFF"/>
                  </a:solidFill>
                  <a:ea typeface="SimSun" charset="0"/>
                  <a:cs typeface="SimSun" charset="0"/>
                </a:rPr>
                <a:t>以西结</a:t>
              </a:r>
              <a:r>
                <a:rPr lang="en-US" altLang="zh-CN">
                  <a:solidFill>
                    <a:srgbClr val="FFFFFF"/>
                  </a:solidFill>
                  <a:cs typeface="ＭＳ Ｐゴシック" charset="0"/>
                </a:rPr>
                <a:t> </a:t>
              </a:r>
              <a:r>
                <a:rPr lang="en-US" altLang="zh-CN" b="1">
                  <a:solidFill>
                    <a:srgbClr val="FFFFFF"/>
                  </a:solidFill>
                  <a:ea typeface="SimSun" charset="0"/>
                  <a:cs typeface="SimSun" charset="0"/>
                </a:rPr>
                <a:t>43:1-5</a:t>
              </a:r>
            </a:p>
          </p:txBody>
        </p:sp>
      </p:grpSp>
      <p:sp>
        <p:nvSpPr>
          <p:cNvPr id="80923" name="AutoShape 27"/>
          <p:cNvSpPr>
            <a:spLocks noChangeArrowheads="1"/>
          </p:cNvSpPr>
          <p:nvPr/>
        </p:nvSpPr>
        <p:spPr bwMode="auto">
          <a:xfrm rot="-8655613">
            <a:off x="4191000" y="2514600"/>
            <a:ext cx="685800" cy="838200"/>
          </a:xfrm>
          <a:custGeom>
            <a:avLst/>
            <a:gdLst>
              <a:gd name="T0" fmla="*/ 514350 w 21600"/>
              <a:gd name="T1" fmla="*/ 0 h 21600"/>
              <a:gd name="T2" fmla="*/ 0 w 21600"/>
              <a:gd name="T3" fmla="*/ 419100 h 21600"/>
              <a:gd name="T4" fmla="*/ 514350 w 21600"/>
              <a:gd name="T5" fmla="*/ 838200 h 21600"/>
              <a:gd name="T6" fmla="*/ 685800 w 21600"/>
              <a:gd name="T7" fmla="*/ 419100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FF00"/>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none" anchor="ctr"/>
          <a:lstStyle/>
          <a:p>
            <a:pPr eaLnBrk="0" fontAlgn="base" hangingPunct="0">
              <a:spcBef>
                <a:spcPct val="0"/>
              </a:spcBef>
              <a:spcAft>
                <a:spcPct val="0"/>
              </a:spcAft>
            </a:pPr>
            <a:endParaRPr lang="en-GB" sz="2400">
              <a:solidFill>
                <a:srgbClr val="FFFFFF"/>
              </a:solidFill>
            </a:endParaRPr>
          </a:p>
        </p:txBody>
      </p:sp>
      <p:pic>
        <p:nvPicPr>
          <p:cNvPr id="80924" name="Picture 28" descr="j021278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62000" y="914400"/>
            <a:ext cx="1933575" cy="163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0925" name="Picture 29" descr="j019563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133600" y="152400"/>
            <a:ext cx="1355725" cy="1827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0926" name="AutoShape 30"/>
          <p:cNvSpPr>
            <a:spLocks noChangeArrowheads="1"/>
          </p:cNvSpPr>
          <p:nvPr/>
        </p:nvSpPr>
        <p:spPr bwMode="auto">
          <a:xfrm rot="1578731">
            <a:off x="4191000" y="2514600"/>
            <a:ext cx="685800" cy="838200"/>
          </a:xfrm>
          <a:custGeom>
            <a:avLst/>
            <a:gdLst>
              <a:gd name="T0" fmla="*/ 514350 w 21600"/>
              <a:gd name="T1" fmla="*/ 0 h 21600"/>
              <a:gd name="T2" fmla="*/ 0 w 21600"/>
              <a:gd name="T3" fmla="*/ 419100 h 21600"/>
              <a:gd name="T4" fmla="*/ 514350 w 21600"/>
              <a:gd name="T5" fmla="*/ 838200 h 21600"/>
              <a:gd name="T6" fmla="*/ 685800 w 21600"/>
              <a:gd name="T7" fmla="*/ 419100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none" anchor="ctr"/>
          <a:lstStyle/>
          <a:p>
            <a:pPr eaLnBrk="0" fontAlgn="base" hangingPunct="0">
              <a:spcBef>
                <a:spcPct val="0"/>
              </a:spcBef>
              <a:spcAft>
                <a:spcPct val="0"/>
              </a:spcAft>
            </a:pPr>
            <a:endParaRPr lang="en-GB" sz="2400">
              <a:solidFill>
                <a:srgbClr val="FFFFFF"/>
              </a:solidFill>
            </a:endParaRPr>
          </a:p>
        </p:txBody>
      </p:sp>
      <p:sp>
        <p:nvSpPr>
          <p:cNvPr id="80927" name="Picture 31" descr="Ascension"/>
          <p:cNvSpPr>
            <a:spLocks noChangeAspect="1" noChangeArrowheads="1"/>
          </p:cNvSpPr>
          <p:nvPr/>
        </p:nvSpPr>
        <p:spPr bwMode="auto">
          <a:xfrm>
            <a:off x="5105400" y="0"/>
            <a:ext cx="3951288" cy="5334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0" fontAlgn="base" hangingPunct="0">
              <a:spcBef>
                <a:spcPct val="0"/>
              </a:spcBef>
              <a:spcAft>
                <a:spcPct val="0"/>
              </a:spcAft>
            </a:pPr>
            <a:endParaRPr lang="en-US" altLang="en-US">
              <a:solidFill>
                <a:srgbClr val="FFFFFF"/>
              </a:solidFill>
            </a:endParaRPr>
          </a:p>
        </p:txBody>
      </p:sp>
      <p:sp>
        <p:nvSpPr>
          <p:cNvPr id="80928" name="Rectangle 32"/>
          <p:cNvSpPr>
            <a:spLocks noGrp="1" noChangeArrowheads="1"/>
          </p:cNvSpPr>
          <p:nvPr>
            <p:ph type="title" idx="4294967295"/>
          </p:nvPr>
        </p:nvSpPr>
        <p:spPr>
          <a:xfrm>
            <a:off x="5638800" y="5715000"/>
            <a:ext cx="3352800" cy="914400"/>
          </a:xfrm>
        </p:spPr>
        <p:txBody>
          <a:bodyPr/>
          <a:lstStyle/>
          <a:p>
            <a:pPr eaLnBrk="1" hangingPunct="1">
              <a:defRPr/>
            </a:pPr>
            <a:r>
              <a:rPr lang="zh-CN" altLang="en-US" sz="3200" b="1">
                <a:solidFill>
                  <a:schemeClr val="bg1"/>
                </a:solidFill>
                <a:ea typeface="SimSun" charset="0"/>
                <a:cs typeface="SimSun" charset="0"/>
              </a:rPr>
              <a:t>橄榄山在</a:t>
            </a:r>
            <a:br>
              <a:rPr lang="zh-CN" altLang="en-US" sz="3200" b="1">
                <a:solidFill>
                  <a:schemeClr val="bg1"/>
                </a:solidFill>
                <a:ea typeface="SimSun" charset="0"/>
                <a:cs typeface="SimSun" charset="0"/>
              </a:rPr>
            </a:br>
            <a:r>
              <a:rPr lang="zh-CN" altLang="en-US" sz="3200" b="1">
                <a:solidFill>
                  <a:schemeClr val="bg1"/>
                </a:solidFill>
                <a:ea typeface="SimSun" charset="0"/>
                <a:cs typeface="SimSun" charset="0"/>
              </a:rPr>
              <a:t>路加福音</a:t>
            </a:r>
            <a:endParaRPr lang="en-US" altLang="zh-CN" sz="3200">
              <a:solidFill>
                <a:schemeClr val="bg1"/>
              </a:solidFill>
              <a:effectLst/>
              <a:ea typeface="SimSun" charset="0"/>
              <a:cs typeface="SimSun" charset="0"/>
            </a:endParaRPr>
          </a:p>
        </p:txBody>
      </p:sp>
      <p:sp>
        <p:nvSpPr>
          <p:cNvPr id="80929" name="Text Box 33"/>
          <p:cNvSpPr txBox="1">
            <a:spLocks noChangeArrowheads="1"/>
          </p:cNvSpPr>
          <p:nvPr/>
        </p:nvSpPr>
        <p:spPr bwMode="auto">
          <a:xfrm>
            <a:off x="288925" y="1066800"/>
            <a:ext cx="549275" cy="2362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0" fontAlgn="base" hangingPunct="0">
              <a:spcBef>
                <a:spcPct val="50000"/>
              </a:spcBef>
              <a:spcAft>
                <a:spcPct val="0"/>
              </a:spcAft>
            </a:pPr>
            <a:endParaRPr lang="zh-CN" altLang="en-US">
              <a:solidFill>
                <a:srgbClr val="FFFFFF"/>
              </a:solidFill>
            </a:endParaRPr>
          </a:p>
        </p:txBody>
      </p:sp>
      <p:sp>
        <p:nvSpPr>
          <p:cNvPr id="80930" name="Text Box 34"/>
          <p:cNvSpPr txBox="1">
            <a:spLocks noChangeArrowheads="1"/>
          </p:cNvSpPr>
          <p:nvPr/>
        </p:nvSpPr>
        <p:spPr bwMode="auto">
          <a:xfrm>
            <a:off x="-212725" y="1219200"/>
            <a:ext cx="914400" cy="1600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a:spAutoFit/>
          </a:bodyPr>
          <a:lstStyle/>
          <a:p>
            <a:pPr eaLnBrk="0" fontAlgn="base" hangingPunct="0">
              <a:spcBef>
                <a:spcPct val="50000"/>
              </a:spcBef>
              <a:spcAft>
                <a:spcPct val="0"/>
              </a:spcAft>
              <a:defRPr/>
            </a:pPr>
            <a:r>
              <a:rPr lang="zh-CN" altLang="en-US" sz="2400" b="1">
                <a:solidFill>
                  <a:srgbClr val="000000"/>
                </a:solidFill>
                <a:ea typeface="SimSun" charset="0"/>
                <a:cs typeface="SimSun" charset="0"/>
              </a:rPr>
              <a:t>逾越节周期</a:t>
            </a:r>
          </a:p>
        </p:txBody>
      </p:sp>
    </p:spTree>
    <p:extLst>
      <p:ext uri="{BB962C8B-B14F-4D97-AF65-F5344CB8AC3E}">
        <p14:creationId xmlns:p14="http://schemas.microsoft.com/office/powerpoint/2010/main" val="405243023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80914"/>
                                        </p:tgtEl>
                                        <p:attrNameLst>
                                          <p:attrName>style.visibility</p:attrName>
                                        </p:attrNameLst>
                                      </p:cBhvr>
                                      <p:to>
                                        <p:strVal val="visible"/>
                                      </p:to>
                                    </p:set>
                                    <p:anim calcmode="lin" valueType="num">
                                      <p:cBhvr>
                                        <p:cTn id="7" dur="500" fill="hold"/>
                                        <p:tgtEl>
                                          <p:spTgt spid="80914"/>
                                        </p:tgtEl>
                                        <p:attrNameLst>
                                          <p:attrName>ppt_w</p:attrName>
                                        </p:attrNameLst>
                                      </p:cBhvr>
                                      <p:tavLst>
                                        <p:tav tm="0">
                                          <p:val>
                                            <p:fltVal val="0"/>
                                          </p:val>
                                        </p:tav>
                                        <p:tav tm="100000">
                                          <p:val>
                                            <p:strVal val="#ppt_w"/>
                                          </p:val>
                                        </p:tav>
                                      </p:tavLst>
                                    </p:anim>
                                    <p:anim calcmode="lin" valueType="num">
                                      <p:cBhvr>
                                        <p:cTn id="8" dur="500" fill="hold"/>
                                        <p:tgtEl>
                                          <p:spTgt spid="80914"/>
                                        </p:tgtEl>
                                        <p:attrNameLst>
                                          <p:attrName>ppt_h</p:attrName>
                                        </p:attrNameLst>
                                      </p:cBhvr>
                                      <p:tavLst>
                                        <p:tav tm="0">
                                          <p:val>
                                            <p:fltVal val="0"/>
                                          </p:val>
                                        </p:tav>
                                        <p:tav tm="100000">
                                          <p:val>
                                            <p:strVal val="#ppt_h"/>
                                          </p:val>
                                        </p:tav>
                                      </p:tavLst>
                                    </p:anim>
                                    <p:anim calcmode="lin" valueType="num">
                                      <p:cBhvr>
                                        <p:cTn id="9" dur="500" fill="hold"/>
                                        <p:tgtEl>
                                          <p:spTgt spid="80914"/>
                                        </p:tgtEl>
                                        <p:attrNameLst>
                                          <p:attrName>style.rotation</p:attrName>
                                        </p:attrNameLst>
                                      </p:cBhvr>
                                      <p:tavLst>
                                        <p:tav tm="0">
                                          <p:val>
                                            <p:fltVal val="360"/>
                                          </p:val>
                                        </p:tav>
                                        <p:tav tm="100000">
                                          <p:val>
                                            <p:fltVal val="0"/>
                                          </p:val>
                                        </p:tav>
                                      </p:tavLst>
                                    </p:anim>
                                    <p:animEffect transition="in" filter="fade">
                                      <p:cBhvr>
                                        <p:cTn id="10" dur="500"/>
                                        <p:tgtEl>
                                          <p:spTgt spid="80914"/>
                                        </p:tgtEl>
                                      </p:cBhvr>
                                    </p:animEffect>
                                  </p:childTnLst>
                                </p:cTn>
                              </p:par>
                              <p:par>
                                <p:cTn id="11" presetID="9" presetClass="entr" presetSubtype="0" fill="hold" nodeType="withEffect">
                                  <p:stCondLst>
                                    <p:cond delay="0"/>
                                  </p:stCondLst>
                                  <p:childTnLst>
                                    <p:set>
                                      <p:cBhvr>
                                        <p:cTn id="12" dur="1" fill="hold">
                                          <p:stCondLst>
                                            <p:cond delay="0"/>
                                          </p:stCondLst>
                                        </p:cTn>
                                        <p:tgtEl>
                                          <p:spTgt spid="80908"/>
                                        </p:tgtEl>
                                        <p:attrNameLst>
                                          <p:attrName>style.visibility</p:attrName>
                                        </p:attrNameLst>
                                      </p:cBhvr>
                                      <p:to>
                                        <p:strVal val="visible"/>
                                      </p:to>
                                    </p:set>
                                    <p:animEffect transition="in" filter="dissolve">
                                      <p:cBhvr>
                                        <p:cTn id="13" dur="500"/>
                                        <p:tgtEl>
                                          <p:spTgt spid="80908"/>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2" presetClass="exit" presetSubtype="8" fill="hold" nodeType="clickEffect">
                                  <p:stCondLst>
                                    <p:cond delay="0"/>
                                  </p:stCondLst>
                                  <p:childTnLst>
                                    <p:animEffect transition="out" filter="wipe(left)">
                                      <p:cBhvr>
                                        <p:cTn id="17" dur="500"/>
                                        <p:tgtEl>
                                          <p:spTgt spid="80908"/>
                                        </p:tgtEl>
                                      </p:cBhvr>
                                    </p:animEffect>
                                    <p:set>
                                      <p:cBhvr>
                                        <p:cTn id="18" dur="1" fill="hold">
                                          <p:stCondLst>
                                            <p:cond delay="499"/>
                                          </p:stCondLst>
                                        </p:cTn>
                                        <p:tgtEl>
                                          <p:spTgt spid="80908"/>
                                        </p:tgtEl>
                                        <p:attrNameLst>
                                          <p:attrName>style.visibility</p:attrName>
                                        </p:attrNameLst>
                                      </p:cBhvr>
                                      <p:to>
                                        <p:strVal val="hidden"/>
                                      </p:to>
                                    </p:set>
                                  </p:childTnLst>
                                </p:cTn>
                              </p:par>
                              <p:par>
                                <p:cTn id="19" presetID="22" presetClass="entr" presetSubtype="8" fill="hold" grpId="0" nodeType="withEffect">
                                  <p:stCondLst>
                                    <p:cond delay="0"/>
                                  </p:stCondLst>
                                  <p:childTnLst>
                                    <p:set>
                                      <p:cBhvr>
                                        <p:cTn id="20" dur="1" fill="hold">
                                          <p:stCondLst>
                                            <p:cond delay="0"/>
                                          </p:stCondLst>
                                        </p:cTn>
                                        <p:tgtEl>
                                          <p:spTgt spid="80905"/>
                                        </p:tgtEl>
                                        <p:attrNameLst>
                                          <p:attrName>style.visibility</p:attrName>
                                        </p:attrNameLst>
                                      </p:cBhvr>
                                      <p:to>
                                        <p:strVal val="visible"/>
                                      </p:to>
                                    </p:set>
                                    <p:animEffect transition="in" filter="wipe(left)">
                                      <p:cBhvr>
                                        <p:cTn id="21" dur="500"/>
                                        <p:tgtEl>
                                          <p:spTgt spid="80905"/>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2" presetClass="exit" presetSubtype="8" fill="hold" grpId="1" nodeType="clickEffect">
                                  <p:stCondLst>
                                    <p:cond delay="0"/>
                                  </p:stCondLst>
                                  <p:childTnLst>
                                    <p:animEffect transition="out" filter="wipe(left)">
                                      <p:cBhvr>
                                        <p:cTn id="25" dur="500"/>
                                        <p:tgtEl>
                                          <p:spTgt spid="80905"/>
                                        </p:tgtEl>
                                      </p:cBhvr>
                                    </p:animEffect>
                                    <p:set>
                                      <p:cBhvr>
                                        <p:cTn id="26" dur="1" fill="hold">
                                          <p:stCondLst>
                                            <p:cond delay="499"/>
                                          </p:stCondLst>
                                        </p:cTn>
                                        <p:tgtEl>
                                          <p:spTgt spid="80905"/>
                                        </p:tgtEl>
                                        <p:attrNameLst>
                                          <p:attrName>style.visibility</p:attrName>
                                        </p:attrNameLst>
                                      </p:cBhvr>
                                      <p:to>
                                        <p:strVal val="hidden"/>
                                      </p:to>
                                    </p:set>
                                  </p:childTnLst>
                                </p:cTn>
                              </p:par>
                              <p:par>
                                <p:cTn id="27" presetID="9" presetClass="entr" presetSubtype="0" fill="hold" nodeType="withEffect">
                                  <p:stCondLst>
                                    <p:cond delay="0"/>
                                  </p:stCondLst>
                                  <p:childTnLst>
                                    <p:set>
                                      <p:cBhvr>
                                        <p:cTn id="28" dur="1" fill="hold">
                                          <p:stCondLst>
                                            <p:cond delay="0"/>
                                          </p:stCondLst>
                                        </p:cTn>
                                        <p:tgtEl>
                                          <p:spTgt spid="80906"/>
                                        </p:tgtEl>
                                        <p:attrNameLst>
                                          <p:attrName>style.visibility</p:attrName>
                                        </p:attrNameLst>
                                      </p:cBhvr>
                                      <p:to>
                                        <p:strVal val="visible"/>
                                      </p:to>
                                    </p:set>
                                    <p:animEffect transition="in" filter="dissolve">
                                      <p:cBhvr>
                                        <p:cTn id="29" dur="500"/>
                                        <p:tgtEl>
                                          <p:spTgt spid="80906"/>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9" presetClass="exit" presetSubtype="0" fill="hold" nodeType="clickEffect">
                                  <p:stCondLst>
                                    <p:cond delay="0"/>
                                  </p:stCondLst>
                                  <p:childTnLst>
                                    <p:animEffect transition="out" filter="dissolve">
                                      <p:cBhvr>
                                        <p:cTn id="33" dur="500"/>
                                        <p:tgtEl>
                                          <p:spTgt spid="80906"/>
                                        </p:tgtEl>
                                      </p:cBhvr>
                                    </p:animEffect>
                                    <p:set>
                                      <p:cBhvr>
                                        <p:cTn id="34" dur="1" fill="hold">
                                          <p:stCondLst>
                                            <p:cond delay="499"/>
                                          </p:stCondLst>
                                        </p:cTn>
                                        <p:tgtEl>
                                          <p:spTgt spid="80906"/>
                                        </p:tgtEl>
                                        <p:attrNameLst>
                                          <p:attrName>style.visibility</p:attrName>
                                        </p:attrNameLst>
                                      </p:cBhvr>
                                      <p:to>
                                        <p:strVal val="hidden"/>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49" presetClass="entr" presetSubtype="0" decel="100000" fill="hold" nodeType="clickEffect">
                                  <p:stCondLst>
                                    <p:cond delay="0"/>
                                  </p:stCondLst>
                                  <p:childTnLst>
                                    <p:set>
                                      <p:cBhvr>
                                        <p:cTn id="38" dur="1" fill="hold">
                                          <p:stCondLst>
                                            <p:cond delay="0"/>
                                          </p:stCondLst>
                                        </p:cTn>
                                        <p:tgtEl>
                                          <p:spTgt spid="80917"/>
                                        </p:tgtEl>
                                        <p:attrNameLst>
                                          <p:attrName>style.visibility</p:attrName>
                                        </p:attrNameLst>
                                      </p:cBhvr>
                                      <p:to>
                                        <p:strVal val="visible"/>
                                      </p:to>
                                    </p:set>
                                    <p:anim calcmode="lin" valueType="num">
                                      <p:cBhvr>
                                        <p:cTn id="39" dur="500" fill="hold"/>
                                        <p:tgtEl>
                                          <p:spTgt spid="80917"/>
                                        </p:tgtEl>
                                        <p:attrNameLst>
                                          <p:attrName>ppt_w</p:attrName>
                                        </p:attrNameLst>
                                      </p:cBhvr>
                                      <p:tavLst>
                                        <p:tav tm="0">
                                          <p:val>
                                            <p:fltVal val="0"/>
                                          </p:val>
                                        </p:tav>
                                        <p:tav tm="100000">
                                          <p:val>
                                            <p:strVal val="#ppt_w"/>
                                          </p:val>
                                        </p:tav>
                                      </p:tavLst>
                                    </p:anim>
                                    <p:anim calcmode="lin" valueType="num">
                                      <p:cBhvr>
                                        <p:cTn id="40" dur="500" fill="hold"/>
                                        <p:tgtEl>
                                          <p:spTgt spid="80917"/>
                                        </p:tgtEl>
                                        <p:attrNameLst>
                                          <p:attrName>ppt_h</p:attrName>
                                        </p:attrNameLst>
                                      </p:cBhvr>
                                      <p:tavLst>
                                        <p:tav tm="0">
                                          <p:val>
                                            <p:fltVal val="0"/>
                                          </p:val>
                                        </p:tav>
                                        <p:tav tm="100000">
                                          <p:val>
                                            <p:strVal val="#ppt_h"/>
                                          </p:val>
                                        </p:tav>
                                      </p:tavLst>
                                    </p:anim>
                                    <p:anim calcmode="lin" valueType="num">
                                      <p:cBhvr>
                                        <p:cTn id="41" dur="500" fill="hold"/>
                                        <p:tgtEl>
                                          <p:spTgt spid="80917"/>
                                        </p:tgtEl>
                                        <p:attrNameLst>
                                          <p:attrName>style.rotation</p:attrName>
                                        </p:attrNameLst>
                                      </p:cBhvr>
                                      <p:tavLst>
                                        <p:tav tm="0">
                                          <p:val>
                                            <p:fltVal val="360"/>
                                          </p:val>
                                        </p:tav>
                                        <p:tav tm="100000">
                                          <p:val>
                                            <p:fltVal val="0"/>
                                          </p:val>
                                        </p:tav>
                                      </p:tavLst>
                                    </p:anim>
                                    <p:animEffect transition="in" filter="fade">
                                      <p:cBhvr>
                                        <p:cTn id="42" dur="500"/>
                                        <p:tgtEl>
                                          <p:spTgt spid="80917"/>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80901"/>
                                        </p:tgtEl>
                                        <p:attrNameLst>
                                          <p:attrName>style.visibility</p:attrName>
                                        </p:attrNameLst>
                                      </p:cBhvr>
                                      <p:to>
                                        <p:strVal val="visible"/>
                                      </p:to>
                                    </p:set>
                                    <p:animEffect transition="in" filter="wipe(down)">
                                      <p:cBhvr>
                                        <p:cTn id="47" dur="500"/>
                                        <p:tgtEl>
                                          <p:spTgt spid="80901"/>
                                        </p:tgtEl>
                                      </p:cBhvr>
                                    </p:animEffect>
                                  </p:childTnLst>
                                </p:cTn>
                              </p:par>
                            </p:childTnLst>
                          </p:cTn>
                        </p:par>
                        <p:par>
                          <p:cTn id="48" fill="hold" nodeType="afterGroup">
                            <p:stCondLst>
                              <p:cond delay="500"/>
                            </p:stCondLst>
                            <p:childTnLst>
                              <p:par>
                                <p:cTn id="49" presetID="9" presetClass="exit" presetSubtype="0" fill="hold" grpId="1" nodeType="afterEffect">
                                  <p:stCondLst>
                                    <p:cond delay="0"/>
                                  </p:stCondLst>
                                  <p:childTnLst>
                                    <p:animEffect transition="out" filter="dissolve">
                                      <p:cBhvr>
                                        <p:cTn id="50" dur="500"/>
                                        <p:tgtEl>
                                          <p:spTgt spid="80901"/>
                                        </p:tgtEl>
                                      </p:cBhvr>
                                    </p:animEffect>
                                    <p:set>
                                      <p:cBhvr>
                                        <p:cTn id="51" dur="1" fill="hold">
                                          <p:stCondLst>
                                            <p:cond delay="499"/>
                                          </p:stCondLst>
                                        </p:cTn>
                                        <p:tgtEl>
                                          <p:spTgt spid="80901"/>
                                        </p:tgtEl>
                                        <p:attrNameLst>
                                          <p:attrName>style.visibility</p:attrName>
                                        </p:attrNameLst>
                                      </p:cBhvr>
                                      <p:to>
                                        <p:strVal val="hidden"/>
                                      </p:to>
                                    </p:set>
                                  </p:childTnLst>
                                </p:cTn>
                              </p:par>
                              <p:par>
                                <p:cTn id="52" presetID="22" presetClass="entr" presetSubtype="4" fill="hold" grpId="0" nodeType="withEffect">
                                  <p:stCondLst>
                                    <p:cond delay="0"/>
                                  </p:stCondLst>
                                  <p:childTnLst>
                                    <p:set>
                                      <p:cBhvr>
                                        <p:cTn id="53" dur="1" fill="hold">
                                          <p:stCondLst>
                                            <p:cond delay="0"/>
                                          </p:stCondLst>
                                        </p:cTn>
                                        <p:tgtEl>
                                          <p:spTgt spid="80902"/>
                                        </p:tgtEl>
                                        <p:attrNameLst>
                                          <p:attrName>style.visibility</p:attrName>
                                        </p:attrNameLst>
                                      </p:cBhvr>
                                      <p:to>
                                        <p:strVal val="visible"/>
                                      </p:to>
                                    </p:set>
                                    <p:animEffect transition="in" filter="wipe(down)">
                                      <p:cBhvr>
                                        <p:cTn id="54" dur="500"/>
                                        <p:tgtEl>
                                          <p:spTgt spid="80902"/>
                                        </p:tgtEl>
                                      </p:cBhvr>
                                    </p:animEffect>
                                  </p:childTnLst>
                                </p:cTn>
                              </p:par>
                            </p:childTnLst>
                          </p:cTn>
                        </p:par>
                      </p:childTnLst>
                    </p:cTn>
                  </p:par>
                  <p:par>
                    <p:cTn id="55" fill="hold" nodeType="clickPar">
                      <p:stCondLst>
                        <p:cond delay="indefinite"/>
                      </p:stCondLst>
                      <p:childTnLst>
                        <p:par>
                          <p:cTn id="56" fill="hold" nodeType="withGroup">
                            <p:stCondLst>
                              <p:cond delay="0"/>
                            </p:stCondLst>
                            <p:childTnLst>
                              <p:par>
                                <p:cTn id="57" presetID="9" presetClass="exit" presetSubtype="0" fill="hold" grpId="1" nodeType="clickEffect">
                                  <p:stCondLst>
                                    <p:cond delay="0"/>
                                  </p:stCondLst>
                                  <p:childTnLst>
                                    <p:animEffect transition="out" filter="dissolve">
                                      <p:cBhvr>
                                        <p:cTn id="58" dur="500"/>
                                        <p:tgtEl>
                                          <p:spTgt spid="80902"/>
                                        </p:tgtEl>
                                      </p:cBhvr>
                                    </p:animEffect>
                                    <p:set>
                                      <p:cBhvr>
                                        <p:cTn id="59" dur="1" fill="hold">
                                          <p:stCondLst>
                                            <p:cond delay="499"/>
                                          </p:stCondLst>
                                        </p:cTn>
                                        <p:tgtEl>
                                          <p:spTgt spid="80902"/>
                                        </p:tgtEl>
                                        <p:attrNameLst>
                                          <p:attrName>style.visibility</p:attrName>
                                        </p:attrNameLst>
                                      </p:cBhvr>
                                      <p:to>
                                        <p:strVal val="hidden"/>
                                      </p:to>
                                    </p:set>
                                  </p:childTnLst>
                                </p:cTn>
                              </p:par>
                            </p:childTnLst>
                          </p:cTn>
                        </p:par>
                      </p:childTnLst>
                    </p:cTn>
                  </p:par>
                  <p:par>
                    <p:cTn id="60" fill="hold" nodeType="clickPar">
                      <p:stCondLst>
                        <p:cond delay="indefinite"/>
                      </p:stCondLst>
                      <p:childTnLst>
                        <p:par>
                          <p:cTn id="61" fill="hold" nodeType="withGroup">
                            <p:stCondLst>
                              <p:cond delay="0"/>
                            </p:stCondLst>
                            <p:childTnLst>
                              <p:par>
                                <p:cTn id="62" presetID="49" presetClass="entr" presetSubtype="0" decel="100000" fill="hold" nodeType="clickEffect">
                                  <p:stCondLst>
                                    <p:cond delay="0"/>
                                  </p:stCondLst>
                                  <p:childTnLst>
                                    <p:set>
                                      <p:cBhvr>
                                        <p:cTn id="63" dur="1" fill="hold">
                                          <p:stCondLst>
                                            <p:cond delay="0"/>
                                          </p:stCondLst>
                                        </p:cTn>
                                        <p:tgtEl>
                                          <p:spTgt spid="80904"/>
                                        </p:tgtEl>
                                        <p:attrNameLst>
                                          <p:attrName>style.visibility</p:attrName>
                                        </p:attrNameLst>
                                      </p:cBhvr>
                                      <p:to>
                                        <p:strVal val="visible"/>
                                      </p:to>
                                    </p:set>
                                    <p:anim calcmode="lin" valueType="num">
                                      <p:cBhvr>
                                        <p:cTn id="64" dur="500" fill="hold"/>
                                        <p:tgtEl>
                                          <p:spTgt spid="80904"/>
                                        </p:tgtEl>
                                        <p:attrNameLst>
                                          <p:attrName>ppt_w</p:attrName>
                                        </p:attrNameLst>
                                      </p:cBhvr>
                                      <p:tavLst>
                                        <p:tav tm="0">
                                          <p:val>
                                            <p:fltVal val="0"/>
                                          </p:val>
                                        </p:tav>
                                        <p:tav tm="100000">
                                          <p:val>
                                            <p:strVal val="#ppt_w"/>
                                          </p:val>
                                        </p:tav>
                                      </p:tavLst>
                                    </p:anim>
                                    <p:anim calcmode="lin" valueType="num">
                                      <p:cBhvr>
                                        <p:cTn id="65" dur="500" fill="hold"/>
                                        <p:tgtEl>
                                          <p:spTgt spid="80904"/>
                                        </p:tgtEl>
                                        <p:attrNameLst>
                                          <p:attrName>ppt_h</p:attrName>
                                        </p:attrNameLst>
                                      </p:cBhvr>
                                      <p:tavLst>
                                        <p:tav tm="0">
                                          <p:val>
                                            <p:fltVal val="0"/>
                                          </p:val>
                                        </p:tav>
                                        <p:tav tm="100000">
                                          <p:val>
                                            <p:strVal val="#ppt_h"/>
                                          </p:val>
                                        </p:tav>
                                      </p:tavLst>
                                    </p:anim>
                                    <p:anim calcmode="lin" valueType="num">
                                      <p:cBhvr>
                                        <p:cTn id="66" dur="500" fill="hold"/>
                                        <p:tgtEl>
                                          <p:spTgt spid="80904"/>
                                        </p:tgtEl>
                                        <p:attrNameLst>
                                          <p:attrName>style.rotation</p:attrName>
                                        </p:attrNameLst>
                                      </p:cBhvr>
                                      <p:tavLst>
                                        <p:tav tm="0">
                                          <p:val>
                                            <p:fltVal val="360"/>
                                          </p:val>
                                        </p:tav>
                                        <p:tav tm="100000">
                                          <p:val>
                                            <p:fltVal val="0"/>
                                          </p:val>
                                        </p:tav>
                                      </p:tavLst>
                                    </p:anim>
                                    <p:animEffect transition="in" filter="fade">
                                      <p:cBhvr>
                                        <p:cTn id="67" dur="500"/>
                                        <p:tgtEl>
                                          <p:spTgt spid="80904"/>
                                        </p:tgtEl>
                                      </p:cBhvr>
                                    </p:animEffect>
                                  </p:childTnLst>
                                </p:cTn>
                              </p:par>
                              <p:par>
                                <p:cTn id="68" presetID="9" presetClass="entr" presetSubtype="0" fill="hold" nodeType="withEffect">
                                  <p:stCondLst>
                                    <p:cond delay="0"/>
                                  </p:stCondLst>
                                  <p:childTnLst>
                                    <p:set>
                                      <p:cBhvr>
                                        <p:cTn id="69" dur="1" fill="hold">
                                          <p:stCondLst>
                                            <p:cond delay="0"/>
                                          </p:stCondLst>
                                        </p:cTn>
                                        <p:tgtEl>
                                          <p:spTgt spid="80904"/>
                                        </p:tgtEl>
                                        <p:attrNameLst>
                                          <p:attrName>style.visibility</p:attrName>
                                        </p:attrNameLst>
                                      </p:cBhvr>
                                      <p:to>
                                        <p:strVal val="visible"/>
                                      </p:to>
                                    </p:set>
                                    <p:animEffect transition="in" filter="dissolve">
                                      <p:cBhvr>
                                        <p:cTn id="70" dur="500"/>
                                        <p:tgtEl>
                                          <p:spTgt spid="80904"/>
                                        </p:tgtEl>
                                      </p:cBhvr>
                                    </p:animEffect>
                                  </p:childTnLst>
                                </p:cTn>
                              </p:par>
                            </p:childTnLst>
                          </p:cTn>
                        </p:par>
                      </p:childTnLst>
                    </p:cTn>
                  </p:par>
                  <p:par>
                    <p:cTn id="71" fill="hold" nodeType="clickPar">
                      <p:stCondLst>
                        <p:cond delay="indefinite"/>
                      </p:stCondLst>
                      <p:childTnLst>
                        <p:par>
                          <p:cTn id="72" fill="hold" nodeType="withGroup">
                            <p:stCondLst>
                              <p:cond delay="0"/>
                            </p:stCondLst>
                            <p:childTnLst>
                              <p:par>
                                <p:cTn id="73" presetID="5" presetClass="exit" presetSubtype="10" fill="hold" nodeType="clickEffect">
                                  <p:stCondLst>
                                    <p:cond delay="0"/>
                                  </p:stCondLst>
                                  <p:childTnLst>
                                    <p:animEffect transition="out" filter="checkerboard(across)">
                                      <p:cBhvr>
                                        <p:cTn id="74" dur="500"/>
                                        <p:tgtEl>
                                          <p:spTgt spid="80904"/>
                                        </p:tgtEl>
                                      </p:cBhvr>
                                    </p:animEffect>
                                    <p:set>
                                      <p:cBhvr>
                                        <p:cTn id="75" dur="1" fill="hold">
                                          <p:stCondLst>
                                            <p:cond delay="499"/>
                                          </p:stCondLst>
                                        </p:cTn>
                                        <p:tgtEl>
                                          <p:spTgt spid="80904"/>
                                        </p:tgtEl>
                                        <p:attrNameLst>
                                          <p:attrName>style.visibility</p:attrName>
                                        </p:attrNameLst>
                                      </p:cBhvr>
                                      <p:to>
                                        <p:strVal val="hidden"/>
                                      </p:to>
                                    </p:set>
                                  </p:childTnLst>
                                </p:cTn>
                              </p:par>
                              <p:par>
                                <p:cTn id="76" presetID="22" presetClass="entr" presetSubtype="2" fill="hold" grpId="0" nodeType="withEffect">
                                  <p:stCondLst>
                                    <p:cond delay="0"/>
                                  </p:stCondLst>
                                  <p:childTnLst>
                                    <p:set>
                                      <p:cBhvr>
                                        <p:cTn id="77" dur="1" fill="hold">
                                          <p:stCondLst>
                                            <p:cond delay="0"/>
                                          </p:stCondLst>
                                        </p:cTn>
                                        <p:tgtEl>
                                          <p:spTgt spid="80903"/>
                                        </p:tgtEl>
                                        <p:attrNameLst>
                                          <p:attrName>style.visibility</p:attrName>
                                        </p:attrNameLst>
                                      </p:cBhvr>
                                      <p:to>
                                        <p:strVal val="visible"/>
                                      </p:to>
                                    </p:set>
                                    <p:animEffect transition="in" filter="wipe(right)">
                                      <p:cBhvr>
                                        <p:cTn id="78" dur="500"/>
                                        <p:tgtEl>
                                          <p:spTgt spid="80903"/>
                                        </p:tgtEl>
                                      </p:cBhvr>
                                    </p:animEffect>
                                  </p:childTnLst>
                                </p:cTn>
                              </p:par>
                            </p:childTnLst>
                          </p:cTn>
                        </p:par>
                      </p:childTnLst>
                    </p:cTn>
                  </p:par>
                  <p:par>
                    <p:cTn id="79" fill="hold" nodeType="clickPar">
                      <p:stCondLst>
                        <p:cond delay="indefinite"/>
                      </p:stCondLst>
                      <p:childTnLst>
                        <p:par>
                          <p:cTn id="80" fill="hold" nodeType="withGroup">
                            <p:stCondLst>
                              <p:cond delay="0"/>
                            </p:stCondLst>
                            <p:childTnLst>
                              <p:par>
                                <p:cTn id="81" presetID="22" presetClass="exit" presetSubtype="2" fill="hold" grpId="1" nodeType="clickEffect">
                                  <p:stCondLst>
                                    <p:cond delay="0"/>
                                  </p:stCondLst>
                                  <p:childTnLst>
                                    <p:animEffect transition="out" filter="wipe(right)">
                                      <p:cBhvr>
                                        <p:cTn id="82" dur="500"/>
                                        <p:tgtEl>
                                          <p:spTgt spid="80903"/>
                                        </p:tgtEl>
                                      </p:cBhvr>
                                    </p:animEffect>
                                    <p:set>
                                      <p:cBhvr>
                                        <p:cTn id="83" dur="1" fill="hold">
                                          <p:stCondLst>
                                            <p:cond delay="499"/>
                                          </p:stCondLst>
                                        </p:cTn>
                                        <p:tgtEl>
                                          <p:spTgt spid="80903"/>
                                        </p:tgtEl>
                                        <p:attrNameLst>
                                          <p:attrName>style.visibility</p:attrName>
                                        </p:attrNameLst>
                                      </p:cBhvr>
                                      <p:to>
                                        <p:strVal val="hidden"/>
                                      </p:to>
                                    </p:set>
                                  </p:childTnLst>
                                </p:cTn>
                              </p:par>
                            </p:childTnLst>
                          </p:cTn>
                        </p:par>
                      </p:childTnLst>
                    </p:cTn>
                  </p:par>
                  <p:par>
                    <p:cTn id="84" fill="hold" nodeType="clickPar">
                      <p:stCondLst>
                        <p:cond delay="indefinite"/>
                      </p:stCondLst>
                      <p:childTnLst>
                        <p:par>
                          <p:cTn id="85" fill="hold" nodeType="withGroup">
                            <p:stCondLst>
                              <p:cond delay="0"/>
                            </p:stCondLst>
                            <p:childTnLst>
                              <p:par>
                                <p:cTn id="86" presetID="9" presetClass="entr" presetSubtype="0" fill="hold" nodeType="clickEffect">
                                  <p:stCondLst>
                                    <p:cond delay="0"/>
                                  </p:stCondLst>
                                  <p:childTnLst>
                                    <p:set>
                                      <p:cBhvr>
                                        <p:cTn id="87" dur="1" fill="hold">
                                          <p:stCondLst>
                                            <p:cond delay="0"/>
                                          </p:stCondLst>
                                        </p:cTn>
                                        <p:tgtEl>
                                          <p:spTgt spid="80924"/>
                                        </p:tgtEl>
                                        <p:attrNameLst>
                                          <p:attrName>style.visibility</p:attrName>
                                        </p:attrNameLst>
                                      </p:cBhvr>
                                      <p:to>
                                        <p:strVal val="visible"/>
                                      </p:to>
                                    </p:set>
                                    <p:animEffect transition="in" filter="dissolve">
                                      <p:cBhvr>
                                        <p:cTn id="88" dur="500"/>
                                        <p:tgtEl>
                                          <p:spTgt spid="80924"/>
                                        </p:tgtEl>
                                      </p:cBhvr>
                                    </p:animEffect>
                                  </p:childTnLst>
                                </p:cTn>
                              </p:par>
                            </p:childTnLst>
                          </p:cTn>
                        </p:par>
                        <p:par>
                          <p:cTn id="89" fill="hold" nodeType="afterGroup">
                            <p:stCondLst>
                              <p:cond delay="500"/>
                            </p:stCondLst>
                            <p:childTnLst>
                              <p:par>
                                <p:cTn id="90" presetID="9" presetClass="entr" presetSubtype="0" fill="hold" nodeType="afterEffect">
                                  <p:stCondLst>
                                    <p:cond delay="0"/>
                                  </p:stCondLst>
                                  <p:childTnLst>
                                    <p:set>
                                      <p:cBhvr>
                                        <p:cTn id="91" dur="1" fill="hold">
                                          <p:stCondLst>
                                            <p:cond delay="0"/>
                                          </p:stCondLst>
                                        </p:cTn>
                                        <p:tgtEl>
                                          <p:spTgt spid="80925"/>
                                        </p:tgtEl>
                                        <p:attrNameLst>
                                          <p:attrName>style.visibility</p:attrName>
                                        </p:attrNameLst>
                                      </p:cBhvr>
                                      <p:to>
                                        <p:strVal val="visible"/>
                                      </p:to>
                                    </p:set>
                                    <p:animEffect transition="in" filter="dissolve">
                                      <p:cBhvr>
                                        <p:cTn id="92" dur="500"/>
                                        <p:tgtEl>
                                          <p:spTgt spid="80925"/>
                                        </p:tgtEl>
                                      </p:cBhvr>
                                    </p:animEffect>
                                  </p:childTnLst>
                                </p:cTn>
                              </p:par>
                            </p:childTnLst>
                          </p:cTn>
                        </p:par>
                      </p:childTnLst>
                    </p:cTn>
                  </p:par>
                  <p:par>
                    <p:cTn id="93" fill="hold" nodeType="clickPar">
                      <p:stCondLst>
                        <p:cond delay="indefinite"/>
                      </p:stCondLst>
                      <p:childTnLst>
                        <p:par>
                          <p:cTn id="94" fill="hold" nodeType="withGroup">
                            <p:stCondLst>
                              <p:cond delay="0"/>
                            </p:stCondLst>
                            <p:childTnLst>
                              <p:par>
                                <p:cTn id="95" presetID="50" presetClass="exit" presetSubtype="0" accel="100000" fill="hold" nodeType="clickEffect">
                                  <p:stCondLst>
                                    <p:cond delay="0"/>
                                  </p:stCondLst>
                                  <p:childTnLst>
                                    <p:anim calcmode="lin" valueType="num">
                                      <p:cBhvr>
                                        <p:cTn id="96" dur="1000"/>
                                        <p:tgtEl>
                                          <p:spTgt spid="80924"/>
                                        </p:tgtEl>
                                        <p:attrNameLst>
                                          <p:attrName>ppt_w</p:attrName>
                                        </p:attrNameLst>
                                      </p:cBhvr>
                                      <p:tavLst>
                                        <p:tav tm="0">
                                          <p:val>
                                            <p:strVal val="ppt_w"/>
                                          </p:val>
                                        </p:tav>
                                        <p:tav tm="100000">
                                          <p:val>
                                            <p:strVal val="ppt_w+.3"/>
                                          </p:val>
                                        </p:tav>
                                      </p:tavLst>
                                    </p:anim>
                                    <p:anim calcmode="lin" valueType="num">
                                      <p:cBhvr>
                                        <p:cTn id="97" dur="1000"/>
                                        <p:tgtEl>
                                          <p:spTgt spid="80924"/>
                                        </p:tgtEl>
                                        <p:attrNameLst>
                                          <p:attrName>ppt_h</p:attrName>
                                        </p:attrNameLst>
                                      </p:cBhvr>
                                      <p:tavLst>
                                        <p:tav tm="0">
                                          <p:val>
                                            <p:strVal val="ppt_h"/>
                                          </p:val>
                                        </p:tav>
                                        <p:tav tm="100000">
                                          <p:val>
                                            <p:strVal val="ppt_h"/>
                                          </p:val>
                                        </p:tav>
                                      </p:tavLst>
                                    </p:anim>
                                    <p:animEffect transition="out" filter="fade">
                                      <p:cBhvr>
                                        <p:cTn id="98" dur="1000"/>
                                        <p:tgtEl>
                                          <p:spTgt spid="80924"/>
                                        </p:tgtEl>
                                      </p:cBhvr>
                                    </p:animEffect>
                                    <p:set>
                                      <p:cBhvr>
                                        <p:cTn id="99" dur="1" fill="hold">
                                          <p:stCondLst>
                                            <p:cond delay="999"/>
                                          </p:stCondLst>
                                        </p:cTn>
                                        <p:tgtEl>
                                          <p:spTgt spid="80924"/>
                                        </p:tgtEl>
                                        <p:attrNameLst>
                                          <p:attrName>style.visibility</p:attrName>
                                        </p:attrNameLst>
                                      </p:cBhvr>
                                      <p:to>
                                        <p:strVal val="hidden"/>
                                      </p:to>
                                    </p:set>
                                  </p:childTnLst>
                                </p:cTn>
                              </p:par>
                              <p:par>
                                <p:cTn id="100" presetID="50" presetClass="exit" presetSubtype="0" accel="100000" fill="hold" nodeType="withEffect">
                                  <p:stCondLst>
                                    <p:cond delay="0"/>
                                  </p:stCondLst>
                                  <p:childTnLst>
                                    <p:anim calcmode="lin" valueType="num">
                                      <p:cBhvr>
                                        <p:cTn id="101" dur="1000"/>
                                        <p:tgtEl>
                                          <p:spTgt spid="80925"/>
                                        </p:tgtEl>
                                        <p:attrNameLst>
                                          <p:attrName>ppt_w</p:attrName>
                                        </p:attrNameLst>
                                      </p:cBhvr>
                                      <p:tavLst>
                                        <p:tav tm="0">
                                          <p:val>
                                            <p:strVal val="ppt_w"/>
                                          </p:val>
                                        </p:tav>
                                        <p:tav tm="100000">
                                          <p:val>
                                            <p:strVal val="ppt_w+.3"/>
                                          </p:val>
                                        </p:tav>
                                      </p:tavLst>
                                    </p:anim>
                                    <p:anim calcmode="lin" valueType="num">
                                      <p:cBhvr>
                                        <p:cTn id="102" dur="1000"/>
                                        <p:tgtEl>
                                          <p:spTgt spid="80925"/>
                                        </p:tgtEl>
                                        <p:attrNameLst>
                                          <p:attrName>ppt_h</p:attrName>
                                        </p:attrNameLst>
                                      </p:cBhvr>
                                      <p:tavLst>
                                        <p:tav tm="0">
                                          <p:val>
                                            <p:strVal val="ppt_h"/>
                                          </p:val>
                                        </p:tav>
                                        <p:tav tm="100000">
                                          <p:val>
                                            <p:strVal val="ppt_h"/>
                                          </p:val>
                                        </p:tav>
                                      </p:tavLst>
                                    </p:anim>
                                    <p:animEffect transition="out" filter="fade">
                                      <p:cBhvr>
                                        <p:cTn id="103" dur="1000"/>
                                        <p:tgtEl>
                                          <p:spTgt spid="80925"/>
                                        </p:tgtEl>
                                      </p:cBhvr>
                                    </p:animEffect>
                                    <p:set>
                                      <p:cBhvr>
                                        <p:cTn id="104" dur="1" fill="hold">
                                          <p:stCondLst>
                                            <p:cond delay="999"/>
                                          </p:stCondLst>
                                        </p:cTn>
                                        <p:tgtEl>
                                          <p:spTgt spid="80925"/>
                                        </p:tgtEl>
                                        <p:attrNameLst>
                                          <p:attrName>style.visibility</p:attrName>
                                        </p:attrNameLst>
                                      </p:cBhvr>
                                      <p:to>
                                        <p:strVal val="hidden"/>
                                      </p:to>
                                    </p:set>
                                  </p:childTnLst>
                                </p:cTn>
                              </p:par>
                            </p:childTnLst>
                          </p:cTn>
                        </p:par>
                      </p:childTnLst>
                    </p:cTn>
                  </p:par>
                  <p:par>
                    <p:cTn id="105" fill="hold" nodeType="clickPar">
                      <p:stCondLst>
                        <p:cond delay="indefinite"/>
                      </p:stCondLst>
                      <p:childTnLst>
                        <p:par>
                          <p:cTn id="106" fill="hold" nodeType="withGroup">
                            <p:stCondLst>
                              <p:cond delay="0"/>
                            </p:stCondLst>
                            <p:childTnLst>
                              <p:par>
                                <p:cTn id="107" presetID="22" presetClass="entr" presetSubtype="4" fill="hold" grpId="0" nodeType="clickEffect">
                                  <p:stCondLst>
                                    <p:cond delay="0"/>
                                  </p:stCondLst>
                                  <p:childTnLst>
                                    <p:set>
                                      <p:cBhvr>
                                        <p:cTn id="108" dur="1" fill="hold">
                                          <p:stCondLst>
                                            <p:cond delay="0"/>
                                          </p:stCondLst>
                                        </p:cTn>
                                        <p:tgtEl>
                                          <p:spTgt spid="80926"/>
                                        </p:tgtEl>
                                        <p:attrNameLst>
                                          <p:attrName>style.visibility</p:attrName>
                                        </p:attrNameLst>
                                      </p:cBhvr>
                                      <p:to>
                                        <p:strVal val="visible"/>
                                      </p:to>
                                    </p:set>
                                    <p:animEffect transition="in" filter="wipe(down)">
                                      <p:cBhvr>
                                        <p:cTn id="109" dur="500"/>
                                        <p:tgtEl>
                                          <p:spTgt spid="80926"/>
                                        </p:tgtEl>
                                      </p:cBhvr>
                                    </p:animEffect>
                                  </p:childTnLst>
                                </p:cTn>
                              </p:par>
                            </p:childTnLst>
                          </p:cTn>
                        </p:par>
                      </p:childTnLst>
                    </p:cTn>
                  </p:par>
                  <p:par>
                    <p:cTn id="110" fill="hold" nodeType="clickPar">
                      <p:stCondLst>
                        <p:cond delay="indefinite"/>
                      </p:stCondLst>
                      <p:childTnLst>
                        <p:par>
                          <p:cTn id="111" fill="hold" nodeType="withGroup">
                            <p:stCondLst>
                              <p:cond delay="0"/>
                            </p:stCondLst>
                            <p:childTnLst>
                              <p:par>
                                <p:cTn id="112" presetID="9" presetClass="exit" presetSubtype="0" fill="hold" grpId="1" nodeType="clickEffect">
                                  <p:stCondLst>
                                    <p:cond delay="0"/>
                                  </p:stCondLst>
                                  <p:childTnLst>
                                    <p:animEffect transition="out" filter="dissolve">
                                      <p:cBhvr>
                                        <p:cTn id="113" dur="500"/>
                                        <p:tgtEl>
                                          <p:spTgt spid="80926"/>
                                        </p:tgtEl>
                                      </p:cBhvr>
                                    </p:animEffect>
                                    <p:set>
                                      <p:cBhvr>
                                        <p:cTn id="114" dur="1" fill="hold">
                                          <p:stCondLst>
                                            <p:cond delay="499"/>
                                          </p:stCondLst>
                                        </p:cTn>
                                        <p:tgtEl>
                                          <p:spTgt spid="80926"/>
                                        </p:tgtEl>
                                        <p:attrNameLst>
                                          <p:attrName>style.visibility</p:attrName>
                                        </p:attrNameLst>
                                      </p:cBhvr>
                                      <p:to>
                                        <p:strVal val="hidden"/>
                                      </p:to>
                                    </p:set>
                                  </p:childTnLst>
                                </p:cTn>
                              </p:par>
                            </p:childTnLst>
                          </p:cTn>
                        </p:par>
                      </p:childTnLst>
                    </p:cTn>
                  </p:par>
                  <p:par>
                    <p:cTn id="115" fill="hold" nodeType="clickPar">
                      <p:stCondLst>
                        <p:cond delay="indefinite"/>
                      </p:stCondLst>
                      <p:childTnLst>
                        <p:par>
                          <p:cTn id="116" fill="hold" nodeType="withGroup">
                            <p:stCondLst>
                              <p:cond delay="0"/>
                            </p:stCondLst>
                            <p:childTnLst>
                              <p:par>
                                <p:cTn id="117" presetID="22" presetClass="entr" presetSubtype="4" fill="hold" grpId="0" nodeType="clickEffect">
                                  <p:stCondLst>
                                    <p:cond delay="0"/>
                                  </p:stCondLst>
                                  <p:childTnLst>
                                    <p:set>
                                      <p:cBhvr>
                                        <p:cTn id="118" dur="1" fill="hold">
                                          <p:stCondLst>
                                            <p:cond delay="0"/>
                                          </p:stCondLst>
                                        </p:cTn>
                                        <p:tgtEl>
                                          <p:spTgt spid="80911"/>
                                        </p:tgtEl>
                                        <p:attrNameLst>
                                          <p:attrName>style.visibility</p:attrName>
                                        </p:attrNameLst>
                                      </p:cBhvr>
                                      <p:to>
                                        <p:strVal val="visible"/>
                                      </p:to>
                                    </p:set>
                                    <p:animEffect transition="in" filter="wipe(down)">
                                      <p:cBhvr>
                                        <p:cTn id="119" dur="500"/>
                                        <p:tgtEl>
                                          <p:spTgt spid="80911"/>
                                        </p:tgtEl>
                                      </p:cBhvr>
                                    </p:animEffect>
                                  </p:childTnLst>
                                </p:cTn>
                              </p:par>
                            </p:childTnLst>
                          </p:cTn>
                        </p:par>
                      </p:childTnLst>
                    </p:cTn>
                  </p:par>
                  <p:par>
                    <p:cTn id="120" fill="hold" nodeType="clickPar">
                      <p:stCondLst>
                        <p:cond delay="indefinite"/>
                      </p:stCondLst>
                      <p:childTnLst>
                        <p:par>
                          <p:cTn id="121" fill="hold" nodeType="withGroup">
                            <p:stCondLst>
                              <p:cond delay="0"/>
                            </p:stCondLst>
                            <p:childTnLst>
                              <p:par>
                                <p:cTn id="122" presetID="22" presetClass="exit" presetSubtype="4" fill="hold" grpId="1" nodeType="clickEffect">
                                  <p:stCondLst>
                                    <p:cond delay="0"/>
                                  </p:stCondLst>
                                  <p:childTnLst>
                                    <p:animEffect transition="out" filter="wipe(down)">
                                      <p:cBhvr>
                                        <p:cTn id="123" dur="500"/>
                                        <p:tgtEl>
                                          <p:spTgt spid="80911"/>
                                        </p:tgtEl>
                                      </p:cBhvr>
                                    </p:animEffect>
                                    <p:set>
                                      <p:cBhvr>
                                        <p:cTn id="124" dur="1" fill="hold">
                                          <p:stCondLst>
                                            <p:cond delay="499"/>
                                          </p:stCondLst>
                                        </p:cTn>
                                        <p:tgtEl>
                                          <p:spTgt spid="80911"/>
                                        </p:tgtEl>
                                        <p:attrNameLst>
                                          <p:attrName>style.visibility</p:attrName>
                                        </p:attrNameLst>
                                      </p:cBhvr>
                                      <p:to>
                                        <p:strVal val="hidden"/>
                                      </p:to>
                                    </p:set>
                                  </p:childTnLst>
                                </p:cTn>
                              </p:par>
                              <p:par>
                                <p:cTn id="125" presetID="9" presetClass="entr" presetSubtype="0" fill="hold" nodeType="withEffect">
                                  <p:stCondLst>
                                    <p:cond delay="0"/>
                                  </p:stCondLst>
                                  <p:childTnLst>
                                    <p:set>
                                      <p:cBhvr>
                                        <p:cTn id="126" dur="1" fill="hold">
                                          <p:stCondLst>
                                            <p:cond delay="0"/>
                                          </p:stCondLst>
                                        </p:cTn>
                                        <p:tgtEl>
                                          <p:spTgt spid="80907"/>
                                        </p:tgtEl>
                                        <p:attrNameLst>
                                          <p:attrName>style.visibility</p:attrName>
                                        </p:attrNameLst>
                                      </p:cBhvr>
                                      <p:to>
                                        <p:strVal val="visible"/>
                                      </p:to>
                                    </p:set>
                                    <p:animEffect transition="in" filter="dissolve">
                                      <p:cBhvr>
                                        <p:cTn id="127" dur="500"/>
                                        <p:tgtEl>
                                          <p:spTgt spid="80907"/>
                                        </p:tgtEl>
                                      </p:cBhvr>
                                    </p:animEffect>
                                  </p:childTnLst>
                                </p:cTn>
                              </p:par>
                            </p:childTnLst>
                          </p:cTn>
                        </p:par>
                      </p:childTnLst>
                    </p:cTn>
                  </p:par>
                  <p:par>
                    <p:cTn id="128" fill="hold" nodeType="clickPar">
                      <p:stCondLst>
                        <p:cond delay="indefinite"/>
                      </p:stCondLst>
                      <p:childTnLst>
                        <p:par>
                          <p:cTn id="129" fill="hold" nodeType="withGroup">
                            <p:stCondLst>
                              <p:cond delay="0"/>
                            </p:stCondLst>
                            <p:childTnLst>
                              <p:par>
                                <p:cTn id="130" presetID="9" presetClass="entr" presetSubtype="0" fill="hold" grpId="0" nodeType="clickEffect" nodePh="1">
                                  <p:stCondLst>
                                    <p:cond delay="0"/>
                                  </p:stCondLst>
                                  <p:endCondLst>
                                    <p:cond evt="begin" delay="0">
                                      <p:tn val="130"/>
                                    </p:cond>
                                  </p:endCondLst>
                                  <p:childTnLst>
                                    <p:set>
                                      <p:cBhvr>
                                        <p:cTn id="131" dur="1" fill="hold">
                                          <p:stCondLst>
                                            <p:cond delay="0"/>
                                          </p:stCondLst>
                                        </p:cTn>
                                        <p:tgtEl>
                                          <p:spTgt spid="80927"/>
                                        </p:tgtEl>
                                        <p:attrNameLst>
                                          <p:attrName>style.visibility</p:attrName>
                                        </p:attrNameLst>
                                      </p:cBhvr>
                                      <p:to>
                                        <p:strVal val="visible"/>
                                      </p:to>
                                    </p:set>
                                    <p:animEffect transition="in" filter="dissolve">
                                      <p:cBhvr>
                                        <p:cTn id="132" dur="500"/>
                                        <p:tgtEl>
                                          <p:spTgt spid="80927"/>
                                        </p:tgtEl>
                                      </p:cBhvr>
                                    </p:animEffect>
                                  </p:childTnLst>
                                </p:cTn>
                              </p:par>
                            </p:childTnLst>
                          </p:cTn>
                        </p:par>
                      </p:childTnLst>
                    </p:cTn>
                  </p:par>
                  <p:par>
                    <p:cTn id="133" fill="hold" nodeType="clickPar">
                      <p:stCondLst>
                        <p:cond delay="indefinite"/>
                      </p:stCondLst>
                      <p:childTnLst>
                        <p:par>
                          <p:cTn id="134" fill="hold" nodeType="withGroup">
                            <p:stCondLst>
                              <p:cond delay="0"/>
                            </p:stCondLst>
                            <p:childTnLst>
                              <p:par>
                                <p:cTn id="135" presetID="9" presetClass="exit" presetSubtype="0" fill="hold" grpId="1" nodeType="clickEffect" nodePh="1">
                                  <p:stCondLst>
                                    <p:cond delay="0"/>
                                  </p:stCondLst>
                                  <p:endCondLst>
                                    <p:cond evt="begin" delay="0">
                                      <p:tn val="135"/>
                                    </p:cond>
                                  </p:endCondLst>
                                  <p:childTnLst>
                                    <p:animEffect transition="out" filter="dissolve">
                                      <p:cBhvr>
                                        <p:cTn id="136" dur="500"/>
                                        <p:tgtEl>
                                          <p:spTgt spid="80927"/>
                                        </p:tgtEl>
                                      </p:cBhvr>
                                    </p:animEffect>
                                    <p:set>
                                      <p:cBhvr>
                                        <p:cTn id="137" dur="1" fill="hold">
                                          <p:stCondLst>
                                            <p:cond delay="499"/>
                                          </p:stCondLst>
                                        </p:cTn>
                                        <p:tgtEl>
                                          <p:spTgt spid="80927"/>
                                        </p:tgtEl>
                                        <p:attrNameLst>
                                          <p:attrName>style.visibility</p:attrName>
                                        </p:attrNameLst>
                                      </p:cBhvr>
                                      <p:to>
                                        <p:strVal val="hidden"/>
                                      </p:to>
                                    </p:set>
                                  </p:childTnLst>
                                </p:cTn>
                              </p:par>
                            </p:childTnLst>
                          </p:cTn>
                        </p:par>
                      </p:childTnLst>
                    </p:cTn>
                  </p:par>
                  <p:par>
                    <p:cTn id="138" fill="hold" nodeType="clickPar">
                      <p:stCondLst>
                        <p:cond delay="indefinite"/>
                      </p:stCondLst>
                      <p:childTnLst>
                        <p:par>
                          <p:cTn id="139" fill="hold" nodeType="withGroup">
                            <p:stCondLst>
                              <p:cond delay="0"/>
                            </p:stCondLst>
                            <p:childTnLst>
                              <p:par>
                                <p:cTn id="140" presetID="49" presetClass="entr" presetSubtype="0" decel="100000" fill="hold" nodeType="clickEffect">
                                  <p:stCondLst>
                                    <p:cond delay="0"/>
                                  </p:stCondLst>
                                  <p:childTnLst>
                                    <p:set>
                                      <p:cBhvr>
                                        <p:cTn id="141" dur="1" fill="hold">
                                          <p:stCondLst>
                                            <p:cond delay="0"/>
                                          </p:stCondLst>
                                        </p:cTn>
                                        <p:tgtEl>
                                          <p:spTgt spid="80920"/>
                                        </p:tgtEl>
                                        <p:attrNameLst>
                                          <p:attrName>style.visibility</p:attrName>
                                        </p:attrNameLst>
                                      </p:cBhvr>
                                      <p:to>
                                        <p:strVal val="visible"/>
                                      </p:to>
                                    </p:set>
                                    <p:anim calcmode="lin" valueType="num">
                                      <p:cBhvr>
                                        <p:cTn id="142" dur="500" fill="hold"/>
                                        <p:tgtEl>
                                          <p:spTgt spid="80920"/>
                                        </p:tgtEl>
                                        <p:attrNameLst>
                                          <p:attrName>ppt_w</p:attrName>
                                        </p:attrNameLst>
                                      </p:cBhvr>
                                      <p:tavLst>
                                        <p:tav tm="0">
                                          <p:val>
                                            <p:fltVal val="0"/>
                                          </p:val>
                                        </p:tav>
                                        <p:tav tm="100000">
                                          <p:val>
                                            <p:strVal val="#ppt_w"/>
                                          </p:val>
                                        </p:tav>
                                      </p:tavLst>
                                    </p:anim>
                                    <p:anim calcmode="lin" valueType="num">
                                      <p:cBhvr>
                                        <p:cTn id="143" dur="500" fill="hold"/>
                                        <p:tgtEl>
                                          <p:spTgt spid="80920"/>
                                        </p:tgtEl>
                                        <p:attrNameLst>
                                          <p:attrName>ppt_h</p:attrName>
                                        </p:attrNameLst>
                                      </p:cBhvr>
                                      <p:tavLst>
                                        <p:tav tm="0">
                                          <p:val>
                                            <p:fltVal val="0"/>
                                          </p:val>
                                        </p:tav>
                                        <p:tav tm="100000">
                                          <p:val>
                                            <p:strVal val="#ppt_h"/>
                                          </p:val>
                                        </p:tav>
                                      </p:tavLst>
                                    </p:anim>
                                    <p:anim calcmode="lin" valueType="num">
                                      <p:cBhvr>
                                        <p:cTn id="144" dur="500" fill="hold"/>
                                        <p:tgtEl>
                                          <p:spTgt spid="80920"/>
                                        </p:tgtEl>
                                        <p:attrNameLst>
                                          <p:attrName>style.rotation</p:attrName>
                                        </p:attrNameLst>
                                      </p:cBhvr>
                                      <p:tavLst>
                                        <p:tav tm="0">
                                          <p:val>
                                            <p:fltVal val="360"/>
                                          </p:val>
                                        </p:tav>
                                        <p:tav tm="100000">
                                          <p:val>
                                            <p:fltVal val="0"/>
                                          </p:val>
                                        </p:tav>
                                      </p:tavLst>
                                    </p:anim>
                                    <p:animEffect transition="in" filter="fade">
                                      <p:cBhvr>
                                        <p:cTn id="145" dur="500"/>
                                        <p:tgtEl>
                                          <p:spTgt spid="80920"/>
                                        </p:tgtEl>
                                      </p:cBhvr>
                                    </p:animEffect>
                                  </p:childTnLst>
                                </p:cTn>
                              </p:par>
                            </p:childTnLst>
                          </p:cTn>
                        </p:par>
                      </p:childTnLst>
                    </p:cTn>
                  </p:par>
                  <p:par>
                    <p:cTn id="146" fill="hold" nodeType="clickPar">
                      <p:stCondLst>
                        <p:cond delay="indefinite"/>
                      </p:stCondLst>
                      <p:childTnLst>
                        <p:par>
                          <p:cTn id="147" fill="hold" nodeType="withGroup">
                            <p:stCondLst>
                              <p:cond delay="0"/>
                            </p:stCondLst>
                            <p:childTnLst>
                              <p:par>
                                <p:cTn id="148" presetID="9" presetClass="exit" presetSubtype="0" fill="hold" nodeType="clickEffect">
                                  <p:stCondLst>
                                    <p:cond delay="0"/>
                                  </p:stCondLst>
                                  <p:childTnLst>
                                    <p:animEffect transition="out" filter="dissolve">
                                      <p:cBhvr>
                                        <p:cTn id="149" dur="500"/>
                                        <p:tgtEl>
                                          <p:spTgt spid="80907"/>
                                        </p:tgtEl>
                                      </p:cBhvr>
                                    </p:animEffect>
                                    <p:set>
                                      <p:cBhvr>
                                        <p:cTn id="150" dur="1" fill="hold">
                                          <p:stCondLst>
                                            <p:cond delay="499"/>
                                          </p:stCondLst>
                                        </p:cTn>
                                        <p:tgtEl>
                                          <p:spTgt spid="80907"/>
                                        </p:tgtEl>
                                        <p:attrNameLst>
                                          <p:attrName>style.visibility</p:attrName>
                                        </p:attrNameLst>
                                      </p:cBhvr>
                                      <p:to>
                                        <p:strVal val="hidden"/>
                                      </p:to>
                                    </p:set>
                                  </p:childTnLst>
                                </p:cTn>
                              </p:par>
                              <p:par>
                                <p:cTn id="151" presetID="22" presetClass="entr" presetSubtype="1" fill="hold" grpId="0" nodeType="withEffect">
                                  <p:stCondLst>
                                    <p:cond delay="0"/>
                                  </p:stCondLst>
                                  <p:childTnLst>
                                    <p:set>
                                      <p:cBhvr>
                                        <p:cTn id="152" dur="1" fill="hold">
                                          <p:stCondLst>
                                            <p:cond delay="0"/>
                                          </p:stCondLst>
                                        </p:cTn>
                                        <p:tgtEl>
                                          <p:spTgt spid="80912"/>
                                        </p:tgtEl>
                                        <p:attrNameLst>
                                          <p:attrName>style.visibility</p:attrName>
                                        </p:attrNameLst>
                                      </p:cBhvr>
                                      <p:to>
                                        <p:strVal val="visible"/>
                                      </p:to>
                                    </p:set>
                                    <p:animEffect transition="in" filter="wipe(up)">
                                      <p:cBhvr>
                                        <p:cTn id="153" dur="500"/>
                                        <p:tgtEl>
                                          <p:spTgt spid="80912"/>
                                        </p:tgtEl>
                                      </p:cBhvr>
                                    </p:animEffect>
                                  </p:childTnLst>
                                </p:cTn>
                              </p:par>
                            </p:childTnLst>
                          </p:cTn>
                        </p:par>
                      </p:childTnLst>
                    </p:cTn>
                  </p:par>
                  <p:par>
                    <p:cTn id="154" fill="hold" nodeType="clickPar">
                      <p:stCondLst>
                        <p:cond delay="indefinite"/>
                      </p:stCondLst>
                      <p:childTnLst>
                        <p:par>
                          <p:cTn id="155" fill="hold" nodeType="withGroup">
                            <p:stCondLst>
                              <p:cond delay="0"/>
                            </p:stCondLst>
                            <p:childTnLst>
                              <p:par>
                                <p:cTn id="156" presetID="20" presetClass="exit" presetSubtype="0" fill="hold" grpId="1" nodeType="clickEffect">
                                  <p:stCondLst>
                                    <p:cond delay="0"/>
                                  </p:stCondLst>
                                  <p:childTnLst>
                                    <p:animEffect transition="out" filter="wedge">
                                      <p:cBhvr>
                                        <p:cTn id="157" dur="2000"/>
                                        <p:tgtEl>
                                          <p:spTgt spid="80912"/>
                                        </p:tgtEl>
                                      </p:cBhvr>
                                    </p:animEffect>
                                    <p:set>
                                      <p:cBhvr>
                                        <p:cTn id="158" dur="1" fill="hold">
                                          <p:stCondLst>
                                            <p:cond delay="1999"/>
                                          </p:stCondLst>
                                        </p:cTn>
                                        <p:tgtEl>
                                          <p:spTgt spid="80912"/>
                                        </p:tgtEl>
                                        <p:attrNameLst>
                                          <p:attrName>style.visibility</p:attrName>
                                        </p:attrNameLst>
                                      </p:cBhvr>
                                      <p:to>
                                        <p:strVal val="hidden"/>
                                      </p:to>
                                    </p:set>
                                  </p:childTnLst>
                                </p:cTn>
                              </p:par>
                            </p:childTnLst>
                          </p:cTn>
                        </p:par>
                      </p:childTnLst>
                    </p:cTn>
                  </p:par>
                  <p:par>
                    <p:cTn id="159" fill="hold" nodeType="clickPar">
                      <p:stCondLst>
                        <p:cond delay="indefinite"/>
                      </p:stCondLst>
                      <p:childTnLst>
                        <p:par>
                          <p:cTn id="160" fill="hold" nodeType="withGroup">
                            <p:stCondLst>
                              <p:cond delay="0"/>
                            </p:stCondLst>
                            <p:childTnLst>
                              <p:par>
                                <p:cTn id="161" presetID="20" presetClass="entr" presetSubtype="0" fill="hold" grpId="0" nodeType="clickEffect">
                                  <p:stCondLst>
                                    <p:cond delay="0"/>
                                  </p:stCondLst>
                                  <p:childTnLst>
                                    <p:set>
                                      <p:cBhvr>
                                        <p:cTn id="162" dur="1" fill="hold">
                                          <p:stCondLst>
                                            <p:cond delay="0"/>
                                          </p:stCondLst>
                                        </p:cTn>
                                        <p:tgtEl>
                                          <p:spTgt spid="80913"/>
                                        </p:tgtEl>
                                        <p:attrNameLst>
                                          <p:attrName>style.visibility</p:attrName>
                                        </p:attrNameLst>
                                      </p:cBhvr>
                                      <p:to>
                                        <p:strVal val="visible"/>
                                      </p:to>
                                    </p:set>
                                    <p:animEffect transition="in" filter="wedge">
                                      <p:cBhvr>
                                        <p:cTn id="163" dur="2000"/>
                                        <p:tgtEl>
                                          <p:spTgt spid="80913"/>
                                        </p:tgtEl>
                                      </p:cBhvr>
                                    </p:animEffect>
                                  </p:childTnLst>
                                </p:cTn>
                              </p:par>
                            </p:childTnLst>
                          </p:cTn>
                        </p:par>
                      </p:childTnLst>
                    </p:cTn>
                  </p:par>
                  <p:par>
                    <p:cTn id="164" fill="hold" nodeType="clickPar">
                      <p:stCondLst>
                        <p:cond delay="indefinite"/>
                      </p:stCondLst>
                      <p:childTnLst>
                        <p:par>
                          <p:cTn id="165" fill="hold" nodeType="withGroup">
                            <p:stCondLst>
                              <p:cond delay="0"/>
                            </p:stCondLst>
                            <p:childTnLst>
                              <p:par>
                                <p:cTn id="166" presetID="50" presetClass="exit" presetSubtype="0" accel="100000" fill="hold" grpId="1" nodeType="clickEffect">
                                  <p:stCondLst>
                                    <p:cond delay="0"/>
                                  </p:stCondLst>
                                  <p:childTnLst>
                                    <p:anim calcmode="lin" valueType="num">
                                      <p:cBhvr>
                                        <p:cTn id="167" dur="1000"/>
                                        <p:tgtEl>
                                          <p:spTgt spid="80913"/>
                                        </p:tgtEl>
                                        <p:attrNameLst>
                                          <p:attrName>ppt_w</p:attrName>
                                        </p:attrNameLst>
                                      </p:cBhvr>
                                      <p:tavLst>
                                        <p:tav tm="0">
                                          <p:val>
                                            <p:strVal val="ppt_w"/>
                                          </p:val>
                                        </p:tav>
                                        <p:tav tm="100000">
                                          <p:val>
                                            <p:strVal val="ppt_w+.3"/>
                                          </p:val>
                                        </p:tav>
                                      </p:tavLst>
                                    </p:anim>
                                    <p:anim calcmode="lin" valueType="num">
                                      <p:cBhvr>
                                        <p:cTn id="168" dur="1000"/>
                                        <p:tgtEl>
                                          <p:spTgt spid="80913"/>
                                        </p:tgtEl>
                                        <p:attrNameLst>
                                          <p:attrName>ppt_h</p:attrName>
                                        </p:attrNameLst>
                                      </p:cBhvr>
                                      <p:tavLst>
                                        <p:tav tm="0">
                                          <p:val>
                                            <p:strVal val="ppt_h"/>
                                          </p:val>
                                        </p:tav>
                                        <p:tav tm="100000">
                                          <p:val>
                                            <p:strVal val="ppt_h"/>
                                          </p:val>
                                        </p:tav>
                                      </p:tavLst>
                                    </p:anim>
                                    <p:animEffect transition="out" filter="fade">
                                      <p:cBhvr>
                                        <p:cTn id="169" dur="1000"/>
                                        <p:tgtEl>
                                          <p:spTgt spid="80913"/>
                                        </p:tgtEl>
                                      </p:cBhvr>
                                    </p:animEffect>
                                    <p:set>
                                      <p:cBhvr>
                                        <p:cTn id="170" dur="1" fill="hold">
                                          <p:stCondLst>
                                            <p:cond delay="999"/>
                                          </p:stCondLst>
                                        </p:cTn>
                                        <p:tgtEl>
                                          <p:spTgt spid="80913"/>
                                        </p:tgtEl>
                                        <p:attrNameLst>
                                          <p:attrName>style.visibility</p:attrName>
                                        </p:attrNameLst>
                                      </p:cBhvr>
                                      <p:to>
                                        <p:strVal val="hidden"/>
                                      </p:to>
                                    </p:set>
                                  </p:childTnLst>
                                </p:cTn>
                              </p:par>
                            </p:childTnLst>
                          </p:cTn>
                        </p:par>
                      </p:childTnLst>
                    </p:cTn>
                  </p:par>
                  <p:par>
                    <p:cTn id="171" fill="hold" nodeType="clickPar">
                      <p:stCondLst>
                        <p:cond delay="indefinite"/>
                      </p:stCondLst>
                      <p:childTnLst>
                        <p:par>
                          <p:cTn id="172" fill="hold" nodeType="withGroup">
                            <p:stCondLst>
                              <p:cond delay="0"/>
                            </p:stCondLst>
                            <p:childTnLst>
                              <p:par>
                                <p:cTn id="173" presetID="22" presetClass="entr" presetSubtype="4" fill="hold" grpId="0" nodeType="clickEffect">
                                  <p:stCondLst>
                                    <p:cond delay="0"/>
                                  </p:stCondLst>
                                  <p:childTnLst>
                                    <p:set>
                                      <p:cBhvr>
                                        <p:cTn id="174" dur="1" fill="hold">
                                          <p:stCondLst>
                                            <p:cond delay="0"/>
                                          </p:stCondLst>
                                        </p:cTn>
                                        <p:tgtEl>
                                          <p:spTgt spid="80923"/>
                                        </p:tgtEl>
                                        <p:attrNameLst>
                                          <p:attrName>style.visibility</p:attrName>
                                        </p:attrNameLst>
                                      </p:cBhvr>
                                      <p:to>
                                        <p:strVal val="visible"/>
                                      </p:to>
                                    </p:set>
                                    <p:animEffect transition="in" filter="wipe(down)">
                                      <p:cBhvr>
                                        <p:cTn id="175" dur="500"/>
                                        <p:tgtEl>
                                          <p:spTgt spid="80923"/>
                                        </p:tgtEl>
                                      </p:cBhvr>
                                    </p:animEffect>
                                  </p:childTnLst>
                                </p:cTn>
                              </p:par>
                            </p:childTnLst>
                          </p:cTn>
                        </p:par>
                      </p:childTnLst>
                    </p:cTn>
                  </p:par>
                  <p:par>
                    <p:cTn id="176" fill="hold" nodeType="clickPar">
                      <p:stCondLst>
                        <p:cond delay="indefinite"/>
                      </p:stCondLst>
                      <p:childTnLst>
                        <p:par>
                          <p:cTn id="177" fill="hold" nodeType="withGroup">
                            <p:stCondLst>
                              <p:cond delay="0"/>
                            </p:stCondLst>
                            <p:childTnLst>
                              <p:par>
                                <p:cTn id="178" presetID="50" presetClass="exit" presetSubtype="0" accel="100000" fill="hold" grpId="1" nodeType="clickEffect">
                                  <p:stCondLst>
                                    <p:cond delay="0"/>
                                  </p:stCondLst>
                                  <p:childTnLst>
                                    <p:anim calcmode="lin" valueType="num">
                                      <p:cBhvr>
                                        <p:cTn id="179" dur="1000"/>
                                        <p:tgtEl>
                                          <p:spTgt spid="80923"/>
                                        </p:tgtEl>
                                        <p:attrNameLst>
                                          <p:attrName>ppt_w</p:attrName>
                                        </p:attrNameLst>
                                      </p:cBhvr>
                                      <p:tavLst>
                                        <p:tav tm="0">
                                          <p:val>
                                            <p:strVal val="ppt_w"/>
                                          </p:val>
                                        </p:tav>
                                        <p:tav tm="100000">
                                          <p:val>
                                            <p:strVal val="ppt_w+.3"/>
                                          </p:val>
                                        </p:tav>
                                      </p:tavLst>
                                    </p:anim>
                                    <p:anim calcmode="lin" valueType="num">
                                      <p:cBhvr>
                                        <p:cTn id="180" dur="1000"/>
                                        <p:tgtEl>
                                          <p:spTgt spid="80923"/>
                                        </p:tgtEl>
                                        <p:attrNameLst>
                                          <p:attrName>ppt_h</p:attrName>
                                        </p:attrNameLst>
                                      </p:cBhvr>
                                      <p:tavLst>
                                        <p:tav tm="0">
                                          <p:val>
                                            <p:strVal val="ppt_h"/>
                                          </p:val>
                                        </p:tav>
                                        <p:tav tm="100000">
                                          <p:val>
                                            <p:strVal val="ppt_h"/>
                                          </p:val>
                                        </p:tav>
                                      </p:tavLst>
                                    </p:anim>
                                    <p:animEffect transition="out" filter="fade">
                                      <p:cBhvr>
                                        <p:cTn id="181" dur="1000"/>
                                        <p:tgtEl>
                                          <p:spTgt spid="80923"/>
                                        </p:tgtEl>
                                      </p:cBhvr>
                                    </p:animEffect>
                                    <p:set>
                                      <p:cBhvr>
                                        <p:cTn id="182" dur="1" fill="hold">
                                          <p:stCondLst>
                                            <p:cond delay="999"/>
                                          </p:stCondLst>
                                        </p:cTn>
                                        <p:tgtEl>
                                          <p:spTgt spid="809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901" grpId="0" animBg="1"/>
      <p:bldP spid="80901" grpId="1" animBg="1"/>
      <p:bldP spid="80902" grpId="0" animBg="1"/>
      <p:bldP spid="80902" grpId="1" animBg="1"/>
      <p:bldP spid="80903" grpId="0" animBg="1"/>
      <p:bldP spid="80903" grpId="1" animBg="1"/>
      <p:bldP spid="80905" grpId="0" animBg="1"/>
      <p:bldP spid="80905" grpId="1" animBg="1"/>
      <p:bldP spid="80911" grpId="0" animBg="1"/>
      <p:bldP spid="80911" grpId="1" animBg="1"/>
      <p:bldP spid="80912" grpId="0" animBg="1"/>
      <p:bldP spid="80912" grpId="1" animBg="1"/>
      <p:bldP spid="80913" grpId="0" animBg="1"/>
      <p:bldP spid="80913" grpId="1" animBg="1"/>
      <p:bldP spid="80923" grpId="0" animBg="1"/>
      <p:bldP spid="80923" grpId="1" animBg="1"/>
      <p:bldP spid="80926" grpId="0" animBg="1"/>
      <p:bldP spid="80926" grpId="1" animBg="1"/>
      <p:bldP spid="80927" grpId="0" animBg="1"/>
      <p:bldP spid="80927" grpId="1" animBg="1"/>
    </p:bldLst>
  </p:timing>
</p:sld>
</file>

<file path=ppt/slides/slide1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descr="sf_triumphant_03.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46089" name="Rectangle 9"/>
          <p:cNvSpPr>
            <a:spLocks noChangeArrowheads="1"/>
          </p:cNvSpPr>
          <p:nvPr/>
        </p:nvSpPr>
        <p:spPr bwMode="auto">
          <a:xfrm>
            <a:off x="35496" y="152401"/>
            <a:ext cx="8964488" cy="2484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08" tIns="45704" rIns="91408" bIns="45704"/>
          <a:lstStyle/>
          <a:p>
            <a:pPr marL="342781" indent="-342781" algn="ctr" fontAlgn="base">
              <a:spcBef>
                <a:spcPct val="20000"/>
              </a:spcBef>
              <a:spcAft>
                <a:spcPct val="0"/>
              </a:spcAft>
            </a:pPr>
            <a:r>
              <a:rPr lang="en-US" sz="2800" b="1" dirty="0">
                <a:solidFill>
                  <a:srgbClr val="FFFFFF"/>
                </a:solidFill>
                <a:effectLst>
                  <a:glow rad="177800">
                    <a:srgbClr val="000000"/>
                  </a:glow>
                </a:effectLst>
                <a:ea typeface="ＭＳ Ｐゴシック" charset="0"/>
              </a:rPr>
              <a:t>   </a:t>
            </a:r>
            <a:r>
              <a:rPr lang="en-US" altLang="ja-JP" sz="3200" b="1" dirty="0">
                <a:solidFill>
                  <a:srgbClr val="FFFFFF"/>
                </a:solidFill>
                <a:effectLst>
                  <a:glow rad="177800">
                    <a:srgbClr val="000000"/>
                  </a:glow>
                </a:effectLst>
                <a:ea typeface="ＭＳ Ｐゴシック" charset="0"/>
              </a:rPr>
              <a:t>"</a:t>
            </a:r>
            <a:r>
              <a:rPr lang="en-US" sz="3200" b="1" dirty="0">
                <a:solidFill>
                  <a:srgbClr val="FFFFFF"/>
                </a:solidFill>
                <a:effectLst>
                  <a:glow rad="177800">
                    <a:srgbClr val="000000"/>
                  </a:glow>
                </a:effectLst>
                <a:ea typeface="ＭＳ Ｐゴシック" charset="0"/>
              </a:rPr>
              <a:t>When He approached Jerusalem, He saw the city and wept over it,  </a:t>
            </a:r>
            <a:r>
              <a:rPr lang="en-US" sz="3200" b="1" baseline="30000" dirty="0">
                <a:solidFill>
                  <a:srgbClr val="FFFFFF"/>
                </a:solidFill>
                <a:effectLst>
                  <a:glow rad="177800">
                    <a:srgbClr val="000000"/>
                  </a:glow>
                </a:effectLst>
                <a:ea typeface="ＭＳ Ｐゴシック" charset="0"/>
              </a:rPr>
              <a:t>42</a:t>
            </a:r>
            <a:r>
              <a:rPr lang="en-US" sz="3200" b="1" dirty="0">
                <a:solidFill>
                  <a:srgbClr val="FFFFFF"/>
                </a:solidFill>
                <a:effectLst>
                  <a:glow rad="177800">
                    <a:srgbClr val="000000"/>
                  </a:glow>
                </a:effectLst>
                <a:ea typeface="ＭＳ Ｐゴシック" charset="0"/>
              </a:rPr>
              <a:t>saying, </a:t>
            </a:r>
            <a:r>
              <a:rPr lang="fr-FR" sz="3200" b="1" dirty="0">
                <a:solidFill>
                  <a:srgbClr val="FFFFFF"/>
                </a:solidFill>
                <a:effectLst>
                  <a:glow rad="177800">
                    <a:srgbClr val="000000"/>
                  </a:glow>
                </a:effectLst>
                <a:ea typeface="ＭＳ Ｐゴシック" charset="0"/>
              </a:rPr>
              <a:t>'</a:t>
            </a:r>
            <a:r>
              <a:rPr lang="en-US" sz="3200" b="1" dirty="0">
                <a:solidFill>
                  <a:srgbClr val="FFFFFF"/>
                </a:solidFill>
                <a:effectLst>
                  <a:glow rad="177800">
                    <a:srgbClr val="000000"/>
                  </a:glow>
                </a:effectLst>
                <a:ea typeface="ＭＳ Ｐゴシック" charset="0"/>
              </a:rPr>
              <a:t>If you had known in </a:t>
            </a:r>
            <a:r>
              <a:rPr lang="en-US" sz="3200" b="1" dirty="0">
                <a:solidFill>
                  <a:srgbClr val="FFFF00"/>
                </a:solidFill>
                <a:effectLst>
                  <a:glow rad="177800">
                    <a:srgbClr val="000000"/>
                  </a:glow>
                </a:effectLst>
                <a:ea typeface="ＭＳ Ｐゴシック" charset="0"/>
              </a:rPr>
              <a:t>this day</a:t>
            </a:r>
            <a:r>
              <a:rPr lang="en-US" sz="3200" b="1" dirty="0">
                <a:solidFill>
                  <a:srgbClr val="FFFFFF"/>
                </a:solidFill>
                <a:effectLst>
                  <a:glow rad="177800">
                    <a:srgbClr val="000000"/>
                  </a:glow>
                </a:effectLst>
                <a:ea typeface="ＭＳ Ｐゴシック" charset="0"/>
              </a:rPr>
              <a:t>, even you, the things which make for peace! But now they have been hidden from your eyes.</a:t>
            </a:r>
            <a:r>
              <a:rPr lang="fr-FR" sz="3200" b="1" dirty="0">
                <a:solidFill>
                  <a:srgbClr val="FFFFFF"/>
                </a:solidFill>
                <a:effectLst>
                  <a:glow rad="177800">
                    <a:srgbClr val="000000"/>
                  </a:glow>
                </a:effectLst>
                <a:ea typeface="ＭＳ Ｐゴシック" charset="0"/>
              </a:rPr>
              <a:t>'</a:t>
            </a:r>
            <a:r>
              <a:rPr lang="en-US" altLang="ja-JP" sz="3200" b="1" dirty="0">
                <a:solidFill>
                  <a:srgbClr val="FFFFFF"/>
                </a:solidFill>
                <a:effectLst>
                  <a:glow rad="177800">
                    <a:srgbClr val="000000"/>
                  </a:glow>
                </a:effectLst>
                <a:ea typeface="ＭＳ Ｐゴシック" charset="0"/>
              </a:rPr>
              <a:t>"</a:t>
            </a:r>
            <a:endParaRPr lang="en-US" sz="3200" b="1" dirty="0">
              <a:solidFill>
                <a:srgbClr val="FFFFFF"/>
              </a:solidFill>
              <a:effectLst>
                <a:glow rad="177800">
                  <a:srgbClr val="000000"/>
                </a:glow>
              </a:effectLst>
              <a:ea typeface="ＭＳ Ｐゴシック" charset="0"/>
            </a:endParaRPr>
          </a:p>
        </p:txBody>
      </p:sp>
      <p:sp>
        <p:nvSpPr>
          <p:cNvPr id="87041" name="Rectangle 2"/>
          <p:cNvSpPr>
            <a:spLocks noGrp="1" noChangeArrowheads="1"/>
          </p:cNvSpPr>
          <p:nvPr>
            <p:ph type="title"/>
          </p:nvPr>
        </p:nvSpPr>
        <p:spPr>
          <a:xfrm>
            <a:off x="323529" y="5517232"/>
            <a:ext cx="8244408" cy="1036638"/>
          </a:xfrm>
          <a:noFill/>
        </p:spPr>
        <p:txBody>
          <a:bodyPr/>
          <a:lstStyle/>
          <a:p>
            <a:pPr algn="r" eaLnBrk="1" hangingPunct="1"/>
            <a:r>
              <a:rPr lang="en-US" sz="4000" b="1" dirty="0">
                <a:solidFill>
                  <a:schemeClr val="bg1"/>
                </a:solidFill>
                <a:effectLst>
                  <a:glow rad="177800">
                    <a:schemeClr val="tx1"/>
                  </a:glow>
                </a:effectLst>
                <a:latin typeface="Arial"/>
                <a:ea typeface="ＭＳ Ｐゴシック" charset="0"/>
                <a:cs typeface="Arial"/>
              </a:rPr>
              <a:t>An Ominous Day </a:t>
            </a:r>
            <a:br>
              <a:rPr lang="en-US" sz="4000" b="1" dirty="0">
                <a:solidFill>
                  <a:schemeClr val="bg1"/>
                </a:solidFill>
                <a:effectLst>
                  <a:glow rad="177800">
                    <a:schemeClr val="tx1"/>
                  </a:glow>
                </a:effectLst>
                <a:latin typeface="Arial"/>
                <a:ea typeface="ＭＳ Ｐゴシック" charset="0"/>
                <a:cs typeface="Arial"/>
              </a:rPr>
            </a:br>
            <a:r>
              <a:rPr lang="en-US" sz="4000" b="1" dirty="0">
                <a:solidFill>
                  <a:schemeClr val="bg1"/>
                </a:solidFill>
                <a:effectLst>
                  <a:glow rad="177800">
                    <a:schemeClr val="tx1"/>
                  </a:glow>
                </a:effectLst>
                <a:latin typeface="Arial"/>
                <a:ea typeface="ＭＳ Ｐゴシック" charset="0"/>
                <a:cs typeface="Arial"/>
              </a:rPr>
              <a:t>Luke 19:41-42 </a:t>
            </a:r>
            <a:r>
              <a:rPr lang="en-US" sz="3200" b="1" dirty="0">
                <a:solidFill>
                  <a:schemeClr val="bg1"/>
                </a:solidFill>
                <a:effectLst>
                  <a:glow rad="177800">
                    <a:schemeClr val="tx1"/>
                  </a:glow>
                </a:effectLst>
                <a:latin typeface="Arial"/>
                <a:ea typeface="ＭＳ Ｐゴシック" charset="0"/>
                <a:cs typeface="Arial"/>
              </a:rPr>
              <a:t>NAU</a:t>
            </a:r>
            <a:endParaRPr lang="en-US" sz="4000" b="1" dirty="0">
              <a:solidFill>
                <a:schemeClr val="bg1"/>
              </a:solidFill>
              <a:effectLst>
                <a:glow rad="177800">
                  <a:schemeClr val="tx1"/>
                </a:glow>
              </a:effectLst>
              <a:latin typeface="Arial"/>
              <a:ea typeface="ＭＳ Ｐゴシック" charset="0"/>
              <a:cs typeface="Arial"/>
            </a:endParaRPr>
          </a:p>
        </p:txBody>
      </p:sp>
    </p:spTree>
    <p:extLst>
      <p:ext uri="{BB962C8B-B14F-4D97-AF65-F5344CB8AC3E}">
        <p14:creationId xmlns:p14="http://schemas.microsoft.com/office/powerpoint/2010/main" val="234885936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0" presetClass="entr" presetSubtype="0" fill="hold" grpId="0" nodeType="clickEffect">
                                  <p:stCondLst>
                                    <p:cond delay="0"/>
                                  </p:stCondLst>
                                  <p:iterate type="lt">
                                    <p:tmPct val="10000"/>
                                  </p:iterate>
                                  <p:childTnLst>
                                    <p:set>
                                      <p:cBhvr>
                                        <p:cTn id="6" dur="1" fill="hold">
                                          <p:stCondLst>
                                            <p:cond delay="0"/>
                                          </p:stCondLst>
                                        </p:cTn>
                                        <p:tgtEl>
                                          <p:spTgt spid="46089">
                                            <p:txEl>
                                              <p:pRg st="0" end="0"/>
                                            </p:txEl>
                                          </p:spTgt>
                                        </p:tgtEl>
                                        <p:attrNameLst>
                                          <p:attrName>style.visibility</p:attrName>
                                        </p:attrNameLst>
                                      </p:cBhvr>
                                      <p:to>
                                        <p:strVal val="visible"/>
                                      </p:to>
                                    </p:set>
                                    <p:animEffect transition="in" filter="fade">
                                      <p:cBhvr>
                                        <p:cTn id="7" dur="500"/>
                                        <p:tgtEl>
                                          <p:spTgt spid="46089">
                                            <p:txEl>
                                              <p:pRg st="0" end="0"/>
                                            </p:txEl>
                                          </p:spTgt>
                                        </p:tgtEl>
                                      </p:cBhvr>
                                    </p:animEffect>
                                    <p:anim calcmode="lin" valueType="num">
                                      <p:cBhvr>
                                        <p:cTn id="8" dur="500" fill="hold"/>
                                        <p:tgtEl>
                                          <p:spTgt spid="46089">
                                            <p:txEl>
                                              <p:pRg st="0" end="0"/>
                                            </p:txEl>
                                          </p:spTgt>
                                        </p:tgtEl>
                                        <p:attrNameLst>
                                          <p:attrName>ppt_x</p:attrName>
                                        </p:attrNameLst>
                                      </p:cBhvr>
                                      <p:tavLst>
                                        <p:tav tm="0">
                                          <p:val>
                                            <p:strVal val="#ppt_x-.1"/>
                                          </p:val>
                                        </p:tav>
                                        <p:tav tm="100000">
                                          <p:val>
                                            <p:strVal val="#ppt_x"/>
                                          </p:val>
                                        </p:tav>
                                      </p:tavLst>
                                    </p:anim>
                                    <p:anim calcmode="lin" valueType="num">
                                      <p:cBhvr>
                                        <p:cTn id="9" dur="500" fill="hold"/>
                                        <p:tgtEl>
                                          <p:spTgt spid="46089">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9" grpId="0" build="p"/>
    </p:bldLst>
  </p:timing>
</p:sld>
</file>

<file path=ppt/slides/slide1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descr="sf_triumphant_06.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46089" name="Rectangle 9"/>
          <p:cNvSpPr>
            <a:spLocks noChangeArrowheads="1"/>
          </p:cNvSpPr>
          <p:nvPr/>
        </p:nvSpPr>
        <p:spPr bwMode="auto">
          <a:xfrm>
            <a:off x="395536" y="656457"/>
            <a:ext cx="8208912" cy="47167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08" tIns="45704" rIns="91408" bIns="45704"/>
          <a:lstStyle/>
          <a:p>
            <a:pPr marL="342781" indent="-342781" algn="ctr" fontAlgn="base">
              <a:spcBef>
                <a:spcPct val="20000"/>
              </a:spcBef>
              <a:spcAft>
                <a:spcPct val="0"/>
              </a:spcAft>
            </a:pPr>
            <a:r>
              <a:rPr lang="en-US" sz="2800" b="1" dirty="0">
                <a:solidFill>
                  <a:srgbClr val="FFFFFF"/>
                </a:solidFill>
                <a:effectLst>
                  <a:glow rad="177800">
                    <a:srgbClr val="000000"/>
                  </a:glow>
                </a:effectLst>
                <a:ea typeface="ＭＳ Ｐゴシック" charset="0"/>
              </a:rPr>
              <a:t>   </a:t>
            </a:r>
            <a:r>
              <a:rPr lang="en-US" altLang="ja-JP" sz="3200" b="1" dirty="0">
                <a:solidFill>
                  <a:srgbClr val="FFFFFF"/>
                </a:solidFill>
                <a:effectLst>
                  <a:glow rad="177800">
                    <a:srgbClr val="000000"/>
                  </a:glow>
                </a:effectLst>
                <a:ea typeface="ＭＳ Ｐゴシック" charset="0"/>
              </a:rPr>
              <a:t>"</a:t>
            </a:r>
            <a:r>
              <a:rPr lang="en-US" sz="3200" b="1" dirty="0">
                <a:solidFill>
                  <a:srgbClr val="FFFFFF"/>
                </a:solidFill>
                <a:effectLst>
                  <a:glow rad="177800">
                    <a:srgbClr val="000000"/>
                  </a:glow>
                </a:effectLst>
                <a:ea typeface="ＭＳ Ｐゴシック" charset="0"/>
              </a:rPr>
              <a:t>For the days will come upon you when your enemies will throw up a barricade against you, and surround you and hem you in on every side, </a:t>
            </a:r>
            <a:r>
              <a:rPr lang="en-US" sz="3200" b="1" baseline="30000" dirty="0">
                <a:solidFill>
                  <a:srgbClr val="FFFFFF"/>
                </a:solidFill>
                <a:effectLst>
                  <a:glow rad="177800">
                    <a:srgbClr val="000000"/>
                  </a:glow>
                </a:effectLst>
                <a:ea typeface="ＭＳ Ｐゴシック" charset="0"/>
              </a:rPr>
              <a:t>44</a:t>
            </a:r>
            <a:r>
              <a:rPr lang="en-US" sz="3200" b="1" dirty="0">
                <a:solidFill>
                  <a:srgbClr val="FFFFFF"/>
                </a:solidFill>
                <a:effectLst>
                  <a:glow rad="177800">
                    <a:srgbClr val="000000"/>
                  </a:glow>
                </a:effectLst>
                <a:ea typeface="ＭＳ Ｐゴシック" charset="0"/>
              </a:rPr>
              <a:t>and they will level you to the ground and your children within you, and they will not leave in you one stone upon another, because </a:t>
            </a:r>
            <a:r>
              <a:rPr lang="en-US" sz="3200" b="1" dirty="0">
                <a:solidFill>
                  <a:srgbClr val="FFFF00"/>
                </a:solidFill>
                <a:effectLst>
                  <a:glow rad="177800">
                    <a:srgbClr val="000000"/>
                  </a:glow>
                </a:effectLst>
                <a:ea typeface="ＭＳ Ｐゴシック" charset="0"/>
              </a:rPr>
              <a:t>you did not recognize the time of your visitation</a:t>
            </a:r>
            <a:r>
              <a:rPr lang="en-US" sz="3200" b="1" dirty="0">
                <a:solidFill>
                  <a:srgbClr val="FFFFFF"/>
                </a:solidFill>
                <a:effectLst>
                  <a:glow rad="177800">
                    <a:srgbClr val="000000"/>
                  </a:glow>
                </a:effectLst>
                <a:ea typeface="ＭＳ Ｐゴシック" charset="0"/>
              </a:rPr>
              <a:t>."</a:t>
            </a:r>
          </a:p>
        </p:txBody>
      </p:sp>
      <p:sp>
        <p:nvSpPr>
          <p:cNvPr id="87041" name="Rectangle 2"/>
          <p:cNvSpPr>
            <a:spLocks noGrp="1" noChangeArrowheads="1"/>
          </p:cNvSpPr>
          <p:nvPr>
            <p:ph type="title"/>
          </p:nvPr>
        </p:nvSpPr>
        <p:spPr>
          <a:xfrm>
            <a:off x="323529" y="5517232"/>
            <a:ext cx="8244408" cy="1036638"/>
          </a:xfrm>
          <a:noFill/>
        </p:spPr>
        <p:txBody>
          <a:bodyPr/>
          <a:lstStyle/>
          <a:p>
            <a:pPr algn="r" eaLnBrk="1" hangingPunct="1"/>
            <a:r>
              <a:rPr lang="en-US" sz="4000" b="1" dirty="0">
                <a:solidFill>
                  <a:schemeClr val="bg1"/>
                </a:solidFill>
                <a:effectLst>
                  <a:glow rad="177800">
                    <a:schemeClr val="tx1"/>
                  </a:glow>
                </a:effectLst>
                <a:latin typeface="Arial"/>
                <a:ea typeface="ＭＳ Ｐゴシック" charset="0"/>
                <a:cs typeface="Arial"/>
              </a:rPr>
              <a:t>An Ominous Day </a:t>
            </a:r>
            <a:br>
              <a:rPr lang="en-US" sz="4000" b="1" dirty="0">
                <a:solidFill>
                  <a:schemeClr val="bg1"/>
                </a:solidFill>
                <a:effectLst>
                  <a:glow rad="177800">
                    <a:schemeClr val="tx1"/>
                  </a:glow>
                </a:effectLst>
                <a:latin typeface="Arial"/>
                <a:ea typeface="ＭＳ Ｐゴシック" charset="0"/>
                <a:cs typeface="Arial"/>
              </a:rPr>
            </a:br>
            <a:r>
              <a:rPr lang="en-US" sz="4000" b="1" dirty="0">
                <a:solidFill>
                  <a:schemeClr val="bg1"/>
                </a:solidFill>
                <a:effectLst>
                  <a:glow rad="177800">
                    <a:schemeClr val="tx1"/>
                  </a:glow>
                </a:effectLst>
                <a:latin typeface="Arial"/>
                <a:ea typeface="ＭＳ Ｐゴシック" charset="0"/>
                <a:cs typeface="Arial"/>
              </a:rPr>
              <a:t>Luke 19:43-44 </a:t>
            </a:r>
            <a:r>
              <a:rPr lang="en-US" sz="3200" b="1" dirty="0">
                <a:solidFill>
                  <a:schemeClr val="bg1"/>
                </a:solidFill>
                <a:effectLst>
                  <a:glow rad="177800">
                    <a:schemeClr val="tx1"/>
                  </a:glow>
                </a:effectLst>
                <a:latin typeface="Arial"/>
                <a:ea typeface="ＭＳ Ｐゴシック" charset="0"/>
                <a:cs typeface="Arial"/>
              </a:rPr>
              <a:t>NAU</a:t>
            </a:r>
            <a:endParaRPr lang="en-US" sz="4000" b="1" dirty="0">
              <a:solidFill>
                <a:schemeClr val="bg1"/>
              </a:solidFill>
              <a:effectLst>
                <a:glow rad="177800">
                  <a:schemeClr val="tx1"/>
                </a:glow>
              </a:effectLst>
              <a:latin typeface="Arial"/>
              <a:ea typeface="ＭＳ Ｐゴシック" charset="0"/>
              <a:cs typeface="Arial"/>
            </a:endParaRPr>
          </a:p>
        </p:txBody>
      </p:sp>
    </p:spTree>
    <p:extLst>
      <p:ext uri="{BB962C8B-B14F-4D97-AF65-F5344CB8AC3E}">
        <p14:creationId xmlns:p14="http://schemas.microsoft.com/office/powerpoint/2010/main" val="420810382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0" presetClass="entr" presetSubtype="0" fill="hold" grpId="0" nodeType="clickEffect">
                                  <p:stCondLst>
                                    <p:cond delay="0"/>
                                  </p:stCondLst>
                                  <p:iterate type="lt">
                                    <p:tmPct val="10000"/>
                                  </p:iterate>
                                  <p:childTnLst>
                                    <p:set>
                                      <p:cBhvr>
                                        <p:cTn id="6" dur="1" fill="hold">
                                          <p:stCondLst>
                                            <p:cond delay="0"/>
                                          </p:stCondLst>
                                        </p:cTn>
                                        <p:tgtEl>
                                          <p:spTgt spid="46089">
                                            <p:txEl>
                                              <p:pRg st="0" end="0"/>
                                            </p:txEl>
                                          </p:spTgt>
                                        </p:tgtEl>
                                        <p:attrNameLst>
                                          <p:attrName>style.visibility</p:attrName>
                                        </p:attrNameLst>
                                      </p:cBhvr>
                                      <p:to>
                                        <p:strVal val="visible"/>
                                      </p:to>
                                    </p:set>
                                    <p:animEffect transition="in" filter="fade">
                                      <p:cBhvr>
                                        <p:cTn id="7" dur="500"/>
                                        <p:tgtEl>
                                          <p:spTgt spid="46089">
                                            <p:txEl>
                                              <p:pRg st="0" end="0"/>
                                            </p:txEl>
                                          </p:spTgt>
                                        </p:tgtEl>
                                      </p:cBhvr>
                                    </p:animEffect>
                                    <p:anim calcmode="lin" valueType="num">
                                      <p:cBhvr>
                                        <p:cTn id="8" dur="500" fill="hold"/>
                                        <p:tgtEl>
                                          <p:spTgt spid="46089">
                                            <p:txEl>
                                              <p:pRg st="0" end="0"/>
                                            </p:txEl>
                                          </p:spTgt>
                                        </p:tgtEl>
                                        <p:attrNameLst>
                                          <p:attrName>ppt_x</p:attrName>
                                        </p:attrNameLst>
                                      </p:cBhvr>
                                      <p:tavLst>
                                        <p:tav tm="0">
                                          <p:val>
                                            <p:strVal val="#ppt_x-.1"/>
                                          </p:val>
                                        </p:tav>
                                        <p:tav tm="100000">
                                          <p:val>
                                            <p:strVal val="#ppt_x"/>
                                          </p:val>
                                        </p:tav>
                                      </p:tavLst>
                                    </p:anim>
                                    <p:anim calcmode="lin" valueType="num">
                                      <p:cBhvr>
                                        <p:cTn id="9" dur="500" fill="hold"/>
                                        <p:tgtEl>
                                          <p:spTgt spid="46089">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9" grpId="0" build="p"/>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p:cNvSpPr txBox="1"/>
          <p:nvPr/>
        </p:nvSpPr>
        <p:spPr>
          <a:xfrm>
            <a:off x="116100" y="4188705"/>
            <a:ext cx="4860576" cy="1107921"/>
          </a:xfrm>
          <a:prstGeom prst="rect">
            <a:avLst/>
          </a:prstGeom>
          <a:noFill/>
        </p:spPr>
        <p:txBody>
          <a:bodyPr lIns="91365" tIns="45683" rIns="91365" bIns="45683">
            <a:spAutoFit/>
          </a:bodyPr>
          <a:lstStyle/>
          <a:p>
            <a:pPr defTabSz="914085" eaLnBrk="0" fontAlgn="base" hangingPunct="0">
              <a:spcBef>
                <a:spcPct val="0"/>
              </a:spcBef>
              <a:spcAft>
                <a:spcPct val="0"/>
              </a:spcAft>
              <a:defRPr/>
            </a:pPr>
            <a:r>
              <a:rPr lang="zh-CN" altLang="en-US" sz="6600" b="1" dirty="0">
                <a:solidFill>
                  <a:srgbClr val="6BCBF4"/>
                </a:solidFill>
                <a:effectLst>
                  <a:glow rad="101600">
                    <a:prstClr val="black">
                      <a:alpha val="75000"/>
                    </a:prstClr>
                  </a:glow>
                  <a:outerShdw blurRad="50800" dist="88900" dir="2700000" algn="tl" rotWithShape="0">
                    <a:srgbClr val="000000"/>
                  </a:outerShdw>
                </a:effectLst>
                <a:ea typeface="MS PGothic" pitchFamily="34" charset="-128"/>
              </a:rPr>
              <a:t>洁净圣殿</a:t>
            </a:r>
            <a:endParaRPr lang="en-US" sz="6600" b="1" dirty="0">
              <a:solidFill>
                <a:srgbClr val="6BCBF4"/>
              </a:solidFill>
              <a:effectLst>
                <a:glow rad="101600">
                  <a:prstClr val="black">
                    <a:alpha val="75000"/>
                  </a:prstClr>
                </a:glow>
                <a:outerShdw blurRad="50800" dist="88900" dir="2700000" algn="tl" rotWithShape="0">
                  <a:srgbClr val="000000"/>
                </a:outerShdw>
              </a:effectLst>
              <a:ea typeface="MS PGothic" pitchFamily="34" charset="-128"/>
            </a:endParaRPr>
          </a:p>
        </p:txBody>
      </p:sp>
      <p:pic>
        <p:nvPicPr>
          <p:cNvPr id="3075" name="Picture 2" descr="FB_00_Prodigal Son_1024.jpg                                    008FF0F0Drive A                        7C2684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7" y="6064244"/>
            <a:ext cx="9181956" cy="8663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p:nvPr/>
        </p:nvSpPr>
        <p:spPr>
          <a:xfrm>
            <a:off x="217689" y="137317"/>
            <a:ext cx="5284787" cy="2430386"/>
          </a:xfrm>
          <a:prstGeom prst="rect">
            <a:avLst/>
          </a:prstGeom>
          <a:noFill/>
        </p:spPr>
        <p:txBody>
          <a:bodyPr lIns="91365" tIns="45683" rIns="91365" bIns="45683">
            <a:spAutoFit/>
          </a:bodyPr>
          <a:lstStyle/>
          <a:p>
            <a:pPr defTabSz="914085" eaLnBrk="0" fontAlgn="base" hangingPunct="0">
              <a:spcBef>
                <a:spcPct val="0"/>
              </a:spcBef>
              <a:spcAft>
                <a:spcPct val="0"/>
              </a:spcAft>
              <a:defRPr/>
            </a:pPr>
            <a:r>
              <a:rPr lang="zh-CN" altLang="en-US" sz="38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rPr>
              <a:t>马太</a:t>
            </a:r>
            <a:r>
              <a:rPr lang="en-US" sz="38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rPr>
              <a:t> 21:12-17</a:t>
            </a:r>
          </a:p>
          <a:p>
            <a:pPr defTabSz="914085" eaLnBrk="0" fontAlgn="base" hangingPunct="0">
              <a:spcBef>
                <a:spcPct val="0"/>
              </a:spcBef>
              <a:spcAft>
                <a:spcPct val="0"/>
              </a:spcAft>
              <a:defRPr/>
            </a:pPr>
            <a:r>
              <a:rPr lang="zh-CN" altLang="en-US" sz="38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rPr>
              <a:t>马可</a:t>
            </a:r>
            <a:r>
              <a:rPr lang="en-US" sz="38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rPr>
              <a:t> 11:15-19</a:t>
            </a:r>
          </a:p>
          <a:p>
            <a:pPr defTabSz="914085" eaLnBrk="0" fontAlgn="base" hangingPunct="0">
              <a:spcBef>
                <a:spcPct val="0"/>
              </a:spcBef>
              <a:spcAft>
                <a:spcPct val="0"/>
              </a:spcAft>
              <a:defRPr/>
            </a:pPr>
            <a:r>
              <a:rPr lang="zh-CN" altLang="en-US" sz="38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rPr>
              <a:t>路加</a:t>
            </a:r>
            <a:r>
              <a:rPr lang="en-US" sz="38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rPr>
              <a:t> 19:45-48</a:t>
            </a:r>
          </a:p>
          <a:p>
            <a:pPr defTabSz="914085" eaLnBrk="0" fontAlgn="base" hangingPunct="0">
              <a:spcBef>
                <a:spcPct val="0"/>
              </a:spcBef>
              <a:spcAft>
                <a:spcPct val="0"/>
              </a:spcAft>
              <a:defRPr/>
            </a:pPr>
            <a:r>
              <a:rPr lang="zh-CN" altLang="en-US" sz="38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rPr>
              <a:t>约翰</a:t>
            </a:r>
            <a:r>
              <a:rPr lang="en-US" sz="38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rPr>
              <a:t> 2:13-24</a:t>
            </a:r>
          </a:p>
        </p:txBody>
      </p:sp>
      <p:sp>
        <p:nvSpPr>
          <p:cNvPr id="9" name="TextBox 8"/>
          <p:cNvSpPr txBox="1"/>
          <p:nvPr/>
        </p:nvSpPr>
        <p:spPr>
          <a:xfrm>
            <a:off x="217689" y="3833692"/>
            <a:ext cx="1909104" cy="418829"/>
          </a:xfrm>
          <a:prstGeom prst="rect">
            <a:avLst/>
          </a:prstGeom>
          <a:noFill/>
        </p:spPr>
        <p:txBody>
          <a:bodyPr wrap="none" lIns="64258" tIns="32129" rIns="64258" bIns="32129">
            <a:spAutoFit/>
          </a:bodyPr>
          <a:lstStyle/>
          <a:p>
            <a:pPr defTabSz="321487" eaLnBrk="0" fontAlgn="base" hangingPunct="0">
              <a:spcBef>
                <a:spcPct val="0"/>
              </a:spcBef>
              <a:spcAft>
                <a:spcPct val="0"/>
              </a:spcAft>
              <a:defRPr/>
            </a:pPr>
            <a:r>
              <a:rPr lang="zh-CN" altLang="en-US" sz="23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cs typeface="DejaVu Sans" charset="0"/>
              </a:rPr>
              <a:t>复活节的故事</a:t>
            </a:r>
            <a:endParaRPr lang="en-US" sz="23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cs typeface="DejaVu Sans" charset="0"/>
            </a:endParaRPr>
          </a:p>
        </p:txBody>
      </p:sp>
      <p:grpSp>
        <p:nvGrpSpPr>
          <p:cNvPr id="8" name="Group 7"/>
          <p:cNvGrpSpPr/>
          <p:nvPr/>
        </p:nvGrpSpPr>
        <p:grpSpPr>
          <a:xfrm>
            <a:off x="6327617" y="4581128"/>
            <a:ext cx="2808312" cy="1394678"/>
            <a:chOff x="5508104" y="620688"/>
            <a:chExt cx="2808312" cy="1394678"/>
          </a:xfrm>
        </p:grpSpPr>
        <p:grpSp>
          <p:nvGrpSpPr>
            <p:cNvPr id="10" name="Group 9"/>
            <p:cNvGrpSpPr/>
            <p:nvPr/>
          </p:nvGrpSpPr>
          <p:grpSpPr>
            <a:xfrm>
              <a:off x="5508104" y="620689"/>
              <a:ext cx="2660102" cy="1394677"/>
              <a:chOff x="5508104" y="620689"/>
              <a:chExt cx="2660102" cy="1394677"/>
            </a:xfrm>
          </p:grpSpPr>
          <p:pic>
            <p:nvPicPr>
              <p:cNvPr id="12" name="Picture 1" descr="22_John_Baptist_Prison_JPEG_1024.jpg"/>
              <p:cNvPicPr>
                <a:picLocks noChangeAspect="1"/>
              </p:cNvPicPr>
              <p:nvPr/>
            </p:nvPicPr>
            <p:blipFill rotWithShape="1">
              <a:blip r:embed="rId4"/>
              <a:srcRect l="14936" t="9783" r="12087" b="39201"/>
              <a:stretch/>
            </p:blipFill>
            <p:spPr bwMode="auto">
              <a:xfrm>
                <a:off x="5508104" y="620689"/>
                <a:ext cx="2660102" cy="1394677"/>
              </a:xfrm>
              <a:prstGeom prst="rect">
                <a:avLst/>
              </a:prstGeom>
              <a:noFill/>
              <a:ln w="9525">
                <a:noFill/>
                <a:miter lim="800000"/>
                <a:headEnd/>
                <a:tailEnd/>
              </a:ln>
            </p:spPr>
          </p:pic>
          <p:sp>
            <p:nvSpPr>
              <p:cNvPr id="13" name="Rectangle 12"/>
              <p:cNvSpPr/>
              <p:nvPr/>
            </p:nvSpPr>
            <p:spPr>
              <a:xfrm>
                <a:off x="6876256" y="692688"/>
                <a:ext cx="1224136" cy="12961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grpSp>
        <p:sp>
          <p:nvSpPr>
            <p:cNvPr id="11" name="TextBox 10"/>
            <p:cNvSpPr txBox="1"/>
            <p:nvPr/>
          </p:nvSpPr>
          <p:spPr>
            <a:xfrm>
              <a:off x="6876256" y="620688"/>
              <a:ext cx="1440160" cy="1384995"/>
            </a:xfrm>
            <a:prstGeom prst="rect">
              <a:avLst/>
            </a:prstGeom>
            <a:noFill/>
          </p:spPr>
          <p:txBody>
            <a:bodyPr wrap="square" rtlCol="0">
              <a:spAutoFit/>
            </a:bodyPr>
            <a:lstStyle/>
            <a:p>
              <a:pPr algn="just">
                <a:defRPr sz="7500" b="1" spc="-218">
                  <a:solidFill>
                    <a:srgbClr val="002060"/>
                  </a:solidFill>
                </a:defRPr>
              </a:pPr>
              <a:r>
                <a:rPr lang="zh-TW" altLang="en-US" sz="2800">
                  <a:solidFill>
                    <a:srgbClr val="000090"/>
                  </a:solidFill>
                </a:rPr>
                <a:t>免费</a:t>
              </a:r>
            </a:p>
            <a:p>
              <a:pPr algn="just">
                <a:defRPr sz="7500" b="1" spc="-119">
                  <a:solidFill>
                    <a:srgbClr val="00B0F0"/>
                  </a:solidFill>
                </a:defRPr>
              </a:pPr>
              <a:r>
                <a:rPr lang="zh-TW" altLang="en-US" sz="2800">
                  <a:solidFill>
                    <a:srgbClr val="36BAD5"/>
                  </a:solidFill>
                </a:rPr>
                <a:t>圣经</a:t>
              </a:r>
            </a:p>
            <a:p>
              <a:pPr algn="just">
                <a:defRPr sz="7500" b="1" spc="-119">
                  <a:solidFill>
                    <a:srgbClr val="002060"/>
                  </a:solidFill>
                </a:defRPr>
              </a:pPr>
              <a:r>
                <a:rPr lang="zh-TW" altLang="en-US" sz="2800">
                  <a:solidFill>
                    <a:srgbClr val="000090"/>
                  </a:solidFill>
                </a:rPr>
                <a:t>图片</a:t>
              </a:r>
            </a:p>
          </p:txBody>
        </p:sp>
      </p:grpSp>
    </p:spTree>
    <p:extLst>
      <p:ext uri="{BB962C8B-B14F-4D97-AF65-F5344CB8AC3E}">
        <p14:creationId xmlns:p14="http://schemas.microsoft.com/office/powerpoint/2010/main" val="231486271"/>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9317741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35933963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17390175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3023922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37433218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41" name="Picture 3" descr="08_Lost_Coin_1024.jpg                                          00D23280Drive A                        7C2684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707640897"/>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0037294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17936446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24999057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71666435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13236122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39304724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02463773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82864090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47699884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91995541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1889" name="Picture 3" descr="09_Lost_Coin_1024.jpg                                          00D23280Drive A                        7C2684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19987944"/>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88587787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6" name="Shape 217"/>
          <p:cNvSpPr txBox="1">
            <a:spLocks/>
          </p:cNvSpPr>
          <p:nvPr/>
        </p:nvSpPr>
        <p:spPr bwMode="auto">
          <a:xfrm>
            <a:off x="36512" y="4335388"/>
            <a:ext cx="9144000" cy="829777"/>
          </a:xfrm>
          <a:prstGeom prst="rect">
            <a:avLst/>
          </a:prstGeom>
          <a:solidFill>
            <a:srgbClr val="FFFFFF"/>
          </a:solidFill>
          <a:ln w="9525">
            <a:noFill/>
            <a:miter lim="800000"/>
            <a:headEnd/>
            <a:tailEnd/>
          </a:ln>
        </p:spPr>
        <p:txBody>
          <a:bodyPr vert="horz" wrap="square" lIns="32887" tIns="32887" rIns="32887" bIns="32887" numCol="1" anchor="ctr" anchorCtr="0" compatLnSpc="1">
            <a:prstTxWarp prst="textNoShape">
              <a:avLst/>
            </a:prstTxWarp>
          </a:bodyPr>
          <a:lstStyle>
            <a:lvl1pPr algn="ctr" defTabSz="311670" rtl="0" eaLnBrk="0" fontAlgn="base" hangingPunct="0">
              <a:spcBef>
                <a:spcPct val="0"/>
              </a:spcBef>
              <a:spcAft>
                <a:spcPct val="0"/>
              </a:spcAft>
              <a:defRPr sz="4200" kern="1200" spc="-200">
                <a:solidFill>
                  <a:srgbClr val="808080"/>
                </a:solidFill>
                <a:latin typeface="Arial"/>
                <a:ea typeface="Arial"/>
                <a:cs typeface="Arial"/>
                <a:sym typeface="Arial"/>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r>
              <a:rPr lang="zh-TW" altLang="en-US" sz="6000"/>
              <a:t>图片中的文字</a:t>
            </a:r>
          </a:p>
        </p:txBody>
      </p:sp>
      <p:sp>
        <p:nvSpPr>
          <p:cNvPr id="7" name="Shape 218"/>
          <p:cNvSpPr/>
          <p:nvPr/>
        </p:nvSpPr>
        <p:spPr>
          <a:xfrm>
            <a:off x="4790628" y="594265"/>
            <a:ext cx="4029844" cy="3554815"/>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algn="just">
              <a:defRPr sz="7500" b="1" spc="-218">
                <a:solidFill>
                  <a:srgbClr val="002060"/>
                </a:solidFill>
              </a:defRPr>
            </a:pPr>
            <a:r>
              <a:rPr sz="7500" b="1" spc="-218" dirty="0" err="1">
                <a:solidFill>
                  <a:srgbClr val="002060"/>
                </a:solidFill>
              </a:rPr>
              <a:t>免费</a:t>
            </a:r>
            <a:endParaRPr sz="7500" b="1" spc="-218" dirty="0">
              <a:solidFill>
                <a:srgbClr val="002060"/>
              </a:solidFill>
            </a:endParaRPr>
          </a:p>
          <a:p>
            <a:pPr algn="just">
              <a:defRPr sz="7500" b="1" spc="-119">
                <a:solidFill>
                  <a:srgbClr val="00B0F0"/>
                </a:solidFill>
              </a:defRPr>
            </a:pPr>
            <a:r>
              <a:rPr sz="7500" b="1" spc="-119" dirty="0" err="1">
                <a:solidFill>
                  <a:srgbClr val="00B0F0"/>
                </a:solidFill>
              </a:rPr>
              <a:t>圣经</a:t>
            </a:r>
            <a:endParaRPr sz="7500" b="1" spc="-119" dirty="0">
              <a:solidFill>
                <a:srgbClr val="00B0F0"/>
              </a:solidFill>
            </a:endParaRPr>
          </a:p>
          <a:p>
            <a:pPr algn="just">
              <a:defRPr sz="7500" b="1" spc="-119">
                <a:solidFill>
                  <a:srgbClr val="002060"/>
                </a:solidFill>
              </a:defRPr>
            </a:pPr>
            <a:r>
              <a:rPr sz="7500" b="1" spc="-119" dirty="0" err="1">
                <a:solidFill>
                  <a:srgbClr val="002060"/>
                </a:solidFill>
              </a:rPr>
              <a:t>图片</a:t>
            </a:r>
            <a:endParaRPr sz="7500" b="1" spc="-119" dirty="0">
              <a:solidFill>
                <a:srgbClr val="002060"/>
              </a:solidFill>
            </a:endParaRPr>
          </a:p>
        </p:txBody>
      </p:sp>
      <p:sp>
        <p:nvSpPr>
          <p:cNvPr id="5" name="Title 4"/>
          <p:cNvSpPr>
            <a:spLocks noGrp="1"/>
          </p:cNvSpPr>
          <p:nvPr>
            <p:ph type="ctrTitle"/>
          </p:nvPr>
        </p:nvSpPr>
        <p:spPr>
          <a:xfrm>
            <a:off x="9252520" y="1484784"/>
            <a:ext cx="2230016" cy="2810743"/>
          </a:xfrm>
        </p:spPr>
        <p:txBody>
          <a:bodyPr/>
          <a:lstStyle/>
          <a:p>
            <a:r>
              <a:rPr lang="en-US"/>
              <a:t>Free</a:t>
            </a:r>
            <a:r>
              <a:rPr lang="en-US" baseline="0"/>
              <a:t> Bible Images</a:t>
            </a:r>
            <a:endParaRPr lang="en-US"/>
          </a:p>
        </p:txBody>
      </p:sp>
      <p:sp>
        <p:nvSpPr>
          <p:cNvPr id="9" name="Title 1"/>
          <p:cNvSpPr txBox="1">
            <a:spLocks/>
          </p:cNvSpPr>
          <p:nvPr/>
        </p:nvSpPr>
        <p:spPr bwMode="auto">
          <a:xfrm>
            <a:off x="0" y="20039"/>
            <a:ext cx="9144000" cy="672657"/>
          </a:xfrm>
          <a:prstGeom prst="rect">
            <a:avLst/>
          </a:prstGeom>
          <a:noFill/>
          <a:ln w="9525">
            <a:noFill/>
            <a:miter lim="800000"/>
            <a:headEnd/>
            <a:tailEnd/>
          </a:ln>
          <a:effectLst/>
          <a:extLst/>
        </p:spPr>
        <p:txBody>
          <a:bodyPr vert="horz" wrap="square" lIns="63288" tIns="32910" rIns="63288" bIns="3291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defTabSz="321503" eaLnBrk="1" hangingPunct="1">
              <a:buClr>
                <a:srgbClr val="000000"/>
              </a:buClr>
              <a:buSzPct val="100000"/>
              <a:buFont typeface="Times New Roman" charset="0"/>
              <a:buNone/>
            </a:pPr>
            <a:r>
              <a:rPr lang="zh-TW" altLang="en-US" sz="3200" b="1" kern="0">
                <a:solidFill>
                  <a:srgbClr val="000000"/>
                </a:solidFill>
                <a:ea typeface="ＭＳ Ｐゴシック"/>
                <a:cs typeface="DejaVu Sans"/>
              </a:rPr>
              <a:t>授权使用</a:t>
            </a:r>
            <a:endParaRPr lang="en-US" sz="3200" b="1" kern="0">
              <a:solidFill>
                <a:srgbClr val="000000"/>
              </a:solidFill>
              <a:ea typeface="ＭＳ Ｐゴシック"/>
              <a:cs typeface="DejaVu Sans"/>
            </a:endParaRPr>
          </a:p>
        </p:txBody>
      </p:sp>
    </p:spTree>
    <p:extLst>
      <p:ext uri="{BB962C8B-B14F-4D97-AF65-F5344CB8AC3E}">
        <p14:creationId xmlns:p14="http://schemas.microsoft.com/office/powerpoint/2010/main" val="1615526669"/>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extLst/>
          </a:blip>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lstStyle>
            <a:lvl1pPr defTabSz="314884">
              <a:defRPr sz="3100" b="1">
                <a:latin typeface="Times New Roman"/>
                <a:ea typeface="Times New Roman"/>
                <a:cs typeface="Times New Roman"/>
                <a:sym typeface="Times New Roman"/>
              </a:defRPr>
            </a:lvl1pPr>
          </a:lstStyle>
          <a:p>
            <a:r>
              <a:t>授权使用</a:t>
            </a:r>
          </a:p>
        </p:txBody>
      </p:sp>
      <p:sp>
        <p:nvSpPr>
          <p:cNvPr id="222" name="Shape 222"/>
          <p:cNvSpPr/>
          <p:nvPr/>
        </p:nvSpPr>
        <p:spPr>
          <a:xfrm>
            <a:off x="554312" y="2576522"/>
            <a:ext cx="4737768"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hangingPunct="0">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由Lumo Project出版独家资源，我们特此通知您我们不授权将这些图片发放给除</a:t>
            </a:r>
            <a:r>
              <a:rPr sz="1300" u="sng" kern="0">
                <a:solidFill>
                  <a:srgbClr val="0000FF"/>
                </a:solidFill>
                <a:uFill>
                  <a:solidFill>
                    <a:srgbClr val="0000FF"/>
                  </a:solidFill>
                </a:uFill>
                <a:latin typeface="Times New Roman"/>
                <a:ea typeface="Times New Roman"/>
                <a:cs typeface="Times New Roman"/>
                <a:sym typeface="Times New Roman"/>
                <a:hlinkClick r:id="rId3"/>
              </a:rPr>
              <a:t>freebibleimages.org</a:t>
            </a:r>
            <a:r>
              <a:rPr sz="1300" kern="0">
                <a:solidFill>
                  <a:srgbClr val="000000"/>
                </a:solidFill>
                <a:latin typeface="Times New Roman"/>
                <a:ea typeface="Times New Roman"/>
                <a:cs typeface="Times New Roman"/>
                <a:sym typeface="Times New Roman"/>
              </a:rPr>
              <a:t>客户以外的任何人。</a:t>
            </a:r>
            <a:endParaRPr lang="en-US" sz="1300" kern="0">
              <a:solidFill>
                <a:srgbClr val="000000"/>
              </a:solidFill>
              <a:latin typeface="Times New Roman"/>
              <a:ea typeface="Times New Roman"/>
              <a:cs typeface="Times New Roman"/>
              <a:sym typeface="Times New Roman"/>
            </a:endParaRPr>
          </a:p>
          <a:p>
            <a:pPr hangingPunct="0">
              <a:defRPr sz="1300">
                <a:latin typeface="Times New Roman"/>
                <a:ea typeface="Times New Roman"/>
                <a:cs typeface="Times New Roman"/>
                <a:sym typeface="Times New Roman"/>
              </a:defRPr>
            </a:pPr>
            <a:endParaRPr sz="1300" kern="0">
              <a:solidFill>
                <a:srgbClr val="000000"/>
              </a:solidFill>
              <a:latin typeface="Times New Roman"/>
              <a:ea typeface="Times New Roman"/>
              <a:cs typeface="Times New Roman"/>
              <a:sym typeface="Times New Roman"/>
            </a:endParaRPr>
          </a:p>
        </p:txBody>
      </p:sp>
      <p:sp>
        <p:nvSpPr>
          <p:cNvPr id="223" name="Shape 223"/>
          <p:cNvSpPr>
            <a:spLocks noChangeAspect="1"/>
          </p:cNvSpPr>
          <p:nvPr/>
        </p:nvSpPr>
        <p:spPr>
          <a:xfrm>
            <a:off x="1187624"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hangingPunct="0">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马太福音</a:t>
            </a:r>
          </a:p>
          <a:p>
            <a:pPr algn="ctr" hangingPunct="0">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d</a:t>
            </a:r>
          </a:p>
        </p:txBody>
      </p:sp>
      <p:sp>
        <p:nvSpPr>
          <p:cNvPr id="224" name="Shape 224"/>
          <p:cNvSpPr>
            <a:spLocks noChangeAspect="1"/>
          </p:cNvSpPr>
          <p:nvPr/>
        </p:nvSpPr>
        <p:spPr>
          <a:xfrm>
            <a:off x="2060809"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hangingPunct="0">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马可福音</a:t>
            </a:r>
          </a:p>
          <a:p>
            <a:pPr algn="ctr" hangingPunct="0">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o</a:t>
            </a:r>
          </a:p>
        </p:txBody>
      </p:sp>
      <p:sp>
        <p:nvSpPr>
          <p:cNvPr id="225" name="Shape 225"/>
          <p:cNvSpPr>
            <a:spLocks noChangeAspect="1"/>
          </p:cNvSpPr>
          <p:nvPr/>
        </p:nvSpPr>
        <p:spPr>
          <a:xfrm>
            <a:off x="2933994"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hangingPunct="0">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路加福音</a:t>
            </a:r>
          </a:p>
          <a:p>
            <a:pPr algn="ctr" hangingPunct="0">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0</a:t>
            </a:r>
          </a:p>
        </p:txBody>
      </p:sp>
      <p:sp>
        <p:nvSpPr>
          <p:cNvPr id="226" name="Shape 226"/>
          <p:cNvSpPr>
            <a:spLocks noChangeAspect="1"/>
          </p:cNvSpPr>
          <p:nvPr/>
        </p:nvSpPr>
        <p:spPr>
          <a:xfrm>
            <a:off x="3807180"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hangingPunct="0">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约翰福音</a:t>
            </a:r>
          </a:p>
          <a:p>
            <a:pPr algn="ctr" hangingPunct="0">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0</a:t>
            </a:r>
          </a:p>
        </p:txBody>
      </p:sp>
      <p:sp>
        <p:nvSpPr>
          <p:cNvPr id="227" name="Shape 227"/>
          <p:cNvSpPr/>
          <p:nvPr/>
        </p:nvSpPr>
        <p:spPr>
          <a:xfrm>
            <a:off x="554312" y="3274428"/>
            <a:ext cx="4711245" cy="987451"/>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p>
            <a:pPr hangingPunct="0">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所有图片不授权用于视频制作、epublishing或者其他媒体。所有下载的图片和文件不可通过除freebibleimages.org以外的其他网站传播，亦不可用于任何破坏基督信仰和福音的处境中。</a:t>
            </a:r>
          </a:p>
          <a:p>
            <a:pPr hangingPunct="0">
              <a:defRPr sz="1300">
                <a:solidFill>
                  <a:srgbClr val="FFFFFF"/>
                </a:solidFill>
                <a:latin typeface="Times New Roman"/>
                <a:ea typeface="Times New Roman"/>
                <a:cs typeface="Times New Roman"/>
                <a:sym typeface="Times New Roman"/>
              </a:defRPr>
            </a:pPr>
            <a:r>
              <a:rPr sz="1300" kern="0">
                <a:solidFill>
                  <a:srgbClr val="FFFFFF"/>
                </a:solidFill>
                <a:latin typeface="Times New Roman"/>
                <a:ea typeface="Times New Roman"/>
                <a:cs typeface="Times New Roman"/>
                <a:sym typeface="Times New Roman"/>
              </a:rPr>
              <a:t>o</a:t>
            </a:r>
          </a:p>
        </p:txBody>
      </p:sp>
      <p:sp>
        <p:nvSpPr>
          <p:cNvPr id="228" name="Shape 228"/>
          <p:cNvSpPr/>
          <p:nvPr/>
        </p:nvSpPr>
        <p:spPr>
          <a:xfrm>
            <a:off x="554312" y="4248515"/>
            <a:ext cx="4881784"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hangingPunct="0">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图片仅供教育展示、博客和社交媒体使用；所有用途均需注明出处</a:t>
            </a:r>
            <a:br>
              <a:rPr lang="en-US" sz="1300" kern="0">
                <a:solidFill>
                  <a:srgbClr val="000000"/>
                </a:solidFill>
                <a:latin typeface="Times New Roman"/>
                <a:ea typeface="Times New Roman"/>
                <a:cs typeface="Times New Roman"/>
                <a:sym typeface="Times New Roman"/>
              </a:rPr>
            </a:br>
            <a:r>
              <a:rPr sz="1300" u="sng" kern="0">
                <a:solidFill>
                  <a:srgbClr val="0000FF"/>
                </a:solidFill>
                <a:uFill>
                  <a:solidFill>
                    <a:srgbClr val="0000FF"/>
                  </a:solidFill>
                </a:uFill>
                <a:latin typeface="Times New Roman"/>
                <a:ea typeface="Times New Roman"/>
                <a:cs typeface="Times New Roman"/>
                <a:sym typeface="Times New Roman"/>
                <a:hlinkClick r:id="rId4"/>
              </a:rPr>
              <a:t>www.LumoProject.com</a:t>
            </a:r>
            <a:endParaRPr lang="en-US" sz="1300" u="sng" kern="0">
              <a:solidFill>
                <a:srgbClr val="0000FF"/>
              </a:solidFill>
              <a:uFill>
                <a:solidFill>
                  <a:srgbClr val="0000FF"/>
                </a:solidFill>
              </a:uFill>
              <a:latin typeface="Times New Roman"/>
              <a:ea typeface="Times New Roman"/>
              <a:cs typeface="Times New Roman"/>
              <a:sym typeface="Times New Roman"/>
              <a:hlinkClick r:id="rId4"/>
            </a:endParaRPr>
          </a:p>
          <a:p>
            <a:pPr hangingPunct="0">
              <a:defRPr sz="1300">
                <a:latin typeface="Times New Roman"/>
                <a:ea typeface="Times New Roman"/>
                <a:cs typeface="Times New Roman"/>
                <a:sym typeface="Times New Roman"/>
              </a:defRPr>
            </a:pPr>
            <a:endParaRPr sz="1300" u="sng" kern="0">
              <a:solidFill>
                <a:srgbClr val="0000FF"/>
              </a:solidFill>
              <a:uFill>
                <a:solidFill>
                  <a:srgbClr val="0000FF"/>
                </a:solidFill>
              </a:uFill>
              <a:latin typeface="Times New Roman"/>
              <a:ea typeface="Times New Roman"/>
              <a:cs typeface="Times New Roman"/>
              <a:sym typeface="Times New Roman"/>
              <a:hlinkClick r:id="rId4"/>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32887" tIns="32887" rIns="32887" bIns="32887" anchor="ctr">
            <a:normAutofit/>
          </a:bodyPr>
          <a:lstStyle/>
          <a:p>
            <a:pPr algn="ctr" defTabSz="314884" hangingPunct="0">
              <a:defRPr sz="1000" spc="-100">
                <a:latin typeface="Times New Roman"/>
                <a:ea typeface="Times New Roman"/>
                <a:cs typeface="Times New Roman"/>
                <a:sym typeface="Times New Roman"/>
              </a:defRPr>
            </a:pPr>
            <a:r>
              <a:rPr sz="1000" kern="0" spc="50">
                <a:solidFill>
                  <a:srgbClr val="000000"/>
                </a:solidFill>
                <a:latin typeface="Times New Roman"/>
                <a:ea typeface="Times New Roman"/>
                <a:cs typeface="Times New Roman"/>
                <a:sym typeface="Times New Roman"/>
              </a:rPr>
              <a:t>图片声明 BBM</a:t>
            </a:r>
            <a:br>
              <a:rPr sz="1000" kern="0" spc="50">
                <a:solidFill>
                  <a:srgbClr val="000000"/>
                </a:solidFill>
                <a:latin typeface="Times New Roman"/>
                <a:ea typeface="Times New Roman"/>
                <a:cs typeface="Times New Roman"/>
                <a:sym typeface="Times New Roman"/>
              </a:rPr>
            </a:br>
            <a:r>
              <a:rPr sz="1000" kern="0" spc="50">
                <a:solidFill>
                  <a:srgbClr val="000000"/>
                </a:solidFill>
                <a:latin typeface="Times New Roman"/>
                <a:ea typeface="Times New Roman"/>
                <a:cs typeface="Times New Roman"/>
                <a:sym typeface="Times New Roman"/>
              </a:rPr>
              <a:t>© 版权所有</a:t>
            </a:r>
          </a:p>
          <a:p>
            <a:pPr algn="ctr" defTabSz="314884" hangingPunct="0">
              <a:defRPr sz="1000" spc="-100">
                <a:latin typeface="Times New Roman"/>
                <a:ea typeface="Times New Roman"/>
                <a:cs typeface="Times New Roman"/>
                <a:sym typeface="Times New Roman"/>
              </a:defRPr>
            </a:pPr>
            <a:r>
              <a:rPr sz="1000" kern="0" spc="50">
                <a:solidFill>
                  <a:srgbClr val="000000"/>
                </a:solidFill>
                <a:latin typeface="Arial"/>
                <a:ea typeface="Times New Roman"/>
                <a:cs typeface="Arial"/>
                <a:sym typeface="Times New Roman"/>
              </a:rPr>
              <a:t>www.bigbookmedia.com</a:t>
            </a:r>
          </a:p>
        </p:txBody>
      </p:sp>
    </p:spTree>
    <p:extLst>
      <p:ext uri="{BB962C8B-B14F-4D97-AF65-F5344CB8AC3E}">
        <p14:creationId xmlns:p14="http://schemas.microsoft.com/office/powerpoint/2010/main" val="2196015187"/>
      </p:ext>
    </p:extLst>
  </p:cSld>
  <p:clrMapOvr>
    <a:masterClrMapping/>
  </p:clrMapOvr>
  <p:transition spd="med"/>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fontAlgn="base">
              <a:spcBef>
                <a:spcPct val="0"/>
              </a:spcBef>
              <a:spcAft>
                <a:spcPct val="0"/>
              </a:spcAft>
            </a:pPr>
            <a:endParaRPr lang="en-US" sz="2400" b="1">
              <a:solidFill>
                <a:srgbClr val="000000"/>
              </a:solidFill>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路加</a:t>
            </a:r>
            <a:r>
              <a:rPr lang="en-US" sz="8800" dirty="0">
                <a:solidFill>
                  <a:schemeClr val="bg1"/>
                </a:solidFill>
                <a:latin typeface="Arial" charset="0"/>
                <a:ea typeface="Osaka" charset="0"/>
                <a:cs typeface="Arial" charset="0"/>
              </a:rPr>
              <a:t> 20</a:t>
            </a:r>
          </a:p>
        </p:txBody>
      </p:sp>
    </p:spTree>
    <p:extLst>
      <p:ext uri="{BB962C8B-B14F-4D97-AF65-F5344CB8AC3E}">
        <p14:creationId xmlns:p14="http://schemas.microsoft.com/office/powerpoint/2010/main" val="1989635766"/>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fontAlgn="base">
              <a:spcBef>
                <a:spcPct val="0"/>
              </a:spcBef>
              <a:spcAft>
                <a:spcPct val="0"/>
              </a:spcAft>
            </a:pPr>
            <a:endParaRPr lang="en-US" sz="2400" b="1">
              <a:solidFill>
                <a:srgbClr val="000000"/>
              </a:solidFill>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路加</a:t>
            </a:r>
            <a:r>
              <a:rPr lang="en-US" sz="8800" dirty="0">
                <a:solidFill>
                  <a:schemeClr val="bg1"/>
                </a:solidFill>
                <a:latin typeface="Arial" charset="0"/>
                <a:ea typeface="Osaka" charset="0"/>
                <a:cs typeface="Arial" charset="0"/>
              </a:rPr>
              <a:t> 21</a:t>
            </a:r>
          </a:p>
        </p:txBody>
      </p:sp>
    </p:spTree>
    <p:extLst>
      <p:ext uri="{BB962C8B-B14F-4D97-AF65-F5344CB8AC3E}">
        <p14:creationId xmlns:p14="http://schemas.microsoft.com/office/powerpoint/2010/main" val="869635110"/>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91521" name="Straight Arrow Connector 55"/>
          <p:cNvCxnSpPr>
            <a:cxnSpLocks noChangeShapeType="1"/>
          </p:cNvCxnSpPr>
          <p:nvPr/>
        </p:nvCxnSpPr>
        <p:spPr bwMode="auto">
          <a:xfrm flipV="1">
            <a:off x="6516688" y="3357563"/>
            <a:ext cx="0" cy="1295400"/>
          </a:xfrm>
          <a:prstGeom prst="straightConnector1">
            <a:avLst/>
          </a:prstGeom>
          <a:noFill/>
          <a:ln w="28575">
            <a:solidFill>
              <a:srgbClr val="FFFFFF"/>
            </a:solidFill>
            <a:prstDash val="sysDash"/>
            <a:round/>
            <a:headEnd/>
            <a:tailEnd/>
          </a:ln>
          <a:extLst>
            <a:ext uri="{909E8E84-426E-40dd-AFC4-6F175D3DCCD1}">
              <a14:hiddenFill xmlns:a14="http://schemas.microsoft.com/office/drawing/2010/main" xmlns="">
                <a:noFill/>
              </a14:hiddenFill>
            </a:ext>
          </a:extLst>
        </p:spPr>
      </p:cxnSp>
      <p:grpSp>
        <p:nvGrpSpPr>
          <p:cNvPr id="491522" name="Group 50"/>
          <p:cNvGrpSpPr>
            <a:grpSpLocks/>
          </p:cNvGrpSpPr>
          <p:nvPr/>
        </p:nvGrpSpPr>
        <p:grpSpPr bwMode="auto">
          <a:xfrm>
            <a:off x="1403350" y="3357563"/>
            <a:ext cx="4464050" cy="1079500"/>
            <a:chOff x="611560" y="3356992"/>
            <a:chExt cx="4464496" cy="1080120"/>
          </a:xfrm>
        </p:grpSpPr>
        <p:sp>
          <p:nvSpPr>
            <p:cNvPr id="491559" name="Isosceles Triangle 36"/>
            <p:cNvSpPr>
              <a:spLocks noChangeArrowheads="1"/>
            </p:cNvSpPr>
            <p:nvPr/>
          </p:nvSpPr>
          <p:spPr bwMode="auto">
            <a:xfrm>
              <a:off x="4067944" y="3356992"/>
              <a:ext cx="1008112" cy="432048"/>
            </a:xfrm>
            <a:prstGeom prst="triangle">
              <a:avLst>
                <a:gd name="adj" fmla="val 50000"/>
              </a:avLst>
            </a:prstGeom>
            <a:solidFill>
              <a:srgbClr val="FFFFFF"/>
            </a:solidFill>
            <a:ln w="9525">
              <a:solidFill>
                <a:schemeClr val="tx1"/>
              </a:solidFill>
              <a:round/>
              <a:headEnd/>
              <a:tailEnd/>
            </a:ln>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0" fontAlgn="base" hangingPunct="0">
                <a:spcBef>
                  <a:spcPct val="0"/>
                </a:spcBef>
                <a:spcAft>
                  <a:spcPct val="0"/>
                </a:spcAft>
              </a:pPr>
              <a:endParaRPr lang="en-US" altLang="en-US">
                <a:solidFill>
                  <a:srgbClr val="FFFFCC"/>
                </a:solidFill>
              </a:endParaRPr>
            </a:p>
          </p:txBody>
        </p:sp>
        <p:sp>
          <p:nvSpPr>
            <p:cNvPr id="491560" name="Rectangle 42"/>
            <p:cNvSpPr>
              <a:spLocks noChangeArrowheads="1"/>
            </p:cNvSpPr>
            <p:nvPr/>
          </p:nvSpPr>
          <p:spPr bwMode="auto">
            <a:xfrm rot="-5400000">
              <a:off x="4211960" y="3861048"/>
              <a:ext cx="720080" cy="432048"/>
            </a:xfrm>
            <a:prstGeom prst="rect">
              <a:avLst/>
            </a:prstGeom>
            <a:solidFill>
              <a:srgbClr val="FFFFFF"/>
            </a:solidFill>
            <a:ln>
              <a:noFill/>
            </a:ln>
            <a:extLst>
              <a:ext uri="{91240B29-F687-4f45-9708-019B960494DF}">
                <a14:hiddenLine xmlns:a14="http://schemas.microsoft.com/office/drawing/2010/main" xmlns="" w="38100">
                  <a:solidFill>
                    <a:srgbClr val="000000"/>
                  </a:solidFill>
                  <a:round/>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0" fontAlgn="base" hangingPunct="0">
                <a:spcBef>
                  <a:spcPct val="0"/>
                </a:spcBef>
                <a:spcAft>
                  <a:spcPct val="0"/>
                </a:spcAft>
              </a:pPr>
              <a:endParaRPr lang="en-US" altLang="en-US">
                <a:solidFill>
                  <a:srgbClr val="FFFFCC"/>
                </a:solidFill>
              </a:endParaRPr>
            </a:p>
          </p:txBody>
        </p:sp>
        <p:sp>
          <p:nvSpPr>
            <p:cNvPr id="491561" name="Rectangle 39"/>
            <p:cNvSpPr>
              <a:spLocks noChangeArrowheads="1"/>
            </p:cNvSpPr>
            <p:nvPr/>
          </p:nvSpPr>
          <p:spPr bwMode="auto">
            <a:xfrm>
              <a:off x="611560" y="4005064"/>
              <a:ext cx="4176464" cy="432048"/>
            </a:xfrm>
            <a:prstGeom prst="rect">
              <a:avLst/>
            </a:prstGeom>
            <a:solidFill>
              <a:srgbClr val="FFFFFF"/>
            </a:solidFill>
            <a:ln>
              <a:noFill/>
            </a:ln>
            <a:extLst>
              <a:ext uri="{91240B29-F687-4f45-9708-019B960494DF}">
                <a14:hiddenLine xmlns:a14="http://schemas.microsoft.com/office/drawing/2010/main" xmlns="" w="38100">
                  <a:solidFill>
                    <a:srgbClr val="000000"/>
                  </a:solidFill>
                  <a:round/>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0" fontAlgn="base" hangingPunct="0">
                <a:spcBef>
                  <a:spcPct val="0"/>
                </a:spcBef>
                <a:spcAft>
                  <a:spcPct val="0"/>
                </a:spcAft>
              </a:pPr>
              <a:endParaRPr lang="en-US" altLang="en-US">
                <a:solidFill>
                  <a:srgbClr val="FFFFCC"/>
                </a:solidFill>
              </a:endParaRPr>
            </a:p>
          </p:txBody>
        </p:sp>
        <p:sp>
          <p:nvSpPr>
            <p:cNvPr id="491562" name="Rectangle 41"/>
            <p:cNvSpPr>
              <a:spLocks noChangeArrowheads="1"/>
            </p:cNvSpPr>
            <p:nvPr/>
          </p:nvSpPr>
          <p:spPr bwMode="auto">
            <a:xfrm rot="-5400000">
              <a:off x="291717" y="3685220"/>
              <a:ext cx="1071736" cy="432048"/>
            </a:xfrm>
            <a:prstGeom prst="rect">
              <a:avLst/>
            </a:prstGeom>
            <a:solidFill>
              <a:srgbClr val="FFFFFF"/>
            </a:solidFill>
            <a:ln>
              <a:noFill/>
            </a:ln>
            <a:extLst>
              <a:ext uri="{91240B29-F687-4f45-9708-019B960494DF}">
                <a14:hiddenLine xmlns:a14="http://schemas.microsoft.com/office/drawing/2010/main" xmlns="" w="38100">
                  <a:solidFill>
                    <a:srgbClr val="000000"/>
                  </a:solidFill>
                  <a:round/>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0" fontAlgn="base" hangingPunct="0">
                <a:spcBef>
                  <a:spcPct val="0"/>
                </a:spcBef>
                <a:spcAft>
                  <a:spcPct val="0"/>
                </a:spcAft>
              </a:pPr>
              <a:endParaRPr lang="en-US" altLang="en-US">
                <a:solidFill>
                  <a:srgbClr val="FFFFCC"/>
                </a:solidFill>
              </a:endParaRPr>
            </a:p>
          </p:txBody>
        </p:sp>
      </p:grpSp>
      <p:sp>
        <p:nvSpPr>
          <p:cNvPr id="491523" name="Rectangle 35"/>
          <p:cNvSpPr>
            <a:spLocks noChangeArrowheads="1"/>
          </p:cNvSpPr>
          <p:nvPr/>
        </p:nvSpPr>
        <p:spPr bwMode="auto">
          <a:xfrm>
            <a:off x="-71438" y="3068638"/>
            <a:ext cx="9251951" cy="360362"/>
          </a:xfrm>
          <a:prstGeom prst="rect">
            <a:avLst/>
          </a:prstGeom>
          <a:solidFill>
            <a:srgbClr val="FFFFFF"/>
          </a:solidFill>
          <a:ln>
            <a:noFill/>
          </a:ln>
          <a:extLst>
            <a:ext uri="{91240B29-F687-4f45-9708-019B960494DF}">
              <a14:hiddenLine xmlns:a14="http://schemas.microsoft.com/office/drawing/2010/main" xmlns="" w="38100">
                <a:solidFill>
                  <a:srgbClr val="000000"/>
                </a:solidFill>
                <a:round/>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0" fontAlgn="base" hangingPunct="0">
              <a:spcBef>
                <a:spcPct val="0"/>
              </a:spcBef>
              <a:spcAft>
                <a:spcPct val="0"/>
              </a:spcAft>
            </a:pPr>
            <a:endParaRPr lang="en-US" altLang="en-US">
              <a:solidFill>
                <a:srgbClr val="FFFFCC"/>
              </a:solidFill>
            </a:endParaRPr>
          </a:p>
        </p:txBody>
      </p:sp>
      <p:sp>
        <p:nvSpPr>
          <p:cNvPr id="491524" name="Rectangle 4"/>
          <p:cNvSpPr>
            <a:spLocks noGrp="1" noChangeArrowheads="1"/>
          </p:cNvSpPr>
          <p:nvPr>
            <p:ph type="title" idx="4294967295"/>
          </p:nvPr>
        </p:nvSpPr>
        <p:spPr>
          <a:xfrm>
            <a:off x="971550" y="609600"/>
            <a:ext cx="7129463" cy="769938"/>
          </a:xfrm>
        </p:spPr>
        <p:txBody>
          <a:bodyPr anchor="t">
            <a:spAutoFit/>
          </a:bodyPr>
          <a:lstStyle/>
          <a:p>
            <a:pPr eaLnBrk="1" hangingPunct="1"/>
            <a:r>
              <a:rPr lang="zh-CN" altLang="en-US" b="1">
                <a:solidFill>
                  <a:srgbClr val="FFFFFF"/>
                </a:solidFill>
                <a:ea typeface="SimSun" pitchFamily="2" charset="-122"/>
              </a:rPr>
              <a:t>橄榄山谈论综述</a:t>
            </a:r>
            <a:endParaRPr lang="en-US" altLang="en-US" b="1">
              <a:solidFill>
                <a:srgbClr val="FFFFFF"/>
              </a:solidFill>
              <a:latin typeface="Arial" pitchFamily="34" charset="0"/>
            </a:endParaRPr>
          </a:p>
        </p:txBody>
      </p:sp>
      <p:sp>
        <p:nvSpPr>
          <p:cNvPr id="491525" name="Text Box 2"/>
          <p:cNvSpPr txBox="1">
            <a:spLocks noChangeArrowheads="1"/>
          </p:cNvSpPr>
          <p:nvPr/>
        </p:nvSpPr>
        <p:spPr bwMode="auto">
          <a:xfrm>
            <a:off x="8578850" y="152400"/>
            <a:ext cx="5270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fontAlgn="base">
              <a:spcBef>
                <a:spcPct val="0"/>
              </a:spcBef>
              <a:spcAft>
                <a:spcPct val="0"/>
              </a:spcAft>
            </a:pPr>
            <a:r>
              <a:rPr lang="en-US" altLang="en-US" b="1">
                <a:solidFill>
                  <a:srgbClr val="FFFFCC"/>
                </a:solidFill>
                <a:cs typeface="Arial" pitchFamily="34" charset="0"/>
              </a:rPr>
              <a:t>27</a:t>
            </a:r>
          </a:p>
        </p:txBody>
      </p:sp>
      <p:sp>
        <p:nvSpPr>
          <p:cNvPr id="491526" name="TextBox 10"/>
          <p:cNvSpPr txBox="1">
            <a:spLocks noChangeArrowheads="1"/>
          </p:cNvSpPr>
          <p:nvPr/>
        </p:nvSpPr>
        <p:spPr bwMode="auto">
          <a:xfrm>
            <a:off x="6165850" y="5765800"/>
            <a:ext cx="294322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0" fontAlgn="base" hangingPunct="0">
              <a:spcBef>
                <a:spcPct val="0"/>
              </a:spcBef>
              <a:spcAft>
                <a:spcPct val="0"/>
              </a:spcAft>
            </a:pPr>
            <a:r>
              <a:rPr lang="en-US" altLang="en-US" sz="1000" b="1">
                <a:solidFill>
                  <a:srgbClr val="FFFFFF"/>
                </a:solidFill>
              </a:rPr>
              <a:t>Adapted from Salem Kirban</a:t>
            </a:r>
            <a:br>
              <a:rPr lang="en-US" altLang="en-US" sz="1000" b="1">
                <a:solidFill>
                  <a:srgbClr val="FFFFFF"/>
                </a:solidFill>
              </a:rPr>
            </a:br>
            <a:r>
              <a:rPr lang="en-US" altLang="en-US" sz="1000" b="1" i="1">
                <a:solidFill>
                  <a:srgbClr val="FFFFFF"/>
                </a:solidFill>
              </a:rPr>
              <a:t>Charts on Revelation</a:t>
            </a:r>
            <a:r>
              <a:rPr lang="en-US" altLang="en-US" sz="1000" b="1">
                <a:solidFill>
                  <a:srgbClr val="FFFFFF"/>
                </a:solidFill>
              </a:rPr>
              <a:t> (1979), 48</a:t>
            </a:r>
          </a:p>
        </p:txBody>
      </p:sp>
      <p:sp>
        <p:nvSpPr>
          <p:cNvPr id="491527" name="TextBox 1"/>
          <p:cNvSpPr txBox="1">
            <a:spLocks noChangeArrowheads="1"/>
          </p:cNvSpPr>
          <p:nvPr/>
        </p:nvSpPr>
        <p:spPr bwMode="auto">
          <a:xfrm>
            <a:off x="-144463" y="4519613"/>
            <a:ext cx="971551" cy="277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0" fontAlgn="base" hangingPunct="0">
              <a:spcBef>
                <a:spcPct val="0"/>
              </a:spcBef>
              <a:spcAft>
                <a:spcPct val="0"/>
              </a:spcAft>
            </a:pPr>
            <a:r>
              <a:rPr lang="en-US" altLang="en-US" sz="1200" b="1">
                <a:solidFill>
                  <a:srgbClr val="FFFFFF"/>
                </a:solidFill>
              </a:rPr>
              <a:t>606 B.C.</a:t>
            </a:r>
          </a:p>
        </p:txBody>
      </p:sp>
      <p:cxnSp>
        <p:nvCxnSpPr>
          <p:cNvPr id="491528" name="Straight Arrow Connector 20"/>
          <p:cNvCxnSpPr>
            <a:cxnSpLocks noChangeShapeType="1"/>
          </p:cNvCxnSpPr>
          <p:nvPr/>
        </p:nvCxnSpPr>
        <p:spPr bwMode="auto">
          <a:xfrm>
            <a:off x="547688" y="2420938"/>
            <a:ext cx="0" cy="576262"/>
          </a:xfrm>
          <a:prstGeom prst="straightConnector1">
            <a:avLst/>
          </a:prstGeom>
          <a:noFill/>
          <a:ln w="57150">
            <a:solidFill>
              <a:srgbClr val="FFFFFF"/>
            </a:solidFill>
            <a:round/>
            <a:headEnd/>
            <a:tailEnd type="triangle" w="med" len="med"/>
          </a:ln>
          <a:extLst>
            <a:ext uri="{909E8E84-426E-40dd-AFC4-6F175D3DCCD1}">
              <a14:hiddenFill xmlns:a14="http://schemas.microsoft.com/office/drawing/2010/main" xmlns="">
                <a:noFill/>
              </a14:hiddenFill>
            </a:ext>
          </a:extLst>
        </p:spPr>
      </p:cxnSp>
      <p:cxnSp>
        <p:nvCxnSpPr>
          <p:cNvPr id="491529" name="Straight Arrow Connector 26"/>
          <p:cNvCxnSpPr>
            <a:cxnSpLocks noChangeShapeType="1"/>
          </p:cNvCxnSpPr>
          <p:nvPr/>
        </p:nvCxnSpPr>
        <p:spPr bwMode="auto">
          <a:xfrm>
            <a:off x="1619250" y="2420938"/>
            <a:ext cx="0" cy="576262"/>
          </a:xfrm>
          <a:prstGeom prst="straightConnector1">
            <a:avLst/>
          </a:prstGeom>
          <a:noFill/>
          <a:ln w="57150">
            <a:solidFill>
              <a:srgbClr val="FFFFFF"/>
            </a:solidFill>
            <a:round/>
            <a:headEnd/>
            <a:tailEnd type="triangle" w="med" len="med"/>
          </a:ln>
          <a:extLst>
            <a:ext uri="{909E8E84-426E-40dd-AFC4-6F175D3DCCD1}">
              <a14:hiddenFill xmlns:a14="http://schemas.microsoft.com/office/drawing/2010/main" xmlns="">
                <a:noFill/>
              </a14:hiddenFill>
            </a:ext>
          </a:extLst>
        </p:spPr>
      </p:cxnSp>
      <p:cxnSp>
        <p:nvCxnSpPr>
          <p:cNvPr id="491530" name="Straight Arrow Connector 27"/>
          <p:cNvCxnSpPr>
            <a:cxnSpLocks noChangeShapeType="1"/>
          </p:cNvCxnSpPr>
          <p:nvPr/>
        </p:nvCxnSpPr>
        <p:spPr bwMode="auto">
          <a:xfrm>
            <a:off x="5364163" y="2420938"/>
            <a:ext cx="0" cy="576262"/>
          </a:xfrm>
          <a:prstGeom prst="straightConnector1">
            <a:avLst/>
          </a:prstGeom>
          <a:noFill/>
          <a:ln w="57150">
            <a:solidFill>
              <a:srgbClr val="FFFFFF"/>
            </a:solidFill>
            <a:round/>
            <a:headEnd/>
            <a:tailEnd type="triangle" w="med" len="med"/>
          </a:ln>
          <a:extLst>
            <a:ext uri="{909E8E84-426E-40dd-AFC4-6F175D3DCCD1}">
              <a14:hiddenFill xmlns:a14="http://schemas.microsoft.com/office/drawing/2010/main" xmlns="">
                <a:noFill/>
              </a14:hiddenFill>
            </a:ext>
          </a:extLst>
        </p:spPr>
      </p:cxnSp>
      <p:cxnSp>
        <p:nvCxnSpPr>
          <p:cNvPr id="491531" name="Straight Arrow Connector 28"/>
          <p:cNvCxnSpPr>
            <a:cxnSpLocks noChangeShapeType="1"/>
          </p:cNvCxnSpPr>
          <p:nvPr/>
        </p:nvCxnSpPr>
        <p:spPr bwMode="auto">
          <a:xfrm>
            <a:off x="6516688" y="2420938"/>
            <a:ext cx="0" cy="576262"/>
          </a:xfrm>
          <a:prstGeom prst="straightConnector1">
            <a:avLst/>
          </a:prstGeom>
          <a:noFill/>
          <a:ln w="57150">
            <a:solidFill>
              <a:srgbClr val="FFFFFF"/>
            </a:solidFill>
            <a:round/>
            <a:headEnd/>
            <a:tailEnd type="triangle" w="med" len="med"/>
          </a:ln>
          <a:extLst>
            <a:ext uri="{909E8E84-426E-40dd-AFC4-6F175D3DCCD1}">
              <a14:hiddenFill xmlns:a14="http://schemas.microsoft.com/office/drawing/2010/main" xmlns="">
                <a:noFill/>
              </a14:hiddenFill>
            </a:ext>
          </a:extLst>
        </p:spPr>
      </p:cxnSp>
      <p:cxnSp>
        <p:nvCxnSpPr>
          <p:cNvPr id="491532" name="Straight Arrow Connector 29"/>
          <p:cNvCxnSpPr>
            <a:cxnSpLocks noChangeShapeType="1"/>
          </p:cNvCxnSpPr>
          <p:nvPr/>
        </p:nvCxnSpPr>
        <p:spPr bwMode="auto">
          <a:xfrm>
            <a:off x="7667625" y="2420938"/>
            <a:ext cx="0" cy="576262"/>
          </a:xfrm>
          <a:prstGeom prst="straightConnector1">
            <a:avLst/>
          </a:prstGeom>
          <a:noFill/>
          <a:ln w="57150">
            <a:solidFill>
              <a:srgbClr val="FFFFFF"/>
            </a:solidFill>
            <a:round/>
            <a:headEnd/>
            <a:tailEnd type="triangle" w="med" len="med"/>
          </a:ln>
          <a:extLst>
            <a:ext uri="{909E8E84-426E-40dd-AFC4-6F175D3DCCD1}">
              <a14:hiddenFill xmlns:a14="http://schemas.microsoft.com/office/drawing/2010/main" xmlns="">
                <a:noFill/>
              </a14:hiddenFill>
            </a:ext>
          </a:extLst>
        </p:spPr>
      </p:cxnSp>
      <p:cxnSp>
        <p:nvCxnSpPr>
          <p:cNvPr id="491533" name="Straight Arrow Connector 30"/>
          <p:cNvCxnSpPr>
            <a:cxnSpLocks noChangeShapeType="1"/>
          </p:cNvCxnSpPr>
          <p:nvPr/>
        </p:nvCxnSpPr>
        <p:spPr bwMode="auto">
          <a:xfrm flipV="1">
            <a:off x="7667625" y="3429000"/>
            <a:ext cx="0" cy="1295400"/>
          </a:xfrm>
          <a:prstGeom prst="straightConnector1">
            <a:avLst/>
          </a:prstGeom>
          <a:noFill/>
          <a:ln w="57150">
            <a:solidFill>
              <a:srgbClr val="FFFFFF"/>
            </a:solidFill>
            <a:round/>
            <a:headEnd/>
            <a:tailEnd type="triangle" w="med" len="med"/>
          </a:ln>
          <a:extLst>
            <a:ext uri="{909E8E84-426E-40dd-AFC4-6F175D3DCCD1}">
              <a14:hiddenFill xmlns:a14="http://schemas.microsoft.com/office/drawing/2010/main" xmlns="">
                <a:noFill/>
              </a14:hiddenFill>
            </a:ext>
          </a:extLst>
        </p:spPr>
      </p:cxnSp>
      <p:cxnSp>
        <p:nvCxnSpPr>
          <p:cNvPr id="491534" name="Straight Arrow Connector 33"/>
          <p:cNvCxnSpPr>
            <a:cxnSpLocks noChangeShapeType="1"/>
          </p:cNvCxnSpPr>
          <p:nvPr/>
        </p:nvCxnSpPr>
        <p:spPr bwMode="auto">
          <a:xfrm>
            <a:off x="5508625" y="4687888"/>
            <a:ext cx="2016125" cy="0"/>
          </a:xfrm>
          <a:prstGeom prst="straightConnector1">
            <a:avLst/>
          </a:prstGeom>
          <a:noFill/>
          <a:ln w="57150">
            <a:solidFill>
              <a:srgbClr val="FFFFFF"/>
            </a:solidFill>
            <a:round/>
            <a:headEnd/>
            <a:tailEnd type="triangle" w="med" len="med"/>
          </a:ln>
          <a:extLst>
            <a:ext uri="{909E8E84-426E-40dd-AFC4-6F175D3DCCD1}">
              <a14:hiddenFill xmlns:a14="http://schemas.microsoft.com/office/drawing/2010/main" xmlns="">
                <a:noFill/>
              </a14:hiddenFill>
            </a:ext>
          </a:extLst>
        </p:spPr>
      </p:cxnSp>
      <p:cxnSp>
        <p:nvCxnSpPr>
          <p:cNvPr id="491535" name="Straight Arrow Connector 44"/>
          <p:cNvCxnSpPr>
            <a:cxnSpLocks noChangeShapeType="1"/>
          </p:cNvCxnSpPr>
          <p:nvPr/>
        </p:nvCxnSpPr>
        <p:spPr bwMode="auto">
          <a:xfrm>
            <a:off x="900113" y="4687888"/>
            <a:ext cx="1943100" cy="0"/>
          </a:xfrm>
          <a:prstGeom prst="straightConnector1">
            <a:avLst/>
          </a:prstGeom>
          <a:noFill/>
          <a:ln w="57150">
            <a:solidFill>
              <a:srgbClr val="FFFFFF"/>
            </a:solidFill>
            <a:round/>
            <a:headEnd/>
            <a:tailEnd/>
          </a:ln>
          <a:extLst>
            <a:ext uri="{909E8E84-426E-40dd-AFC4-6F175D3DCCD1}">
              <a14:hiddenFill xmlns:a14="http://schemas.microsoft.com/office/drawing/2010/main" xmlns="">
                <a:noFill/>
              </a14:hiddenFill>
            </a:ext>
          </a:extLst>
        </p:spPr>
      </p:cxnSp>
      <p:grpSp>
        <p:nvGrpSpPr>
          <p:cNvPr id="50" name="Group 49"/>
          <p:cNvGrpSpPr/>
          <p:nvPr/>
        </p:nvGrpSpPr>
        <p:grpSpPr>
          <a:xfrm>
            <a:off x="763960" y="2204864"/>
            <a:ext cx="567680" cy="864096"/>
            <a:chOff x="835968" y="2204864"/>
            <a:chExt cx="567680" cy="864096"/>
          </a:xfrm>
          <a:solidFill>
            <a:srgbClr val="CCFFCC"/>
          </a:solidFill>
        </p:grpSpPr>
        <p:sp>
          <p:nvSpPr>
            <p:cNvPr id="49" name="Rectangle 48"/>
            <p:cNvSpPr/>
            <p:nvPr/>
          </p:nvSpPr>
          <p:spPr bwMode="auto">
            <a:xfrm>
              <a:off x="1047800" y="2204864"/>
              <a:ext cx="144016" cy="864096"/>
            </a:xfrm>
            <a:prstGeom prst="rect">
              <a:avLst/>
            </a:prstGeom>
            <a:grpFill/>
            <a:ln w="9525" cap="flat" cmpd="sng" algn="ctr">
              <a:noFill/>
              <a:prstDash val="solid"/>
              <a:round/>
              <a:headEnd type="none" w="med" len="med"/>
              <a:tailEnd type="none" w="med" len="med"/>
            </a:ln>
            <a:effectLst/>
          </p:spPr>
          <p:txBody>
            <a:bodyPr/>
            <a:lstStyle/>
            <a:p>
              <a:pPr eaLnBrk="0" fontAlgn="base" hangingPunct="0">
                <a:spcBef>
                  <a:spcPct val="0"/>
                </a:spcBef>
                <a:spcAft>
                  <a:spcPct val="0"/>
                </a:spcAft>
                <a:defRPr/>
              </a:pPr>
              <a:endParaRPr lang="en-US" sz="2400">
                <a:solidFill>
                  <a:srgbClr val="FFFFCC"/>
                </a:solidFill>
                <a:latin typeface="Arial" charset="0"/>
                <a:cs typeface="ＭＳ Ｐゴシック" charset="-128"/>
              </a:endParaRPr>
            </a:p>
          </p:txBody>
        </p:sp>
        <p:sp>
          <p:nvSpPr>
            <p:cNvPr id="53" name="Rectangle 52"/>
            <p:cNvSpPr/>
            <p:nvPr/>
          </p:nvSpPr>
          <p:spPr bwMode="auto">
            <a:xfrm rot="16200000">
              <a:off x="1047800" y="2209056"/>
              <a:ext cx="144016" cy="567680"/>
            </a:xfrm>
            <a:prstGeom prst="rect">
              <a:avLst/>
            </a:prstGeom>
            <a:grpFill/>
            <a:ln w="9525" cap="flat" cmpd="sng" algn="ctr">
              <a:noFill/>
              <a:prstDash val="solid"/>
              <a:round/>
              <a:headEnd type="none" w="med" len="med"/>
              <a:tailEnd type="none" w="med" len="med"/>
            </a:ln>
            <a:effectLst/>
          </p:spPr>
          <p:txBody>
            <a:bodyPr/>
            <a:lstStyle/>
            <a:p>
              <a:pPr eaLnBrk="0" fontAlgn="base" hangingPunct="0">
                <a:spcBef>
                  <a:spcPct val="0"/>
                </a:spcBef>
                <a:spcAft>
                  <a:spcPct val="0"/>
                </a:spcAft>
                <a:defRPr/>
              </a:pPr>
              <a:endParaRPr lang="en-US" sz="2400">
                <a:solidFill>
                  <a:srgbClr val="FFFFCC"/>
                </a:solidFill>
                <a:latin typeface="Arial" charset="0"/>
                <a:cs typeface="ＭＳ Ｐゴシック" charset="-128"/>
              </a:endParaRPr>
            </a:p>
          </p:txBody>
        </p:sp>
      </p:grpSp>
      <p:sp>
        <p:nvSpPr>
          <p:cNvPr id="24" name="Rectangle 5"/>
          <p:cNvSpPr>
            <a:spLocks noChangeArrowheads="1"/>
          </p:cNvSpPr>
          <p:nvPr/>
        </p:nvSpPr>
        <p:spPr bwMode="auto">
          <a:xfrm>
            <a:off x="3203575" y="4508500"/>
            <a:ext cx="1941513" cy="3381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0" fontAlgn="base" hangingPunct="0">
              <a:spcBef>
                <a:spcPct val="0"/>
              </a:spcBef>
              <a:spcAft>
                <a:spcPct val="0"/>
              </a:spcAft>
              <a:defRPr/>
            </a:pPr>
            <a:r>
              <a:rPr lang="zh-CN" altLang="en-US" sz="1600" b="1" dirty="0">
                <a:solidFill>
                  <a:srgbClr val="FFFFFF"/>
                </a:solidFill>
                <a:latin typeface="Arial" charset="0"/>
                <a:ea typeface="SimSun" charset="0"/>
                <a:cs typeface="SimSun" charset="0"/>
              </a:rPr>
              <a:t>外 邦 人 的 时 代</a:t>
            </a:r>
          </a:p>
        </p:txBody>
      </p:sp>
      <p:sp>
        <p:nvSpPr>
          <p:cNvPr id="25" name="Rectangle 6"/>
          <p:cNvSpPr>
            <a:spLocks noChangeArrowheads="1"/>
          </p:cNvSpPr>
          <p:nvPr/>
        </p:nvSpPr>
        <p:spPr bwMode="auto">
          <a:xfrm>
            <a:off x="2392363" y="4076700"/>
            <a:ext cx="946150" cy="2746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eaLnBrk="0" fontAlgn="base" hangingPunct="0">
              <a:spcBef>
                <a:spcPct val="0"/>
              </a:spcBef>
              <a:spcAft>
                <a:spcPct val="0"/>
              </a:spcAft>
              <a:defRPr/>
            </a:pPr>
            <a:r>
              <a:rPr lang="zh-CN" altLang="en-US" sz="1200" dirty="0">
                <a:solidFill>
                  <a:srgbClr val="000000"/>
                </a:solidFill>
                <a:latin typeface="Arial" charset="0"/>
                <a:ea typeface="SimSun" charset="0"/>
                <a:cs typeface="SimSun" charset="0"/>
              </a:rPr>
              <a:t>以色列散开</a:t>
            </a:r>
          </a:p>
        </p:txBody>
      </p:sp>
      <p:sp>
        <p:nvSpPr>
          <p:cNvPr id="26" name="Rectangle 7"/>
          <p:cNvSpPr>
            <a:spLocks noChangeArrowheads="1"/>
          </p:cNvSpPr>
          <p:nvPr/>
        </p:nvSpPr>
        <p:spPr bwMode="auto">
          <a:xfrm>
            <a:off x="0" y="3054350"/>
            <a:ext cx="641350" cy="2746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eaLnBrk="0" fontAlgn="base" hangingPunct="0">
              <a:spcBef>
                <a:spcPct val="0"/>
              </a:spcBef>
              <a:spcAft>
                <a:spcPct val="0"/>
              </a:spcAft>
              <a:defRPr/>
            </a:pPr>
            <a:r>
              <a:rPr lang="zh-CN" altLang="en-US" sz="1200" dirty="0">
                <a:solidFill>
                  <a:srgbClr val="000000"/>
                </a:solidFill>
                <a:latin typeface="Arial" charset="0"/>
                <a:ea typeface="SimSun" charset="0"/>
                <a:cs typeface="SimSun" charset="0"/>
              </a:rPr>
              <a:t>以色列</a:t>
            </a:r>
          </a:p>
        </p:txBody>
      </p:sp>
      <p:sp>
        <p:nvSpPr>
          <p:cNvPr id="27" name="Rectangle 8"/>
          <p:cNvSpPr>
            <a:spLocks noChangeArrowheads="1"/>
          </p:cNvSpPr>
          <p:nvPr/>
        </p:nvSpPr>
        <p:spPr bwMode="auto">
          <a:xfrm>
            <a:off x="4418013" y="4076700"/>
            <a:ext cx="946150" cy="2746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eaLnBrk="0" fontAlgn="base" hangingPunct="0">
              <a:spcBef>
                <a:spcPct val="0"/>
              </a:spcBef>
              <a:spcAft>
                <a:spcPct val="0"/>
              </a:spcAft>
              <a:defRPr/>
            </a:pPr>
            <a:r>
              <a:rPr lang="zh-CN" altLang="en-US" sz="1200">
                <a:solidFill>
                  <a:srgbClr val="000000"/>
                </a:solidFill>
                <a:latin typeface="Arial" charset="0"/>
                <a:ea typeface="SimSun" charset="0"/>
                <a:cs typeface="SimSun" charset="0"/>
              </a:rPr>
              <a:t>返回应许地</a:t>
            </a:r>
          </a:p>
        </p:txBody>
      </p:sp>
      <p:sp>
        <p:nvSpPr>
          <p:cNvPr id="28" name="Rectangle 9"/>
          <p:cNvSpPr>
            <a:spLocks noChangeArrowheads="1"/>
          </p:cNvSpPr>
          <p:nvPr/>
        </p:nvSpPr>
        <p:spPr bwMode="auto">
          <a:xfrm>
            <a:off x="2973388" y="3103563"/>
            <a:ext cx="102235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0" fontAlgn="base" hangingPunct="0">
              <a:spcBef>
                <a:spcPct val="0"/>
              </a:spcBef>
              <a:spcAft>
                <a:spcPct val="0"/>
              </a:spcAft>
              <a:defRPr/>
            </a:pPr>
            <a:r>
              <a:rPr lang="zh-CN" altLang="en-US" sz="1200" dirty="0">
                <a:solidFill>
                  <a:srgbClr val="000000"/>
                </a:solidFill>
                <a:latin typeface="Arial" charset="0"/>
                <a:ea typeface="SimSun" charset="0"/>
                <a:cs typeface="SimSun" charset="0"/>
              </a:rPr>
              <a:t>教 会 时 期</a:t>
            </a:r>
          </a:p>
        </p:txBody>
      </p:sp>
      <p:sp>
        <p:nvSpPr>
          <p:cNvPr id="29" name="Rectangle 10"/>
          <p:cNvSpPr>
            <a:spLocks noChangeArrowheads="1"/>
          </p:cNvSpPr>
          <p:nvPr/>
        </p:nvSpPr>
        <p:spPr bwMode="auto">
          <a:xfrm>
            <a:off x="6315075" y="3130550"/>
            <a:ext cx="488950" cy="2746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eaLnBrk="0" fontAlgn="base" hangingPunct="0">
              <a:spcBef>
                <a:spcPct val="0"/>
              </a:spcBef>
              <a:spcAft>
                <a:spcPct val="0"/>
              </a:spcAft>
              <a:defRPr/>
            </a:pPr>
            <a:r>
              <a:rPr lang="zh-CN" altLang="en-US" sz="1200" dirty="0">
                <a:solidFill>
                  <a:srgbClr val="000000"/>
                </a:solidFill>
                <a:latin typeface="Arial" charset="0"/>
                <a:ea typeface="SimSun" charset="0"/>
                <a:cs typeface="SimSun" charset="0"/>
              </a:rPr>
              <a:t>災难</a:t>
            </a:r>
          </a:p>
        </p:txBody>
      </p:sp>
      <p:sp>
        <p:nvSpPr>
          <p:cNvPr id="30" name="Rectangle 11"/>
          <p:cNvSpPr>
            <a:spLocks noChangeArrowheads="1"/>
          </p:cNvSpPr>
          <p:nvPr/>
        </p:nvSpPr>
        <p:spPr bwMode="auto">
          <a:xfrm>
            <a:off x="8045450" y="3130550"/>
            <a:ext cx="641350" cy="2746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eaLnBrk="0" fontAlgn="base" hangingPunct="0">
              <a:spcBef>
                <a:spcPct val="0"/>
              </a:spcBef>
              <a:spcAft>
                <a:spcPct val="0"/>
              </a:spcAft>
              <a:defRPr/>
            </a:pPr>
            <a:r>
              <a:rPr lang="zh-CN" altLang="en-US" sz="1200">
                <a:solidFill>
                  <a:srgbClr val="000000"/>
                </a:solidFill>
                <a:latin typeface="Arial" charset="0"/>
                <a:ea typeface="SimSun" charset="0"/>
                <a:cs typeface="SimSun" charset="0"/>
              </a:rPr>
              <a:t>千禧年</a:t>
            </a:r>
          </a:p>
        </p:txBody>
      </p:sp>
      <p:sp>
        <p:nvSpPr>
          <p:cNvPr id="31" name="Rectangle 12"/>
          <p:cNvSpPr>
            <a:spLocks noChangeArrowheads="1"/>
          </p:cNvSpPr>
          <p:nvPr/>
        </p:nvSpPr>
        <p:spPr bwMode="auto">
          <a:xfrm>
            <a:off x="-36513" y="1700213"/>
            <a:ext cx="1295401"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eaLnBrk="0" fontAlgn="base" hangingPunct="0">
              <a:spcBef>
                <a:spcPct val="0"/>
              </a:spcBef>
              <a:spcAft>
                <a:spcPct val="0"/>
              </a:spcAft>
              <a:defRPr/>
            </a:pPr>
            <a:r>
              <a:rPr lang="zh-CN" altLang="en-US" sz="1200" dirty="0">
                <a:solidFill>
                  <a:srgbClr val="FFFFFF"/>
                </a:solidFill>
                <a:latin typeface="Arial" charset="0"/>
                <a:ea typeface="SimSun" charset="0"/>
                <a:cs typeface="SimSun" charset="0"/>
              </a:rPr>
              <a:t>耶路撒冷被灭</a:t>
            </a:r>
          </a:p>
        </p:txBody>
      </p:sp>
      <p:sp>
        <p:nvSpPr>
          <p:cNvPr id="32" name="Rectangle 13"/>
          <p:cNvSpPr>
            <a:spLocks noChangeArrowheads="1"/>
          </p:cNvSpPr>
          <p:nvPr/>
        </p:nvSpPr>
        <p:spPr bwMode="auto">
          <a:xfrm>
            <a:off x="5091113" y="1700213"/>
            <a:ext cx="48895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eaLnBrk="0" fontAlgn="base" hangingPunct="0">
              <a:spcBef>
                <a:spcPct val="0"/>
              </a:spcBef>
              <a:spcAft>
                <a:spcPct val="0"/>
              </a:spcAft>
              <a:defRPr/>
            </a:pPr>
            <a:r>
              <a:rPr lang="zh-CN" altLang="en-US" sz="1200" dirty="0">
                <a:solidFill>
                  <a:srgbClr val="FFFFFF"/>
                </a:solidFill>
                <a:latin typeface="Arial" charset="0"/>
                <a:ea typeface="SimSun" charset="0"/>
                <a:cs typeface="SimSun" charset="0"/>
              </a:rPr>
              <a:t>被提</a:t>
            </a:r>
          </a:p>
        </p:txBody>
      </p:sp>
      <p:sp>
        <p:nvSpPr>
          <p:cNvPr id="33" name="Rectangle 14"/>
          <p:cNvSpPr>
            <a:spLocks noChangeArrowheads="1"/>
          </p:cNvSpPr>
          <p:nvPr/>
        </p:nvSpPr>
        <p:spPr bwMode="auto">
          <a:xfrm>
            <a:off x="5508625" y="1700213"/>
            <a:ext cx="16002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eaLnBrk="0" fontAlgn="base" hangingPunct="0">
              <a:spcBef>
                <a:spcPct val="0"/>
              </a:spcBef>
              <a:spcAft>
                <a:spcPct val="0"/>
              </a:spcAft>
              <a:defRPr/>
            </a:pPr>
            <a:r>
              <a:rPr lang="zh-CN" altLang="en-US" sz="1200" dirty="0">
                <a:solidFill>
                  <a:srgbClr val="FFFFFF"/>
                </a:solidFill>
                <a:latin typeface="Arial" charset="0"/>
                <a:ea typeface="SimSun" charset="0"/>
                <a:cs typeface="SimSun" charset="0"/>
              </a:rPr>
              <a:t>耶路撒冷二度被灭</a:t>
            </a:r>
          </a:p>
        </p:txBody>
      </p:sp>
      <p:sp>
        <p:nvSpPr>
          <p:cNvPr id="34" name="Rectangle 15"/>
          <p:cNvSpPr>
            <a:spLocks noChangeArrowheads="1"/>
          </p:cNvSpPr>
          <p:nvPr/>
        </p:nvSpPr>
        <p:spPr bwMode="auto">
          <a:xfrm>
            <a:off x="6770688" y="3716338"/>
            <a:ext cx="64135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eaLnBrk="0" fontAlgn="base" hangingPunct="0">
              <a:spcBef>
                <a:spcPct val="0"/>
              </a:spcBef>
              <a:spcAft>
                <a:spcPct val="0"/>
              </a:spcAft>
              <a:defRPr/>
            </a:pPr>
            <a:r>
              <a:rPr lang="zh-CN" altLang="en-US" sz="1200" dirty="0">
                <a:solidFill>
                  <a:srgbClr val="FFFFFF"/>
                </a:solidFill>
                <a:latin typeface="Arial" charset="0"/>
                <a:ea typeface="SimSun" charset="0"/>
                <a:cs typeface="SimSun" charset="0"/>
              </a:rPr>
              <a:t>大災难</a:t>
            </a:r>
          </a:p>
        </p:txBody>
      </p:sp>
      <p:sp>
        <p:nvSpPr>
          <p:cNvPr id="35" name="Rectangle 16"/>
          <p:cNvSpPr>
            <a:spLocks noChangeArrowheads="1"/>
          </p:cNvSpPr>
          <p:nvPr/>
        </p:nvSpPr>
        <p:spPr bwMode="auto">
          <a:xfrm>
            <a:off x="7839075" y="3716338"/>
            <a:ext cx="109855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eaLnBrk="0" fontAlgn="base" hangingPunct="0">
              <a:spcBef>
                <a:spcPct val="0"/>
              </a:spcBef>
              <a:spcAft>
                <a:spcPct val="0"/>
              </a:spcAft>
              <a:defRPr/>
            </a:pPr>
            <a:r>
              <a:rPr lang="zh-CN" altLang="en-US" sz="1200" dirty="0">
                <a:solidFill>
                  <a:srgbClr val="FFFFFF"/>
                </a:solidFill>
                <a:latin typeface="Arial" charset="0"/>
                <a:ea typeface="SimSun" charset="0"/>
                <a:cs typeface="SimSun" charset="0"/>
              </a:rPr>
              <a:t>審判外邦国家</a:t>
            </a:r>
          </a:p>
        </p:txBody>
      </p:sp>
      <p:sp>
        <p:nvSpPr>
          <p:cNvPr id="36" name="Rectangle 17"/>
          <p:cNvSpPr>
            <a:spLocks noChangeArrowheads="1"/>
          </p:cNvSpPr>
          <p:nvPr/>
        </p:nvSpPr>
        <p:spPr bwMode="auto">
          <a:xfrm>
            <a:off x="7010400" y="1700213"/>
            <a:ext cx="216535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eaLnBrk="0" fontAlgn="base" hangingPunct="0">
              <a:spcBef>
                <a:spcPct val="0"/>
              </a:spcBef>
              <a:spcAft>
                <a:spcPct val="0"/>
              </a:spcAft>
              <a:defRPr/>
            </a:pPr>
            <a:r>
              <a:rPr lang="zh-CN" altLang="en-US" sz="1200" dirty="0">
                <a:solidFill>
                  <a:srgbClr val="FFFFFF"/>
                </a:solidFill>
                <a:latin typeface="Arial" charset="0"/>
                <a:ea typeface="SimSun" charset="0"/>
                <a:cs typeface="SimSun" charset="0"/>
              </a:rPr>
              <a:t>耶稣基督第二与圣徒一起归来</a:t>
            </a:r>
          </a:p>
        </p:txBody>
      </p:sp>
      <p:sp>
        <p:nvSpPr>
          <p:cNvPr id="37" name="Rectangle 14"/>
          <p:cNvSpPr>
            <a:spLocks noChangeArrowheads="1"/>
          </p:cNvSpPr>
          <p:nvPr/>
        </p:nvSpPr>
        <p:spPr bwMode="auto">
          <a:xfrm>
            <a:off x="1187450" y="1730375"/>
            <a:ext cx="1600200" cy="2746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eaLnBrk="0" fontAlgn="base" hangingPunct="0">
              <a:spcBef>
                <a:spcPct val="0"/>
              </a:spcBef>
              <a:spcAft>
                <a:spcPct val="0"/>
              </a:spcAft>
              <a:defRPr/>
            </a:pPr>
            <a:r>
              <a:rPr lang="zh-CN" altLang="en-US" sz="1200" dirty="0">
                <a:solidFill>
                  <a:srgbClr val="FFFFFF"/>
                </a:solidFill>
                <a:latin typeface="Arial" charset="0"/>
                <a:ea typeface="SimSun" charset="0"/>
                <a:cs typeface="SimSun" charset="0"/>
              </a:rPr>
              <a:t>耶路撒冷二度被灭</a:t>
            </a:r>
          </a:p>
        </p:txBody>
      </p:sp>
      <p:sp>
        <p:nvSpPr>
          <p:cNvPr id="491551" name="TextBox 11"/>
          <p:cNvSpPr txBox="1">
            <a:spLocks noChangeArrowheads="1"/>
          </p:cNvSpPr>
          <p:nvPr/>
        </p:nvSpPr>
        <p:spPr bwMode="auto">
          <a:xfrm>
            <a:off x="6443663" y="4005263"/>
            <a:ext cx="1296987"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0" fontAlgn="base" hangingPunct="0">
              <a:spcBef>
                <a:spcPct val="0"/>
              </a:spcBef>
              <a:spcAft>
                <a:spcPct val="0"/>
              </a:spcAft>
            </a:pPr>
            <a:r>
              <a:rPr lang="en-US" altLang="en-US" sz="1200" b="1">
                <a:solidFill>
                  <a:srgbClr val="FFFFFF"/>
                </a:solidFill>
              </a:rPr>
              <a:t>Daniel 9:27 </a:t>
            </a:r>
          </a:p>
          <a:p>
            <a:pPr algn="ctr" eaLnBrk="0" fontAlgn="base" hangingPunct="0">
              <a:spcBef>
                <a:spcPct val="0"/>
              </a:spcBef>
              <a:spcAft>
                <a:spcPct val="0"/>
              </a:spcAft>
            </a:pPr>
            <a:r>
              <a:rPr lang="en-US" altLang="en-US" sz="1200" b="1">
                <a:solidFill>
                  <a:srgbClr val="FFFFFF"/>
                </a:solidFill>
              </a:rPr>
              <a:t>Matt. 24:15</a:t>
            </a:r>
          </a:p>
        </p:txBody>
      </p:sp>
      <p:sp>
        <p:nvSpPr>
          <p:cNvPr id="491552" name="TextBox 12"/>
          <p:cNvSpPr txBox="1">
            <a:spLocks noChangeArrowheads="1"/>
          </p:cNvSpPr>
          <p:nvPr/>
        </p:nvSpPr>
        <p:spPr bwMode="auto">
          <a:xfrm>
            <a:off x="7667625" y="4005263"/>
            <a:ext cx="1441450"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0" fontAlgn="base" hangingPunct="0">
              <a:spcBef>
                <a:spcPct val="0"/>
              </a:spcBef>
              <a:spcAft>
                <a:spcPct val="0"/>
              </a:spcAft>
            </a:pPr>
            <a:r>
              <a:rPr lang="en-US" altLang="en-US" sz="1200" b="1">
                <a:solidFill>
                  <a:srgbClr val="FFFFFF"/>
                </a:solidFill>
              </a:rPr>
              <a:t>Matt. 25:31-46</a:t>
            </a:r>
          </a:p>
        </p:txBody>
      </p:sp>
      <p:sp>
        <p:nvSpPr>
          <p:cNvPr id="491553" name="TextBox 13"/>
          <p:cNvSpPr txBox="1">
            <a:spLocks noChangeArrowheads="1"/>
          </p:cNvSpPr>
          <p:nvPr/>
        </p:nvSpPr>
        <p:spPr bwMode="auto">
          <a:xfrm>
            <a:off x="1042988" y="1927225"/>
            <a:ext cx="1296987" cy="2778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0" fontAlgn="base" hangingPunct="0">
              <a:spcBef>
                <a:spcPct val="0"/>
              </a:spcBef>
              <a:spcAft>
                <a:spcPct val="0"/>
              </a:spcAft>
            </a:pPr>
            <a:r>
              <a:rPr lang="en-US" altLang="en-US" sz="1200" b="1">
                <a:solidFill>
                  <a:srgbClr val="FFFFFF"/>
                </a:solidFill>
              </a:rPr>
              <a:t>A.D 70</a:t>
            </a:r>
          </a:p>
        </p:txBody>
      </p:sp>
      <p:sp>
        <p:nvSpPr>
          <p:cNvPr id="491554" name="TextBox 14"/>
          <p:cNvSpPr txBox="1">
            <a:spLocks noChangeArrowheads="1"/>
          </p:cNvSpPr>
          <p:nvPr/>
        </p:nvSpPr>
        <p:spPr bwMode="auto">
          <a:xfrm>
            <a:off x="4572000" y="1927225"/>
            <a:ext cx="1512888" cy="2778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0" fontAlgn="base" hangingPunct="0">
              <a:spcBef>
                <a:spcPct val="0"/>
              </a:spcBef>
              <a:spcAft>
                <a:spcPct val="0"/>
              </a:spcAft>
            </a:pPr>
            <a:r>
              <a:rPr lang="en-US" altLang="en-US" sz="1200" b="1">
                <a:solidFill>
                  <a:srgbClr val="FFFFFF"/>
                </a:solidFill>
              </a:rPr>
              <a:t>1 Thess</a:t>
            </a:r>
            <a:r>
              <a:rPr lang="zh-CN" altLang="en-US" sz="1200" b="1">
                <a:solidFill>
                  <a:srgbClr val="FFFFFF"/>
                </a:solidFill>
              </a:rPr>
              <a:t>。</a:t>
            </a:r>
            <a:r>
              <a:rPr lang="en-US" altLang="ja-JP" sz="1200" b="1">
                <a:solidFill>
                  <a:srgbClr val="FFFFFF"/>
                </a:solidFill>
              </a:rPr>
              <a:t>4:14-17</a:t>
            </a:r>
            <a:endParaRPr lang="en-US" altLang="en-US" sz="1200" b="1">
              <a:solidFill>
                <a:srgbClr val="FFFFFF"/>
              </a:solidFill>
            </a:endParaRPr>
          </a:p>
        </p:txBody>
      </p:sp>
      <p:sp>
        <p:nvSpPr>
          <p:cNvPr id="491555" name="TextBox 16"/>
          <p:cNvSpPr txBox="1">
            <a:spLocks noChangeArrowheads="1"/>
          </p:cNvSpPr>
          <p:nvPr/>
        </p:nvSpPr>
        <p:spPr bwMode="auto">
          <a:xfrm>
            <a:off x="6804025" y="1927225"/>
            <a:ext cx="1647825" cy="2778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0" fontAlgn="base" hangingPunct="0">
              <a:spcBef>
                <a:spcPct val="0"/>
              </a:spcBef>
              <a:spcAft>
                <a:spcPct val="0"/>
              </a:spcAft>
            </a:pPr>
            <a:r>
              <a:rPr lang="en-US" altLang="en-US" sz="1200" b="1">
                <a:solidFill>
                  <a:srgbClr val="FFFFFF"/>
                </a:solidFill>
              </a:rPr>
              <a:t>Matt. 23:39; 24:30</a:t>
            </a:r>
          </a:p>
        </p:txBody>
      </p:sp>
      <p:sp>
        <p:nvSpPr>
          <p:cNvPr id="491556" name="TextBox 13"/>
          <p:cNvSpPr txBox="1">
            <a:spLocks noChangeArrowheads="1"/>
          </p:cNvSpPr>
          <p:nvPr/>
        </p:nvSpPr>
        <p:spPr bwMode="auto">
          <a:xfrm>
            <a:off x="46038" y="1927225"/>
            <a:ext cx="1077912" cy="2778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0" fontAlgn="base" hangingPunct="0">
              <a:spcBef>
                <a:spcPct val="0"/>
              </a:spcBef>
              <a:spcAft>
                <a:spcPct val="0"/>
              </a:spcAft>
            </a:pPr>
            <a:r>
              <a:rPr lang="en-US" altLang="en-US" sz="1200" b="1">
                <a:solidFill>
                  <a:srgbClr val="FFFFFF"/>
                </a:solidFill>
              </a:rPr>
              <a:t>586 B.C.</a:t>
            </a:r>
          </a:p>
        </p:txBody>
      </p:sp>
      <p:sp>
        <p:nvSpPr>
          <p:cNvPr id="491557" name="TextBox 9"/>
          <p:cNvSpPr txBox="1">
            <a:spLocks noChangeArrowheads="1"/>
          </p:cNvSpPr>
          <p:nvPr/>
        </p:nvSpPr>
        <p:spPr bwMode="auto">
          <a:xfrm>
            <a:off x="2700338" y="4797425"/>
            <a:ext cx="2943225"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0" fontAlgn="base" hangingPunct="0">
              <a:spcBef>
                <a:spcPct val="0"/>
              </a:spcBef>
              <a:spcAft>
                <a:spcPct val="0"/>
              </a:spcAft>
            </a:pPr>
            <a:r>
              <a:rPr lang="en-US" altLang="en-US" sz="1200" b="1">
                <a:solidFill>
                  <a:srgbClr val="FFFFFF"/>
                </a:solidFill>
              </a:rPr>
              <a:t>Luke 21:24</a:t>
            </a:r>
          </a:p>
        </p:txBody>
      </p:sp>
      <p:pic>
        <p:nvPicPr>
          <p:cNvPr id="491558" name="Picture 3"/>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9540875" y="1844675"/>
            <a:ext cx="9144000" cy="3532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389836770"/>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ctangle 40"/>
          <p:cNvSpPr/>
          <p:nvPr/>
        </p:nvSpPr>
        <p:spPr bwMode="auto">
          <a:xfrm>
            <a:off x="0" y="0"/>
            <a:ext cx="9251950" cy="6858000"/>
          </a:xfrm>
          <a:prstGeom prst="rect">
            <a:avLst/>
          </a:prstGeom>
          <a:solidFill>
            <a:schemeClr val="accent4">
              <a:lumMod val="60000"/>
              <a:lumOff val="40000"/>
            </a:schemeClr>
          </a:solidFill>
          <a:ln w="9525" cap="flat" cmpd="sng" algn="ctr">
            <a:solidFill>
              <a:schemeClr val="tx1"/>
            </a:solidFill>
            <a:prstDash val="solid"/>
            <a:round/>
            <a:headEnd type="none" w="med" len="med"/>
            <a:tailEnd type="none" w="med" len="med"/>
          </a:ln>
          <a:effec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0" fontAlgn="base" hangingPunct="0">
              <a:spcBef>
                <a:spcPct val="0"/>
              </a:spcBef>
              <a:spcAft>
                <a:spcPct val="0"/>
              </a:spcAft>
            </a:pPr>
            <a:endParaRPr lang="en-US" altLang="en-US">
              <a:solidFill>
                <a:srgbClr val="FFFFCC"/>
              </a:solidFill>
            </a:endParaRPr>
          </a:p>
        </p:txBody>
      </p:sp>
      <p:sp>
        <p:nvSpPr>
          <p:cNvPr id="493570" name="Rectangle 4"/>
          <p:cNvSpPr>
            <a:spLocks noGrp="1" noChangeArrowheads="1"/>
          </p:cNvSpPr>
          <p:nvPr>
            <p:ph type="title" idx="4294967295"/>
          </p:nvPr>
        </p:nvSpPr>
        <p:spPr>
          <a:xfrm>
            <a:off x="533400" y="304800"/>
            <a:ext cx="7924800" cy="609600"/>
          </a:xfrm>
          <a:solidFill>
            <a:srgbClr val="000000"/>
          </a:solidFill>
        </p:spPr>
        <p:txBody>
          <a:bodyPr anchor="t"/>
          <a:lstStyle/>
          <a:p>
            <a:pPr eaLnBrk="1" hangingPunct="1"/>
            <a:r>
              <a:rPr lang="zh-TW" altLang="en-US" sz="3200" b="1">
                <a:latin typeface="Arial" pitchFamily="34" charset="0"/>
                <a:ea typeface="ＭＳ Ｐゴシック" pitchFamily="34" charset="-128"/>
              </a:rPr>
              <a:t>外邦人的时代 </a:t>
            </a:r>
            <a:r>
              <a:rPr lang="en-US" altLang="zh-TW" sz="3200" b="1">
                <a:latin typeface="Arial" pitchFamily="34" charset="0"/>
                <a:ea typeface="ＭＳ Ｐゴシック" pitchFamily="34" charset="-128"/>
              </a:rPr>
              <a:t>(</a:t>
            </a:r>
            <a:r>
              <a:rPr lang="zh-TW" altLang="en-US" sz="3200" b="1">
                <a:latin typeface="Arial" pitchFamily="34" charset="0"/>
                <a:ea typeface="ＭＳ Ｐゴシック" pitchFamily="34" charset="-128"/>
              </a:rPr>
              <a:t>路加福音 </a:t>
            </a:r>
            <a:r>
              <a:rPr lang="en-US" altLang="zh-TW" sz="3200" b="1">
                <a:latin typeface="Arial" pitchFamily="34" charset="0"/>
                <a:ea typeface="ＭＳ Ｐゴシック" pitchFamily="34" charset="-128"/>
              </a:rPr>
              <a:t>21:24)</a:t>
            </a:r>
            <a:endParaRPr lang="en-US" altLang="en-US" sz="3200" b="1">
              <a:latin typeface="Arial" pitchFamily="34" charset="0"/>
              <a:ea typeface="ＭＳ Ｐゴシック" pitchFamily="34" charset="-128"/>
            </a:endParaRPr>
          </a:p>
        </p:txBody>
      </p:sp>
      <p:sp>
        <p:nvSpPr>
          <p:cNvPr id="493571" name="Text Box 3"/>
          <p:cNvSpPr txBox="1">
            <a:spLocks noChangeArrowheads="1"/>
          </p:cNvSpPr>
          <p:nvPr/>
        </p:nvSpPr>
        <p:spPr bwMode="auto">
          <a:xfrm>
            <a:off x="8502650" y="0"/>
            <a:ext cx="6985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fontAlgn="base">
              <a:spcBef>
                <a:spcPct val="0"/>
              </a:spcBef>
              <a:spcAft>
                <a:spcPct val="0"/>
              </a:spcAft>
            </a:pPr>
            <a:r>
              <a:rPr lang="en-US" altLang="en-US" b="1">
                <a:solidFill>
                  <a:srgbClr val="000000"/>
                </a:solidFill>
                <a:cs typeface="Arial" pitchFamily="34" charset="0"/>
              </a:rPr>
              <a:t>106</a:t>
            </a:r>
          </a:p>
        </p:txBody>
      </p:sp>
      <p:sp>
        <p:nvSpPr>
          <p:cNvPr id="493572" name="TextBox 18"/>
          <p:cNvSpPr txBox="1">
            <a:spLocks noChangeArrowheads="1"/>
          </p:cNvSpPr>
          <p:nvPr/>
        </p:nvSpPr>
        <p:spPr bwMode="auto">
          <a:xfrm>
            <a:off x="4338638" y="2790825"/>
            <a:ext cx="865187" cy="246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0" fontAlgn="base" hangingPunct="0">
              <a:spcBef>
                <a:spcPct val="0"/>
              </a:spcBef>
              <a:spcAft>
                <a:spcPct val="0"/>
              </a:spcAft>
            </a:pPr>
            <a:r>
              <a:rPr lang="en-US" altLang="en-US" sz="1000" b="1">
                <a:solidFill>
                  <a:srgbClr val="220011"/>
                </a:solidFill>
              </a:rPr>
              <a:t>AD 70</a:t>
            </a:r>
            <a:endParaRPr lang="en-US" altLang="en-US" sz="800" b="1">
              <a:solidFill>
                <a:srgbClr val="220011"/>
              </a:solidFill>
            </a:endParaRPr>
          </a:p>
        </p:txBody>
      </p:sp>
      <p:sp>
        <p:nvSpPr>
          <p:cNvPr id="493573" name="TextBox 19"/>
          <p:cNvSpPr txBox="1">
            <a:spLocks noChangeArrowheads="1"/>
          </p:cNvSpPr>
          <p:nvPr/>
        </p:nvSpPr>
        <p:spPr bwMode="auto">
          <a:xfrm>
            <a:off x="1241425" y="3381375"/>
            <a:ext cx="865188" cy="246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0" fontAlgn="base" hangingPunct="0">
              <a:spcBef>
                <a:spcPct val="0"/>
              </a:spcBef>
              <a:spcAft>
                <a:spcPct val="0"/>
              </a:spcAft>
            </a:pPr>
            <a:r>
              <a:rPr lang="en-US" altLang="en-US" sz="1000" b="1">
                <a:solidFill>
                  <a:srgbClr val="220011"/>
                </a:solidFill>
              </a:rPr>
              <a:t>538 BC</a:t>
            </a:r>
            <a:endParaRPr lang="en-US" altLang="en-US" sz="800" b="1">
              <a:solidFill>
                <a:srgbClr val="220011"/>
              </a:solidFill>
            </a:endParaRPr>
          </a:p>
        </p:txBody>
      </p:sp>
      <p:sp>
        <p:nvSpPr>
          <p:cNvPr id="493574" name="TextBox 20"/>
          <p:cNvSpPr txBox="1">
            <a:spLocks noChangeArrowheads="1"/>
          </p:cNvSpPr>
          <p:nvPr/>
        </p:nvSpPr>
        <p:spPr bwMode="auto">
          <a:xfrm>
            <a:off x="2393950" y="3381375"/>
            <a:ext cx="865188" cy="246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0" fontAlgn="base" hangingPunct="0">
              <a:spcBef>
                <a:spcPct val="0"/>
              </a:spcBef>
              <a:spcAft>
                <a:spcPct val="0"/>
              </a:spcAft>
            </a:pPr>
            <a:r>
              <a:rPr lang="en-US" altLang="en-US" sz="1000" b="1">
                <a:solidFill>
                  <a:srgbClr val="220011"/>
                </a:solidFill>
              </a:rPr>
              <a:t>333 BC</a:t>
            </a:r>
            <a:endParaRPr lang="en-US" altLang="en-US" sz="800" b="1">
              <a:solidFill>
                <a:srgbClr val="220011"/>
              </a:solidFill>
            </a:endParaRPr>
          </a:p>
        </p:txBody>
      </p:sp>
      <p:sp>
        <p:nvSpPr>
          <p:cNvPr id="493575" name="TextBox 21"/>
          <p:cNvSpPr txBox="1">
            <a:spLocks noChangeArrowheads="1"/>
          </p:cNvSpPr>
          <p:nvPr/>
        </p:nvSpPr>
        <p:spPr bwMode="auto">
          <a:xfrm>
            <a:off x="3762375" y="3381375"/>
            <a:ext cx="865188" cy="246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0" fontAlgn="base" hangingPunct="0">
              <a:spcBef>
                <a:spcPct val="0"/>
              </a:spcBef>
              <a:spcAft>
                <a:spcPct val="0"/>
              </a:spcAft>
            </a:pPr>
            <a:r>
              <a:rPr lang="en-US" altLang="en-US" sz="1000" b="1">
                <a:solidFill>
                  <a:srgbClr val="220011"/>
                </a:solidFill>
              </a:rPr>
              <a:t>63 BC</a:t>
            </a:r>
            <a:endParaRPr lang="en-US" altLang="en-US" sz="800" b="1">
              <a:solidFill>
                <a:srgbClr val="220011"/>
              </a:solidFill>
            </a:endParaRPr>
          </a:p>
        </p:txBody>
      </p:sp>
      <p:grpSp>
        <p:nvGrpSpPr>
          <p:cNvPr id="25" name="Group 24"/>
          <p:cNvGrpSpPr/>
          <p:nvPr/>
        </p:nvGrpSpPr>
        <p:grpSpPr>
          <a:xfrm>
            <a:off x="4139952" y="2492896"/>
            <a:ext cx="567680" cy="720080"/>
            <a:chOff x="835968" y="2204864"/>
            <a:chExt cx="567680" cy="864096"/>
          </a:xfrm>
          <a:solidFill>
            <a:srgbClr val="0000FF"/>
          </a:solidFill>
        </p:grpSpPr>
        <p:sp>
          <p:nvSpPr>
            <p:cNvPr id="26" name="Rectangle 25"/>
            <p:cNvSpPr/>
            <p:nvPr/>
          </p:nvSpPr>
          <p:spPr bwMode="auto">
            <a:xfrm>
              <a:off x="1047800" y="2204864"/>
              <a:ext cx="144016" cy="864096"/>
            </a:xfrm>
            <a:prstGeom prst="rect">
              <a:avLst/>
            </a:prstGeom>
            <a:grpFill/>
            <a:ln w="9525" cap="flat" cmpd="sng" algn="ctr">
              <a:noFill/>
              <a:prstDash val="solid"/>
              <a:round/>
              <a:headEnd type="none" w="med" len="med"/>
              <a:tailEnd type="none" w="med" len="med"/>
            </a:ln>
            <a:effectLst/>
          </p:spPr>
          <p:txBody>
            <a:bodyPr/>
            <a:lstStyle/>
            <a:p>
              <a:pPr eaLnBrk="0" fontAlgn="base" hangingPunct="0">
                <a:spcBef>
                  <a:spcPct val="0"/>
                </a:spcBef>
                <a:spcAft>
                  <a:spcPct val="0"/>
                </a:spcAft>
                <a:defRPr/>
              </a:pPr>
              <a:endParaRPr lang="en-US" sz="2400">
                <a:solidFill>
                  <a:srgbClr val="FFFFCC"/>
                </a:solidFill>
                <a:latin typeface="Arial" charset="0"/>
                <a:ea typeface="ＭＳ Ｐゴシック" charset="-128"/>
                <a:cs typeface="ＭＳ Ｐゴシック" charset="-128"/>
              </a:endParaRPr>
            </a:p>
          </p:txBody>
        </p:sp>
        <p:sp>
          <p:nvSpPr>
            <p:cNvPr id="27" name="Rectangle 26"/>
            <p:cNvSpPr/>
            <p:nvPr/>
          </p:nvSpPr>
          <p:spPr bwMode="auto">
            <a:xfrm rot="16200000">
              <a:off x="1047800" y="2209056"/>
              <a:ext cx="144016" cy="567680"/>
            </a:xfrm>
            <a:prstGeom prst="rect">
              <a:avLst/>
            </a:prstGeom>
            <a:grpFill/>
            <a:ln w="9525" cap="flat" cmpd="sng" algn="ctr">
              <a:noFill/>
              <a:prstDash val="solid"/>
              <a:round/>
              <a:headEnd type="none" w="med" len="med"/>
              <a:tailEnd type="none" w="med" len="med"/>
            </a:ln>
            <a:effectLst/>
          </p:spPr>
          <p:txBody>
            <a:bodyPr/>
            <a:lstStyle/>
            <a:p>
              <a:pPr eaLnBrk="0" fontAlgn="base" hangingPunct="0">
                <a:spcBef>
                  <a:spcPct val="0"/>
                </a:spcBef>
                <a:spcAft>
                  <a:spcPct val="0"/>
                </a:spcAft>
                <a:defRPr/>
              </a:pPr>
              <a:endParaRPr lang="en-US" sz="2400">
                <a:solidFill>
                  <a:srgbClr val="FFFFCC"/>
                </a:solidFill>
                <a:latin typeface="Arial" charset="0"/>
                <a:ea typeface="ＭＳ Ｐゴシック" charset="-128"/>
                <a:cs typeface="ＭＳ Ｐゴシック" charset="-128"/>
              </a:endParaRPr>
            </a:p>
          </p:txBody>
        </p:sp>
      </p:grpSp>
      <p:cxnSp>
        <p:nvCxnSpPr>
          <p:cNvPr id="493577" name="Straight Connector 3"/>
          <p:cNvCxnSpPr>
            <a:cxnSpLocks noChangeShapeType="1"/>
          </p:cNvCxnSpPr>
          <p:nvPr/>
        </p:nvCxnSpPr>
        <p:spPr bwMode="auto">
          <a:xfrm>
            <a:off x="1314450" y="1724025"/>
            <a:ext cx="0" cy="2447925"/>
          </a:xfrm>
          <a:prstGeom prst="line">
            <a:avLst/>
          </a:prstGeom>
          <a:noFill/>
          <a:ln w="57150">
            <a:solidFill>
              <a:srgbClr val="0000FF"/>
            </a:solidFill>
            <a:round/>
            <a:headEnd/>
            <a:tailEnd/>
          </a:ln>
          <a:extLst>
            <a:ext uri="{909E8E84-426E-40dd-AFC4-6F175D3DCCD1}">
              <a14:hiddenFill xmlns:a14="http://schemas.microsoft.com/office/drawing/2010/main" xmlns="">
                <a:noFill/>
              </a14:hiddenFill>
            </a:ext>
          </a:extLst>
        </p:spPr>
      </p:cxnSp>
      <p:cxnSp>
        <p:nvCxnSpPr>
          <p:cNvPr id="493578" name="Straight Connector 30"/>
          <p:cNvCxnSpPr>
            <a:cxnSpLocks noChangeShapeType="1"/>
          </p:cNvCxnSpPr>
          <p:nvPr/>
        </p:nvCxnSpPr>
        <p:spPr bwMode="auto">
          <a:xfrm>
            <a:off x="8010525" y="1724025"/>
            <a:ext cx="0" cy="2447925"/>
          </a:xfrm>
          <a:prstGeom prst="line">
            <a:avLst/>
          </a:prstGeom>
          <a:noFill/>
          <a:ln w="57150">
            <a:solidFill>
              <a:srgbClr val="0000FF"/>
            </a:solidFill>
            <a:round/>
            <a:headEnd/>
            <a:tailEnd/>
          </a:ln>
          <a:extLst>
            <a:ext uri="{909E8E84-426E-40dd-AFC4-6F175D3DCCD1}">
              <a14:hiddenFill xmlns:a14="http://schemas.microsoft.com/office/drawing/2010/main" xmlns="">
                <a:noFill/>
              </a14:hiddenFill>
            </a:ext>
          </a:extLst>
        </p:spPr>
      </p:cxnSp>
      <p:cxnSp>
        <p:nvCxnSpPr>
          <p:cNvPr id="493579" name="Straight Connector 31"/>
          <p:cNvCxnSpPr>
            <a:cxnSpLocks noChangeShapeType="1"/>
          </p:cNvCxnSpPr>
          <p:nvPr/>
        </p:nvCxnSpPr>
        <p:spPr bwMode="auto">
          <a:xfrm>
            <a:off x="1314450" y="1724025"/>
            <a:ext cx="6696075" cy="0"/>
          </a:xfrm>
          <a:prstGeom prst="line">
            <a:avLst/>
          </a:prstGeom>
          <a:noFill/>
          <a:ln w="57150">
            <a:solidFill>
              <a:srgbClr val="0000FF"/>
            </a:solidFill>
            <a:round/>
            <a:headEnd/>
            <a:tailEnd/>
          </a:ln>
          <a:extLst>
            <a:ext uri="{909E8E84-426E-40dd-AFC4-6F175D3DCCD1}">
              <a14:hiddenFill xmlns:a14="http://schemas.microsoft.com/office/drawing/2010/main" xmlns="">
                <a:noFill/>
              </a14:hiddenFill>
            </a:ext>
          </a:extLst>
        </p:spPr>
      </p:cxnSp>
      <p:sp>
        <p:nvSpPr>
          <p:cNvPr id="493580" name="Rectangle 42"/>
          <p:cNvSpPr>
            <a:spLocks noChangeArrowheads="1"/>
          </p:cNvSpPr>
          <p:nvPr/>
        </p:nvSpPr>
        <p:spPr bwMode="auto">
          <a:xfrm>
            <a:off x="1673225" y="3021013"/>
            <a:ext cx="792163" cy="142875"/>
          </a:xfrm>
          <a:prstGeom prst="rect">
            <a:avLst/>
          </a:prstGeom>
          <a:pattFill prst="pct80">
            <a:fgClr>
              <a:schemeClr val="accent1"/>
            </a:fgClr>
            <a:bgClr>
              <a:srgbClr val="FFFFFF"/>
            </a:bgClr>
          </a:pattFill>
          <a:ln>
            <a:noFill/>
          </a:ln>
          <a:extLst>
            <a:ext uri="{91240B29-F687-4f45-9708-019B960494DF}">
              <a14:hiddenLine xmlns:a14="http://schemas.microsoft.com/office/drawing/2010/main" xmlns="" w="9525">
                <a:solidFill>
                  <a:srgbClr val="000000"/>
                </a:solidFill>
                <a:round/>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0" fontAlgn="base" hangingPunct="0">
              <a:spcBef>
                <a:spcPct val="0"/>
              </a:spcBef>
              <a:spcAft>
                <a:spcPct val="0"/>
              </a:spcAft>
            </a:pPr>
            <a:endParaRPr lang="en-US" altLang="en-US">
              <a:solidFill>
                <a:srgbClr val="FFFFCC"/>
              </a:solidFill>
            </a:endParaRPr>
          </a:p>
        </p:txBody>
      </p:sp>
      <p:cxnSp>
        <p:nvCxnSpPr>
          <p:cNvPr id="493581" name="Straight Connector 43"/>
          <p:cNvCxnSpPr>
            <a:cxnSpLocks noChangeShapeType="1"/>
          </p:cNvCxnSpPr>
          <p:nvPr/>
        </p:nvCxnSpPr>
        <p:spPr bwMode="auto">
          <a:xfrm>
            <a:off x="2827338" y="2947988"/>
            <a:ext cx="0" cy="433387"/>
          </a:xfrm>
          <a:prstGeom prst="line">
            <a:avLst/>
          </a:prstGeom>
          <a:noFill/>
          <a:ln w="57150">
            <a:solidFill>
              <a:srgbClr val="0000FF"/>
            </a:solidFill>
            <a:round/>
            <a:headEnd/>
            <a:tailEnd/>
          </a:ln>
          <a:extLst>
            <a:ext uri="{909E8E84-426E-40dd-AFC4-6F175D3DCCD1}">
              <a14:hiddenFill xmlns:a14="http://schemas.microsoft.com/office/drawing/2010/main" xmlns="">
                <a:noFill/>
              </a14:hiddenFill>
            </a:ext>
          </a:extLst>
        </p:spPr>
      </p:cxnSp>
      <p:cxnSp>
        <p:nvCxnSpPr>
          <p:cNvPr id="493582" name="Straight Connector 46"/>
          <p:cNvCxnSpPr>
            <a:cxnSpLocks noChangeShapeType="1"/>
          </p:cNvCxnSpPr>
          <p:nvPr/>
        </p:nvCxnSpPr>
        <p:spPr bwMode="auto">
          <a:xfrm>
            <a:off x="4122738" y="2947988"/>
            <a:ext cx="0" cy="433387"/>
          </a:xfrm>
          <a:prstGeom prst="line">
            <a:avLst/>
          </a:prstGeom>
          <a:noFill/>
          <a:ln w="57150">
            <a:solidFill>
              <a:srgbClr val="0000FF"/>
            </a:solidFill>
            <a:round/>
            <a:headEnd/>
            <a:tailEnd/>
          </a:ln>
          <a:extLst>
            <a:ext uri="{909E8E84-426E-40dd-AFC4-6F175D3DCCD1}">
              <a14:hiddenFill xmlns:a14="http://schemas.microsoft.com/office/drawing/2010/main" xmlns="">
                <a:noFill/>
              </a14:hiddenFill>
            </a:ext>
          </a:extLst>
        </p:spPr>
      </p:cxnSp>
      <p:cxnSp>
        <p:nvCxnSpPr>
          <p:cNvPr id="493583" name="Straight Connector 48"/>
          <p:cNvCxnSpPr>
            <a:cxnSpLocks noChangeShapeType="1"/>
          </p:cNvCxnSpPr>
          <p:nvPr/>
        </p:nvCxnSpPr>
        <p:spPr bwMode="auto">
          <a:xfrm>
            <a:off x="1674813" y="2947988"/>
            <a:ext cx="0" cy="433387"/>
          </a:xfrm>
          <a:prstGeom prst="line">
            <a:avLst/>
          </a:prstGeom>
          <a:noFill/>
          <a:ln w="57150">
            <a:solidFill>
              <a:srgbClr val="0000FF"/>
            </a:solidFill>
            <a:round/>
            <a:headEnd/>
            <a:tailEnd/>
          </a:ln>
          <a:extLst>
            <a:ext uri="{909E8E84-426E-40dd-AFC4-6F175D3DCCD1}">
              <a14:hiddenFill xmlns:a14="http://schemas.microsoft.com/office/drawing/2010/main" xmlns="">
                <a:noFill/>
              </a14:hiddenFill>
            </a:ext>
          </a:extLst>
        </p:spPr>
      </p:cxnSp>
      <p:sp>
        <p:nvSpPr>
          <p:cNvPr id="493584" name="Rectangle 1"/>
          <p:cNvSpPr>
            <a:spLocks noChangeArrowheads="1"/>
          </p:cNvSpPr>
          <p:nvPr/>
        </p:nvSpPr>
        <p:spPr bwMode="auto">
          <a:xfrm>
            <a:off x="233363" y="3021013"/>
            <a:ext cx="1081087" cy="142875"/>
          </a:xfrm>
          <a:prstGeom prst="rect">
            <a:avLst/>
          </a:prstGeom>
          <a:solidFill>
            <a:srgbClr val="0000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0" fontAlgn="base" hangingPunct="0">
              <a:spcBef>
                <a:spcPct val="0"/>
              </a:spcBef>
              <a:spcAft>
                <a:spcPct val="0"/>
              </a:spcAft>
            </a:pPr>
            <a:endParaRPr lang="en-US" altLang="en-US">
              <a:solidFill>
                <a:srgbClr val="FFFFCC"/>
              </a:solidFill>
            </a:endParaRPr>
          </a:p>
        </p:txBody>
      </p:sp>
      <p:sp>
        <p:nvSpPr>
          <p:cNvPr id="24" name="TextBox 23"/>
          <p:cNvSpPr txBox="1"/>
          <p:nvPr/>
        </p:nvSpPr>
        <p:spPr>
          <a:xfrm>
            <a:off x="881063" y="2574925"/>
            <a:ext cx="865187" cy="230188"/>
          </a:xfrm>
          <a:prstGeom prst="rect">
            <a:avLst/>
          </a:prstGeom>
          <a:solidFill>
            <a:schemeClr val="accent4">
              <a:lumMod val="60000"/>
              <a:lumOff val="40000"/>
            </a:schemeClr>
          </a:solidFill>
        </p:spPr>
        <p:txBody>
          <a:bodyPr>
            <a:spAutoFit/>
          </a:bodyPr>
          <a:lstStyle>
            <a:defPPr>
              <a:defRPr lang="en-US"/>
            </a:defPPr>
            <a:lvl1pPr algn="ctr">
              <a:defRPr sz="900" b="1">
                <a:solidFill>
                  <a:schemeClr val="bg2"/>
                </a:solidFill>
                <a:latin typeface="Arial" pitchFamily="34" charset="0"/>
                <a:ea typeface="ＭＳ Ｐゴシック" pitchFamily="34" charset="-128"/>
                <a:cs typeface="+mn-cs"/>
              </a:defRPr>
            </a:lvl1pPr>
          </a:lstStyle>
          <a:p>
            <a:pPr eaLnBrk="0" fontAlgn="base" hangingPunct="0">
              <a:spcBef>
                <a:spcPct val="0"/>
              </a:spcBef>
              <a:spcAft>
                <a:spcPct val="0"/>
              </a:spcAft>
              <a:defRPr/>
            </a:pPr>
            <a:r>
              <a:rPr lang="en-US" dirty="0">
                <a:solidFill>
                  <a:srgbClr val="220011"/>
                </a:solidFill>
              </a:rPr>
              <a:t>586 BC</a:t>
            </a:r>
          </a:p>
        </p:txBody>
      </p:sp>
      <p:sp>
        <p:nvSpPr>
          <p:cNvPr id="50" name="TextBox 49"/>
          <p:cNvSpPr txBox="1"/>
          <p:nvPr/>
        </p:nvSpPr>
        <p:spPr>
          <a:xfrm>
            <a:off x="3419475" y="6237288"/>
            <a:ext cx="5724525" cy="254000"/>
          </a:xfrm>
          <a:prstGeom prst="rect">
            <a:avLst/>
          </a:prstGeom>
          <a:noFill/>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eaLnBrk="0" fontAlgn="base" hangingPunct="0">
              <a:spcBef>
                <a:spcPct val="0"/>
              </a:spcBef>
              <a:spcAft>
                <a:spcPct val="0"/>
              </a:spcAft>
            </a:pPr>
            <a:r>
              <a:rPr lang="en-US" altLang="en-US" sz="1000" b="1">
                <a:solidFill>
                  <a:srgbClr val="220011"/>
                </a:solidFill>
              </a:rPr>
              <a:t>Adapted from Raymond Ludwigson, </a:t>
            </a:r>
            <a:r>
              <a:rPr lang="en-US" altLang="en-US" sz="1000" b="1" i="1">
                <a:solidFill>
                  <a:srgbClr val="220011"/>
                </a:solidFill>
              </a:rPr>
              <a:t>A Survey of Bible Prophecy</a:t>
            </a:r>
            <a:endParaRPr lang="en-US" altLang="en-US" sz="900" b="1" i="1">
              <a:solidFill>
                <a:srgbClr val="220011"/>
              </a:solidFill>
            </a:endParaRPr>
          </a:p>
        </p:txBody>
      </p:sp>
      <p:sp>
        <p:nvSpPr>
          <p:cNvPr id="23" name="Rectangle 5"/>
          <p:cNvSpPr>
            <a:spLocks noChangeArrowheads="1"/>
          </p:cNvSpPr>
          <p:nvPr/>
        </p:nvSpPr>
        <p:spPr bwMode="auto">
          <a:xfrm>
            <a:off x="3059113" y="1268413"/>
            <a:ext cx="3103562" cy="3381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0" fontAlgn="base" hangingPunct="0">
              <a:spcBef>
                <a:spcPct val="0"/>
              </a:spcBef>
              <a:spcAft>
                <a:spcPct val="0"/>
              </a:spcAft>
            </a:pPr>
            <a:r>
              <a:rPr lang="zh-CN" altLang="en-US" sz="1600" b="1">
                <a:solidFill>
                  <a:srgbClr val="000000"/>
                </a:solidFill>
                <a:ea typeface="SimSun" pitchFamily="2" charset="-122"/>
              </a:rPr>
              <a:t>外邦人的时代 </a:t>
            </a:r>
            <a:r>
              <a:rPr lang="en-US" altLang="zh-CN" sz="1600" b="1">
                <a:solidFill>
                  <a:srgbClr val="000000"/>
                </a:solidFill>
                <a:ea typeface="SimSun" pitchFamily="2" charset="-122"/>
              </a:rPr>
              <a:t>(</a:t>
            </a:r>
            <a:r>
              <a:rPr lang="zh-CN" altLang="en-US" sz="1600" b="1">
                <a:solidFill>
                  <a:srgbClr val="000000"/>
                </a:solidFill>
                <a:ea typeface="SimSun" pitchFamily="2" charset="-122"/>
              </a:rPr>
              <a:t>路加福音 </a:t>
            </a:r>
            <a:r>
              <a:rPr lang="en-US" altLang="zh-CN" sz="1600" b="1">
                <a:solidFill>
                  <a:srgbClr val="000000"/>
                </a:solidFill>
                <a:ea typeface="SimSun" pitchFamily="2" charset="-122"/>
              </a:rPr>
              <a:t>21:24)</a:t>
            </a:r>
            <a:endParaRPr lang="zh-CN" altLang="en-US" sz="1600" b="1">
              <a:solidFill>
                <a:srgbClr val="000000"/>
              </a:solidFill>
              <a:ea typeface="SimSun" pitchFamily="2" charset="-122"/>
            </a:endParaRPr>
          </a:p>
        </p:txBody>
      </p:sp>
      <p:sp>
        <p:nvSpPr>
          <p:cNvPr id="28" name="Rectangle 6"/>
          <p:cNvSpPr>
            <a:spLocks noChangeArrowheads="1"/>
          </p:cNvSpPr>
          <p:nvPr/>
        </p:nvSpPr>
        <p:spPr bwMode="auto">
          <a:xfrm>
            <a:off x="5791200" y="2782888"/>
            <a:ext cx="1301750" cy="3365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0" fontAlgn="base" hangingPunct="0">
              <a:spcBef>
                <a:spcPct val="0"/>
              </a:spcBef>
              <a:spcAft>
                <a:spcPct val="0"/>
              </a:spcAft>
              <a:defRPr/>
            </a:pPr>
            <a:r>
              <a:rPr lang="zh-CN" altLang="en-US" sz="1600" b="1" dirty="0">
                <a:solidFill>
                  <a:srgbClr val="000000"/>
                </a:solidFill>
                <a:latin typeface="Arial" charset="0"/>
                <a:ea typeface="SimSun" charset="0"/>
                <a:cs typeface="SimSun" charset="0"/>
              </a:rPr>
              <a:t>教 会 时 期</a:t>
            </a:r>
          </a:p>
        </p:txBody>
      </p:sp>
      <p:sp>
        <p:nvSpPr>
          <p:cNvPr id="29" name="Rectangle 8"/>
          <p:cNvSpPr>
            <a:spLocks noChangeArrowheads="1"/>
          </p:cNvSpPr>
          <p:nvPr/>
        </p:nvSpPr>
        <p:spPr bwMode="auto">
          <a:xfrm>
            <a:off x="8045450" y="2781300"/>
            <a:ext cx="1325563" cy="3397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eaLnBrk="0" fontAlgn="base" hangingPunct="0">
              <a:spcBef>
                <a:spcPct val="0"/>
              </a:spcBef>
              <a:spcAft>
                <a:spcPct val="0"/>
              </a:spcAft>
              <a:defRPr/>
            </a:pPr>
            <a:r>
              <a:rPr lang="zh-CN" altLang="en-US" sz="1600" b="1" dirty="0">
                <a:solidFill>
                  <a:srgbClr val="000000"/>
                </a:solidFill>
                <a:latin typeface="Arial" charset="0"/>
                <a:ea typeface="SimSun" charset="0"/>
                <a:cs typeface="SimSun" charset="0"/>
              </a:rPr>
              <a:t>主 的 宝 座</a:t>
            </a:r>
          </a:p>
        </p:txBody>
      </p:sp>
      <p:sp>
        <p:nvSpPr>
          <p:cNvPr id="30" name="Rectangle 9"/>
          <p:cNvSpPr>
            <a:spLocks noChangeArrowheads="1"/>
          </p:cNvSpPr>
          <p:nvPr/>
        </p:nvSpPr>
        <p:spPr bwMode="auto">
          <a:xfrm>
            <a:off x="330200" y="2487613"/>
            <a:ext cx="64135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eaLnBrk="0" fontAlgn="base" hangingPunct="0">
              <a:spcBef>
                <a:spcPct val="0"/>
              </a:spcBef>
              <a:spcAft>
                <a:spcPct val="0"/>
              </a:spcAft>
              <a:defRPr/>
            </a:pPr>
            <a:r>
              <a:rPr lang="zh-CN" altLang="en-US" sz="1200" dirty="0">
                <a:solidFill>
                  <a:srgbClr val="000000"/>
                </a:solidFill>
                <a:latin typeface="Arial" charset="0"/>
                <a:ea typeface="SimSun" charset="0"/>
                <a:cs typeface="SimSun" charset="0"/>
              </a:rPr>
              <a:t>猶大国</a:t>
            </a:r>
          </a:p>
        </p:txBody>
      </p:sp>
      <p:sp>
        <p:nvSpPr>
          <p:cNvPr id="31" name="Rectangle 10"/>
          <p:cNvSpPr>
            <a:spLocks noChangeArrowheads="1"/>
          </p:cNvSpPr>
          <p:nvPr/>
        </p:nvSpPr>
        <p:spPr bwMode="auto">
          <a:xfrm>
            <a:off x="539750" y="3141663"/>
            <a:ext cx="64135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eaLnBrk="0" fontAlgn="base" hangingPunct="0">
              <a:spcBef>
                <a:spcPct val="0"/>
              </a:spcBef>
              <a:spcAft>
                <a:spcPct val="0"/>
              </a:spcAft>
              <a:defRPr/>
            </a:pPr>
            <a:r>
              <a:rPr lang="zh-CN" altLang="en-US" sz="1200" dirty="0">
                <a:solidFill>
                  <a:srgbClr val="000000"/>
                </a:solidFill>
                <a:latin typeface="Arial" charset="0"/>
                <a:ea typeface="SimSun" charset="0"/>
                <a:cs typeface="SimSun" charset="0"/>
              </a:rPr>
              <a:t>巴比伦</a:t>
            </a:r>
          </a:p>
        </p:txBody>
      </p:sp>
      <p:sp>
        <p:nvSpPr>
          <p:cNvPr id="32" name="Rectangle 11"/>
          <p:cNvSpPr>
            <a:spLocks noChangeArrowheads="1"/>
          </p:cNvSpPr>
          <p:nvPr/>
        </p:nvSpPr>
        <p:spPr bwMode="auto">
          <a:xfrm>
            <a:off x="1836738" y="3141663"/>
            <a:ext cx="48895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eaLnBrk="0" fontAlgn="base" hangingPunct="0">
              <a:spcBef>
                <a:spcPct val="0"/>
              </a:spcBef>
              <a:spcAft>
                <a:spcPct val="0"/>
              </a:spcAft>
              <a:defRPr/>
            </a:pPr>
            <a:r>
              <a:rPr lang="zh-CN" altLang="en-US" sz="1200">
                <a:solidFill>
                  <a:srgbClr val="000000"/>
                </a:solidFill>
                <a:latin typeface="Arial" charset="0"/>
                <a:ea typeface="SimSun" charset="0"/>
                <a:cs typeface="SimSun" charset="0"/>
              </a:rPr>
              <a:t>波斯</a:t>
            </a:r>
          </a:p>
        </p:txBody>
      </p:sp>
      <p:sp>
        <p:nvSpPr>
          <p:cNvPr id="33" name="Rectangle 12"/>
          <p:cNvSpPr>
            <a:spLocks noChangeArrowheads="1"/>
          </p:cNvSpPr>
          <p:nvPr/>
        </p:nvSpPr>
        <p:spPr bwMode="auto">
          <a:xfrm>
            <a:off x="3098800" y="3141663"/>
            <a:ext cx="48895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eaLnBrk="0" fontAlgn="base" hangingPunct="0">
              <a:spcBef>
                <a:spcPct val="0"/>
              </a:spcBef>
              <a:spcAft>
                <a:spcPct val="0"/>
              </a:spcAft>
              <a:defRPr/>
            </a:pPr>
            <a:r>
              <a:rPr lang="zh-CN" altLang="en-US" sz="1200">
                <a:solidFill>
                  <a:srgbClr val="000000"/>
                </a:solidFill>
                <a:latin typeface="Arial" charset="0"/>
                <a:ea typeface="SimSun" charset="0"/>
                <a:cs typeface="SimSun" charset="0"/>
              </a:rPr>
              <a:t>希腊</a:t>
            </a:r>
          </a:p>
        </p:txBody>
      </p:sp>
      <p:sp>
        <p:nvSpPr>
          <p:cNvPr id="34" name="Rectangle 13"/>
          <p:cNvSpPr>
            <a:spLocks noChangeArrowheads="1"/>
          </p:cNvSpPr>
          <p:nvPr/>
        </p:nvSpPr>
        <p:spPr bwMode="auto">
          <a:xfrm>
            <a:off x="4587875" y="3141663"/>
            <a:ext cx="48895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eaLnBrk="0" fontAlgn="base" hangingPunct="0">
              <a:spcBef>
                <a:spcPct val="0"/>
              </a:spcBef>
              <a:spcAft>
                <a:spcPct val="0"/>
              </a:spcAft>
              <a:defRPr/>
            </a:pPr>
            <a:r>
              <a:rPr lang="zh-CN" altLang="en-US" sz="1200" dirty="0">
                <a:solidFill>
                  <a:srgbClr val="000000"/>
                </a:solidFill>
                <a:latin typeface="Arial" charset="0"/>
                <a:ea typeface="SimSun" charset="0"/>
                <a:cs typeface="SimSun" charset="0"/>
              </a:rPr>
              <a:t>罗马</a:t>
            </a:r>
          </a:p>
        </p:txBody>
      </p:sp>
      <p:sp>
        <p:nvSpPr>
          <p:cNvPr id="35" name="Rectangle 14"/>
          <p:cNvSpPr>
            <a:spLocks noChangeArrowheads="1"/>
          </p:cNvSpPr>
          <p:nvPr/>
        </p:nvSpPr>
        <p:spPr bwMode="auto">
          <a:xfrm>
            <a:off x="2667000" y="2419350"/>
            <a:ext cx="1562100" cy="3079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eaLnBrk="0" fontAlgn="base" hangingPunct="0">
              <a:spcBef>
                <a:spcPct val="0"/>
              </a:spcBef>
              <a:spcAft>
                <a:spcPct val="0"/>
              </a:spcAft>
              <a:defRPr/>
            </a:pPr>
            <a:r>
              <a:rPr lang="zh-CN" altLang="en-US" sz="1400" dirty="0">
                <a:solidFill>
                  <a:srgbClr val="000000"/>
                </a:solidFill>
                <a:latin typeface="Arial" charset="0"/>
                <a:ea typeface="SimSun" charset="0"/>
                <a:cs typeface="SimSun" charset="0"/>
              </a:rPr>
              <a:t>两约之间的</a:t>
            </a:r>
            <a:r>
              <a:rPr lang="en-US" altLang="zh-CN" sz="1400" dirty="0">
                <a:solidFill>
                  <a:srgbClr val="000000"/>
                </a:solidFill>
                <a:latin typeface="Arial" charset="0"/>
                <a:ea typeface="SimSun" charset="0"/>
                <a:cs typeface="SimSun" charset="0"/>
              </a:rPr>
              <a:t>400</a:t>
            </a:r>
            <a:r>
              <a:rPr lang="zh-CN" altLang="en-US" sz="1400" dirty="0">
                <a:solidFill>
                  <a:srgbClr val="000000"/>
                </a:solidFill>
                <a:latin typeface="Arial" charset="0"/>
                <a:ea typeface="SimSun" charset="0"/>
                <a:cs typeface="SimSun" charset="0"/>
              </a:rPr>
              <a:t>年</a:t>
            </a:r>
          </a:p>
        </p:txBody>
      </p:sp>
      <p:sp>
        <p:nvSpPr>
          <p:cNvPr id="36" name="Rectangle 15"/>
          <p:cNvSpPr>
            <a:spLocks noChangeArrowheads="1"/>
          </p:cNvSpPr>
          <p:nvPr/>
        </p:nvSpPr>
        <p:spPr bwMode="auto">
          <a:xfrm>
            <a:off x="1524000" y="2419350"/>
            <a:ext cx="903288" cy="3079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eaLnBrk="0" fontAlgn="base" hangingPunct="0">
              <a:spcBef>
                <a:spcPct val="0"/>
              </a:spcBef>
              <a:spcAft>
                <a:spcPct val="0"/>
              </a:spcAft>
              <a:defRPr/>
            </a:pPr>
            <a:r>
              <a:rPr lang="zh-CN" altLang="en-US" sz="1400" dirty="0">
                <a:solidFill>
                  <a:srgbClr val="000000"/>
                </a:solidFill>
                <a:latin typeface="Arial" charset="0"/>
                <a:ea typeface="SimSun" charset="0"/>
                <a:cs typeface="SimSun" charset="0"/>
              </a:rPr>
              <a:t>光复时期</a:t>
            </a:r>
          </a:p>
        </p:txBody>
      </p:sp>
      <p:sp>
        <p:nvSpPr>
          <p:cNvPr id="37" name="Rectangle 16"/>
          <p:cNvSpPr>
            <a:spLocks noChangeArrowheads="1"/>
          </p:cNvSpPr>
          <p:nvPr/>
        </p:nvSpPr>
        <p:spPr bwMode="auto">
          <a:xfrm>
            <a:off x="758825" y="4221163"/>
            <a:ext cx="1166813"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eaLnBrk="0" fontAlgn="base" hangingPunct="0">
              <a:spcBef>
                <a:spcPct val="0"/>
              </a:spcBef>
              <a:spcAft>
                <a:spcPct val="0"/>
              </a:spcAft>
              <a:defRPr/>
            </a:pPr>
            <a:r>
              <a:rPr lang="zh-CN" altLang="en-US" sz="1200" dirty="0">
                <a:solidFill>
                  <a:srgbClr val="000000"/>
                </a:solidFill>
                <a:latin typeface="Arial" charset="0"/>
                <a:ea typeface="SimSun" charset="0"/>
                <a:cs typeface="SimSun" charset="0"/>
              </a:rPr>
              <a:t>耶利米书 </a:t>
            </a:r>
            <a:r>
              <a:rPr lang="en-US" altLang="zh-CN" sz="1200" dirty="0">
                <a:solidFill>
                  <a:srgbClr val="000000"/>
                </a:solidFill>
                <a:latin typeface="Arial" charset="0"/>
                <a:ea typeface="SimSun" charset="0"/>
                <a:cs typeface="SimSun" charset="0"/>
              </a:rPr>
              <a:t>15:9</a:t>
            </a:r>
          </a:p>
        </p:txBody>
      </p:sp>
      <p:sp>
        <p:nvSpPr>
          <p:cNvPr id="38" name="Rectangle 17"/>
          <p:cNvSpPr>
            <a:spLocks noChangeArrowheads="1"/>
          </p:cNvSpPr>
          <p:nvPr/>
        </p:nvSpPr>
        <p:spPr bwMode="auto">
          <a:xfrm>
            <a:off x="690563" y="4724400"/>
            <a:ext cx="1301750" cy="2746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eaLnBrk="0" fontAlgn="base" hangingPunct="0">
              <a:spcBef>
                <a:spcPct val="0"/>
              </a:spcBef>
              <a:spcAft>
                <a:spcPct val="0"/>
              </a:spcAft>
              <a:defRPr/>
            </a:pPr>
            <a:r>
              <a:rPr lang="zh-CN" altLang="en-US" sz="1200" dirty="0">
                <a:solidFill>
                  <a:srgbClr val="000000"/>
                </a:solidFill>
                <a:latin typeface="Arial" charset="0"/>
                <a:ea typeface="SimSun" charset="0"/>
                <a:cs typeface="SimSun" charset="0"/>
              </a:rPr>
              <a:t>耶利米书 </a:t>
            </a:r>
            <a:r>
              <a:rPr lang="en-US" altLang="zh-CN" sz="1200" dirty="0">
                <a:solidFill>
                  <a:srgbClr val="000000"/>
                </a:solidFill>
                <a:latin typeface="Arial" charset="0"/>
                <a:ea typeface="SimSun" charset="0"/>
                <a:cs typeface="SimSun" charset="0"/>
              </a:rPr>
              <a:t>22:8-9</a:t>
            </a:r>
          </a:p>
        </p:txBody>
      </p:sp>
      <p:sp>
        <p:nvSpPr>
          <p:cNvPr id="39" name="Rectangle 18"/>
          <p:cNvSpPr>
            <a:spLocks noChangeArrowheads="1"/>
          </p:cNvSpPr>
          <p:nvPr/>
        </p:nvSpPr>
        <p:spPr bwMode="auto">
          <a:xfrm>
            <a:off x="7326313" y="4437063"/>
            <a:ext cx="1387475"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eaLnBrk="0" fontAlgn="base" hangingPunct="0">
              <a:spcBef>
                <a:spcPct val="0"/>
              </a:spcBef>
              <a:spcAft>
                <a:spcPct val="0"/>
              </a:spcAft>
              <a:defRPr/>
            </a:pPr>
            <a:r>
              <a:rPr lang="zh-CN" altLang="en-US" sz="1200" dirty="0">
                <a:solidFill>
                  <a:srgbClr val="000000"/>
                </a:solidFill>
                <a:latin typeface="Arial" charset="0"/>
                <a:ea typeface="SimSun" charset="0"/>
                <a:cs typeface="SimSun" charset="0"/>
              </a:rPr>
              <a:t>耶利米书 </a:t>
            </a:r>
            <a:r>
              <a:rPr lang="en-US" altLang="zh-CN" sz="1200" dirty="0">
                <a:solidFill>
                  <a:srgbClr val="000000"/>
                </a:solidFill>
                <a:latin typeface="Arial" charset="0"/>
                <a:ea typeface="SimSun" charset="0"/>
                <a:cs typeface="SimSun" charset="0"/>
              </a:rPr>
              <a:t>33:7-14</a:t>
            </a:r>
          </a:p>
        </p:txBody>
      </p:sp>
      <p:sp>
        <p:nvSpPr>
          <p:cNvPr id="493600" name="TextBox 14"/>
          <p:cNvSpPr txBox="1">
            <a:spLocks noChangeArrowheads="1"/>
          </p:cNvSpPr>
          <p:nvPr/>
        </p:nvSpPr>
        <p:spPr bwMode="auto">
          <a:xfrm>
            <a:off x="34925" y="5084763"/>
            <a:ext cx="2613025" cy="708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0" fontAlgn="base" hangingPunct="0">
              <a:spcBef>
                <a:spcPct val="0"/>
              </a:spcBef>
              <a:spcAft>
                <a:spcPct val="0"/>
              </a:spcAft>
            </a:pPr>
            <a:r>
              <a:rPr lang="en-US" altLang="en-US" sz="1100" b="1">
                <a:solidFill>
                  <a:srgbClr val="220011"/>
                </a:solidFill>
              </a:rPr>
              <a:t>2 Kings 25:8-12</a:t>
            </a:r>
          </a:p>
          <a:p>
            <a:pPr algn="ctr" eaLnBrk="0" fontAlgn="base" hangingPunct="0">
              <a:spcBef>
                <a:spcPct val="0"/>
              </a:spcBef>
              <a:spcAft>
                <a:spcPct val="0"/>
              </a:spcAft>
            </a:pPr>
            <a:r>
              <a:rPr lang="en-US" altLang="en-US" sz="1100" b="1">
                <a:solidFill>
                  <a:srgbClr val="220011"/>
                </a:solidFill>
              </a:rPr>
              <a:t>Jer. 15:4, 22:29-30, 30:24</a:t>
            </a:r>
          </a:p>
          <a:p>
            <a:pPr algn="ctr" eaLnBrk="0" fontAlgn="base" hangingPunct="0">
              <a:spcBef>
                <a:spcPct val="0"/>
              </a:spcBef>
              <a:spcAft>
                <a:spcPct val="0"/>
              </a:spcAft>
            </a:pPr>
            <a:r>
              <a:rPr lang="en-US" altLang="en-US" sz="1100" b="1">
                <a:solidFill>
                  <a:srgbClr val="220011"/>
                </a:solidFill>
              </a:rPr>
              <a:t>Ezek. 10:4, 28. 11:22-25, 14:22-23</a:t>
            </a:r>
          </a:p>
        </p:txBody>
      </p:sp>
      <p:sp>
        <p:nvSpPr>
          <p:cNvPr id="42" name="TextBox 41"/>
          <p:cNvSpPr txBox="1"/>
          <p:nvPr/>
        </p:nvSpPr>
        <p:spPr>
          <a:xfrm>
            <a:off x="4929188" y="3109913"/>
            <a:ext cx="3097212" cy="368300"/>
          </a:xfrm>
          <a:prstGeom prst="rect">
            <a:avLst/>
          </a:prstGeom>
          <a:noFill/>
        </p:spPr>
        <p:txBody>
          <a:bodyPr>
            <a:spAutoFit/>
          </a:bodyPr>
          <a:lstStyle/>
          <a:p>
            <a:pPr algn="ctr" eaLnBrk="0" fontAlgn="base" hangingPunct="0">
              <a:spcBef>
                <a:spcPct val="0"/>
              </a:spcBef>
              <a:spcAft>
                <a:spcPct val="0"/>
              </a:spcAft>
              <a:defRPr/>
            </a:pPr>
            <a:r>
              <a:rPr lang="en-US" sz="900" b="1" dirty="0">
                <a:solidFill>
                  <a:srgbClr val="220011"/>
                </a:solidFill>
                <a:latin typeface="Arial" pitchFamily="34" charset="0"/>
                <a:ea typeface="ＭＳ Ｐゴシック" pitchFamily="34" charset="-128"/>
              </a:rPr>
              <a:t>Acts 15:14-18</a:t>
            </a:r>
          </a:p>
          <a:p>
            <a:pPr algn="ctr" eaLnBrk="0" fontAlgn="base" hangingPunct="0">
              <a:spcBef>
                <a:spcPct val="0"/>
              </a:spcBef>
              <a:spcAft>
                <a:spcPct val="0"/>
              </a:spcAft>
              <a:defRPr/>
            </a:pPr>
            <a:r>
              <a:rPr lang="en-US" sz="900" b="1" dirty="0">
                <a:solidFill>
                  <a:srgbClr val="220011"/>
                </a:solidFill>
                <a:latin typeface="Arial" pitchFamily="34" charset="0"/>
                <a:ea typeface="ＭＳ Ｐゴシック" pitchFamily="34" charset="-128"/>
              </a:rPr>
              <a:t>Rom. 11:25</a:t>
            </a:r>
          </a:p>
        </p:txBody>
      </p:sp>
      <p:sp>
        <p:nvSpPr>
          <p:cNvPr id="493602" name="TextBox 11"/>
          <p:cNvSpPr txBox="1">
            <a:spLocks noChangeArrowheads="1"/>
          </p:cNvSpPr>
          <p:nvPr/>
        </p:nvSpPr>
        <p:spPr bwMode="auto">
          <a:xfrm>
            <a:off x="8223250" y="3109913"/>
            <a:ext cx="957263" cy="5349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0" fontAlgn="base" hangingPunct="0">
              <a:spcBef>
                <a:spcPct val="0"/>
              </a:spcBef>
              <a:spcAft>
                <a:spcPct val="0"/>
              </a:spcAft>
            </a:pPr>
            <a:r>
              <a:rPr lang="en-US" altLang="en-US" sz="900" b="1">
                <a:solidFill>
                  <a:srgbClr val="220011"/>
                </a:solidFill>
              </a:rPr>
              <a:t>Jer. 3:17</a:t>
            </a:r>
          </a:p>
          <a:p>
            <a:pPr algn="ctr" eaLnBrk="0" fontAlgn="base" hangingPunct="0">
              <a:spcBef>
                <a:spcPct val="0"/>
              </a:spcBef>
              <a:spcAft>
                <a:spcPct val="0"/>
              </a:spcAft>
            </a:pPr>
            <a:r>
              <a:rPr lang="en-US" altLang="en-US" sz="900" b="1">
                <a:solidFill>
                  <a:srgbClr val="220011"/>
                </a:solidFill>
              </a:rPr>
              <a:t>Isa. 62:6-7</a:t>
            </a:r>
          </a:p>
        </p:txBody>
      </p:sp>
      <p:sp>
        <p:nvSpPr>
          <p:cNvPr id="44" name="TextBox 43"/>
          <p:cNvSpPr txBox="1"/>
          <p:nvPr/>
        </p:nvSpPr>
        <p:spPr>
          <a:xfrm>
            <a:off x="3779838" y="4171950"/>
            <a:ext cx="1957387" cy="1277938"/>
          </a:xfrm>
          <a:prstGeom prst="rect">
            <a:avLst/>
          </a:prstGeom>
          <a:noFill/>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0" fontAlgn="base" hangingPunct="0">
              <a:spcBef>
                <a:spcPct val="0"/>
              </a:spcBef>
              <a:spcAft>
                <a:spcPct val="0"/>
              </a:spcAft>
            </a:pPr>
            <a:r>
              <a:rPr lang="en-US" altLang="en-US" sz="1100" b="1">
                <a:solidFill>
                  <a:srgbClr val="220011"/>
                </a:solidFill>
              </a:rPr>
              <a:t>Ezekiel 6:8</a:t>
            </a:r>
          </a:p>
          <a:p>
            <a:pPr eaLnBrk="0" fontAlgn="base" hangingPunct="0">
              <a:spcBef>
                <a:spcPct val="0"/>
              </a:spcBef>
              <a:spcAft>
                <a:spcPct val="0"/>
              </a:spcAft>
            </a:pPr>
            <a:r>
              <a:rPr lang="en-US" altLang="en-US" sz="1100" b="1">
                <a:solidFill>
                  <a:srgbClr val="220011"/>
                </a:solidFill>
              </a:rPr>
              <a:t>Hosea 3:4-5</a:t>
            </a:r>
          </a:p>
          <a:p>
            <a:pPr eaLnBrk="0" fontAlgn="base" hangingPunct="0">
              <a:spcBef>
                <a:spcPct val="0"/>
              </a:spcBef>
              <a:spcAft>
                <a:spcPct val="0"/>
              </a:spcAft>
            </a:pPr>
            <a:r>
              <a:rPr lang="en-US" altLang="en-US" sz="1100" b="1">
                <a:solidFill>
                  <a:srgbClr val="220011"/>
                </a:solidFill>
              </a:rPr>
              <a:t>Hosea 8:8</a:t>
            </a:r>
          </a:p>
          <a:p>
            <a:pPr eaLnBrk="0" fontAlgn="base" hangingPunct="0">
              <a:spcBef>
                <a:spcPct val="0"/>
              </a:spcBef>
              <a:spcAft>
                <a:spcPct val="0"/>
              </a:spcAft>
            </a:pPr>
            <a:r>
              <a:rPr lang="en-US" altLang="en-US" sz="1100" b="1">
                <a:solidFill>
                  <a:srgbClr val="220011"/>
                </a:solidFill>
              </a:rPr>
              <a:t>Amos 9:8-9</a:t>
            </a:r>
          </a:p>
          <a:p>
            <a:pPr eaLnBrk="0" fontAlgn="base" hangingPunct="0">
              <a:spcBef>
                <a:spcPct val="0"/>
              </a:spcBef>
              <a:spcAft>
                <a:spcPct val="0"/>
              </a:spcAft>
            </a:pPr>
            <a:r>
              <a:rPr lang="en-US" altLang="en-US" sz="1100" b="1">
                <a:solidFill>
                  <a:srgbClr val="220011"/>
                </a:solidFill>
              </a:rPr>
              <a:t>Jer. 31:35-37</a:t>
            </a:r>
          </a:p>
          <a:p>
            <a:pPr eaLnBrk="0" fontAlgn="base" hangingPunct="0">
              <a:spcBef>
                <a:spcPct val="0"/>
              </a:spcBef>
              <a:spcAft>
                <a:spcPct val="0"/>
              </a:spcAft>
            </a:pPr>
            <a:r>
              <a:rPr lang="en-US" altLang="en-US" sz="1100" b="1">
                <a:solidFill>
                  <a:srgbClr val="220011"/>
                </a:solidFill>
              </a:rPr>
              <a:t>Jer. 46: 27-28</a:t>
            </a:r>
          </a:p>
          <a:p>
            <a:pPr eaLnBrk="0" fontAlgn="base" hangingPunct="0">
              <a:spcBef>
                <a:spcPct val="0"/>
              </a:spcBef>
              <a:spcAft>
                <a:spcPct val="0"/>
              </a:spcAft>
            </a:pPr>
            <a:r>
              <a:rPr lang="en-US" altLang="en-US" sz="1100" b="1">
                <a:solidFill>
                  <a:srgbClr val="220011"/>
                </a:solidFill>
              </a:rPr>
              <a:t>Jer. 51:5</a:t>
            </a:r>
            <a:endParaRPr lang="en-US" altLang="en-US" sz="1000" b="1">
              <a:solidFill>
                <a:srgbClr val="220011"/>
              </a:solidFill>
            </a:endParaRPr>
          </a:p>
        </p:txBody>
      </p:sp>
      <p:sp>
        <p:nvSpPr>
          <p:cNvPr id="493604" name="TextBox 13"/>
          <p:cNvSpPr txBox="1">
            <a:spLocks noChangeArrowheads="1"/>
          </p:cNvSpPr>
          <p:nvPr/>
        </p:nvSpPr>
        <p:spPr bwMode="auto">
          <a:xfrm>
            <a:off x="6715125" y="4711700"/>
            <a:ext cx="2609850" cy="860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0" fontAlgn="base" hangingPunct="0">
              <a:spcBef>
                <a:spcPct val="0"/>
              </a:spcBef>
              <a:spcAft>
                <a:spcPct val="0"/>
              </a:spcAft>
            </a:pPr>
            <a:r>
              <a:rPr lang="en-US" altLang="en-US" sz="1100" b="1">
                <a:solidFill>
                  <a:srgbClr val="220011"/>
                </a:solidFill>
              </a:rPr>
              <a:t>Isa. 4:2-6</a:t>
            </a:r>
          </a:p>
          <a:p>
            <a:pPr algn="ctr" eaLnBrk="0" fontAlgn="base" hangingPunct="0">
              <a:spcBef>
                <a:spcPct val="0"/>
              </a:spcBef>
              <a:spcAft>
                <a:spcPct val="0"/>
              </a:spcAft>
            </a:pPr>
            <a:r>
              <a:rPr lang="en-US" altLang="en-US" sz="1100" b="1">
                <a:solidFill>
                  <a:srgbClr val="220011"/>
                </a:solidFill>
              </a:rPr>
              <a:t>Ezek. 43:1-9</a:t>
            </a:r>
          </a:p>
          <a:p>
            <a:pPr algn="ctr" eaLnBrk="0" fontAlgn="base" hangingPunct="0">
              <a:spcBef>
                <a:spcPct val="0"/>
              </a:spcBef>
              <a:spcAft>
                <a:spcPct val="0"/>
              </a:spcAft>
            </a:pPr>
            <a:r>
              <a:rPr lang="en-US" altLang="en-US" sz="1100" b="1">
                <a:solidFill>
                  <a:srgbClr val="220011"/>
                </a:solidFill>
              </a:rPr>
              <a:t>Zech. 2:10-13</a:t>
            </a:r>
          </a:p>
          <a:p>
            <a:pPr algn="ctr" eaLnBrk="0" fontAlgn="base" hangingPunct="0">
              <a:spcBef>
                <a:spcPct val="0"/>
              </a:spcBef>
              <a:spcAft>
                <a:spcPct val="0"/>
              </a:spcAft>
            </a:pPr>
            <a:r>
              <a:rPr lang="en-US" altLang="en-US" sz="1100" b="1">
                <a:solidFill>
                  <a:srgbClr val="220011"/>
                </a:solidFill>
              </a:rPr>
              <a:t>Zech. 8:1-8</a:t>
            </a:r>
            <a:endParaRPr lang="en-US" altLang="en-US" sz="1000" b="1">
              <a:solidFill>
                <a:srgbClr val="220011"/>
              </a:solidFill>
            </a:endParaRPr>
          </a:p>
        </p:txBody>
      </p:sp>
      <p:sp>
        <p:nvSpPr>
          <p:cNvPr id="46" name="Rectangle 7"/>
          <p:cNvSpPr>
            <a:spLocks noChangeArrowheads="1"/>
          </p:cNvSpPr>
          <p:nvPr/>
        </p:nvSpPr>
        <p:spPr bwMode="auto">
          <a:xfrm>
            <a:off x="3352800" y="3771900"/>
            <a:ext cx="1911350" cy="3365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eaLnBrk="0" fontAlgn="base" hangingPunct="0">
              <a:spcBef>
                <a:spcPct val="0"/>
              </a:spcBef>
              <a:spcAft>
                <a:spcPct val="0"/>
              </a:spcAft>
              <a:defRPr/>
            </a:pPr>
            <a:r>
              <a:rPr lang="zh-CN" altLang="en-US" sz="1600" b="1" dirty="0">
                <a:solidFill>
                  <a:srgbClr val="000000"/>
                </a:solidFill>
                <a:latin typeface="Arial" charset="0"/>
                <a:ea typeface="SimSun" charset="0"/>
                <a:cs typeface="SimSun" charset="0"/>
              </a:rPr>
              <a:t>在 众 多 国 家 中</a:t>
            </a:r>
          </a:p>
        </p:txBody>
      </p:sp>
    </p:spTree>
    <p:extLst>
      <p:ext uri="{BB962C8B-B14F-4D97-AF65-F5344CB8AC3E}">
        <p14:creationId xmlns:p14="http://schemas.microsoft.com/office/powerpoint/2010/main" val="393389226"/>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5617" name="Rectangle 40"/>
          <p:cNvSpPr>
            <a:spLocks noChangeArrowheads="1"/>
          </p:cNvSpPr>
          <p:nvPr/>
        </p:nvSpPr>
        <p:spPr bwMode="auto">
          <a:xfrm>
            <a:off x="0" y="0"/>
            <a:ext cx="9144000" cy="6858000"/>
          </a:xfrm>
          <a:prstGeom prst="rect">
            <a:avLst/>
          </a:prstGeom>
          <a:solidFill>
            <a:srgbClr val="FFFFFF"/>
          </a:solidFill>
          <a:ln w="9525">
            <a:solidFill>
              <a:schemeClr val="tx1"/>
            </a:solidFill>
            <a:round/>
            <a:headEnd/>
            <a:tailEnd/>
          </a:ln>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0" fontAlgn="base" hangingPunct="0">
              <a:spcBef>
                <a:spcPct val="0"/>
              </a:spcBef>
              <a:spcAft>
                <a:spcPct val="0"/>
              </a:spcAft>
            </a:pPr>
            <a:endParaRPr lang="en-US" altLang="en-US">
              <a:solidFill>
                <a:srgbClr val="FFFFCC"/>
              </a:solidFill>
            </a:endParaRPr>
          </a:p>
        </p:txBody>
      </p:sp>
      <p:sp>
        <p:nvSpPr>
          <p:cNvPr id="495618" name="Rectangle 4"/>
          <p:cNvSpPr>
            <a:spLocks noGrp="1" noChangeArrowheads="1"/>
          </p:cNvSpPr>
          <p:nvPr>
            <p:ph type="title" idx="4294967295"/>
          </p:nvPr>
        </p:nvSpPr>
        <p:spPr>
          <a:xfrm>
            <a:off x="609600" y="152400"/>
            <a:ext cx="7772400" cy="685800"/>
          </a:xfrm>
          <a:solidFill>
            <a:srgbClr val="000090"/>
          </a:solidFill>
        </p:spPr>
        <p:txBody>
          <a:bodyPr/>
          <a:lstStyle/>
          <a:p>
            <a:pPr eaLnBrk="1" hangingPunct="1"/>
            <a:r>
              <a:rPr lang="zh-TW" altLang="en-US" sz="2800" b="1">
                <a:latin typeface="Arial" pitchFamily="34" charset="0"/>
                <a:ea typeface="ＭＳ Ｐゴシック" pitchFamily="34" charset="-128"/>
              </a:rPr>
              <a:t>教会与国度 </a:t>
            </a:r>
            <a:r>
              <a:rPr lang="en-US" altLang="zh-TW" sz="2800" b="1">
                <a:latin typeface="Arial" pitchFamily="34" charset="0"/>
                <a:ea typeface="ＭＳ Ｐゴシック" pitchFamily="34" charset="-128"/>
              </a:rPr>
              <a:t>(</a:t>
            </a:r>
            <a:r>
              <a:rPr lang="zh-TW" altLang="en-US" sz="2800" b="1">
                <a:latin typeface="Arial" pitchFamily="34" charset="0"/>
                <a:ea typeface="ＭＳ Ｐゴシック" pitchFamily="34" charset="-128"/>
              </a:rPr>
              <a:t>路加福音 </a:t>
            </a:r>
            <a:r>
              <a:rPr lang="en-US" altLang="zh-TW" sz="2800" b="1">
                <a:latin typeface="Arial" pitchFamily="34" charset="0"/>
                <a:ea typeface="ＭＳ Ｐゴシック" pitchFamily="34" charset="-128"/>
              </a:rPr>
              <a:t>19:41-44)</a:t>
            </a:r>
            <a:endParaRPr lang="en-US" altLang="en-US" sz="2800" b="1">
              <a:latin typeface="Arial" pitchFamily="34" charset="0"/>
              <a:ea typeface="ＭＳ Ｐゴシック" pitchFamily="34" charset="-128"/>
            </a:endParaRPr>
          </a:p>
        </p:txBody>
      </p:sp>
      <p:sp>
        <p:nvSpPr>
          <p:cNvPr id="495619" name="Text Box 3"/>
          <p:cNvSpPr txBox="1">
            <a:spLocks noChangeArrowheads="1"/>
          </p:cNvSpPr>
          <p:nvPr/>
        </p:nvSpPr>
        <p:spPr bwMode="auto">
          <a:xfrm>
            <a:off x="8459788" y="0"/>
            <a:ext cx="6985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fontAlgn="base">
              <a:spcBef>
                <a:spcPct val="0"/>
              </a:spcBef>
              <a:spcAft>
                <a:spcPct val="0"/>
              </a:spcAft>
            </a:pPr>
            <a:r>
              <a:rPr lang="en-US" altLang="en-US" b="1">
                <a:solidFill>
                  <a:srgbClr val="000090"/>
                </a:solidFill>
                <a:cs typeface="Arial" pitchFamily="34" charset="0"/>
              </a:rPr>
              <a:t>106</a:t>
            </a:r>
          </a:p>
        </p:txBody>
      </p:sp>
      <p:sp>
        <p:nvSpPr>
          <p:cNvPr id="495620" name="TextBox 21"/>
          <p:cNvSpPr txBox="1">
            <a:spLocks noChangeArrowheads="1"/>
          </p:cNvSpPr>
          <p:nvPr/>
        </p:nvSpPr>
        <p:spPr bwMode="auto">
          <a:xfrm>
            <a:off x="3708400" y="3141663"/>
            <a:ext cx="576263" cy="142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0" fontAlgn="base" hangingPunct="0">
              <a:spcBef>
                <a:spcPct val="0"/>
              </a:spcBef>
              <a:spcAft>
                <a:spcPct val="0"/>
              </a:spcAft>
            </a:pPr>
            <a:r>
              <a:rPr lang="en-US" altLang="en-US" sz="800" b="1">
                <a:solidFill>
                  <a:srgbClr val="220011"/>
                </a:solidFill>
              </a:rPr>
              <a:t>AD 70</a:t>
            </a:r>
          </a:p>
        </p:txBody>
      </p:sp>
      <p:grpSp>
        <p:nvGrpSpPr>
          <p:cNvPr id="23" name="Group 22"/>
          <p:cNvGrpSpPr/>
          <p:nvPr/>
        </p:nvGrpSpPr>
        <p:grpSpPr>
          <a:xfrm>
            <a:off x="3491880" y="2924944"/>
            <a:ext cx="288032" cy="504056"/>
            <a:chOff x="835968" y="2204864"/>
            <a:chExt cx="567680" cy="864096"/>
          </a:xfrm>
          <a:solidFill>
            <a:srgbClr val="0000FF"/>
          </a:solidFill>
        </p:grpSpPr>
        <p:sp>
          <p:nvSpPr>
            <p:cNvPr id="24" name="Rectangle 23"/>
            <p:cNvSpPr/>
            <p:nvPr/>
          </p:nvSpPr>
          <p:spPr bwMode="auto">
            <a:xfrm>
              <a:off x="1047800" y="2204864"/>
              <a:ext cx="144016" cy="864096"/>
            </a:xfrm>
            <a:prstGeom prst="rect">
              <a:avLst/>
            </a:prstGeom>
            <a:grpFill/>
            <a:ln w="9525" cap="flat" cmpd="sng" algn="ctr">
              <a:noFill/>
              <a:prstDash val="solid"/>
              <a:round/>
              <a:headEnd type="none" w="med" len="med"/>
              <a:tailEnd type="none" w="med" len="med"/>
            </a:ln>
            <a:effectLst/>
          </p:spPr>
          <p:txBody>
            <a:bodyPr/>
            <a:lstStyle/>
            <a:p>
              <a:pPr eaLnBrk="0" fontAlgn="base" hangingPunct="0">
                <a:spcBef>
                  <a:spcPct val="0"/>
                </a:spcBef>
                <a:spcAft>
                  <a:spcPct val="0"/>
                </a:spcAft>
                <a:defRPr/>
              </a:pPr>
              <a:endParaRPr lang="en-US" sz="2400">
                <a:solidFill>
                  <a:srgbClr val="FFFFCC"/>
                </a:solidFill>
                <a:latin typeface="Arial" charset="0"/>
                <a:ea typeface="ＭＳ Ｐゴシック" charset="-128"/>
                <a:cs typeface="ＭＳ Ｐゴシック" charset="-128"/>
              </a:endParaRPr>
            </a:p>
          </p:txBody>
        </p:sp>
        <p:sp>
          <p:nvSpPr>
            <p:cNvPr id="25" name="Rectangle 24"/>
            <p:cNvSpPr/>
            <p:nvPr/>
          </p:nvSpPr>
          <p:spPr bwMode="auto">
            <a:xfrm rot="16200000">
              <a:off x="1047800" y="2209056"/>
              <a:ext cx="144016" cy="567680"/>
            </a:xfrm>
            <a:prstGeom prst="rect">
              <a:avLst/>
            </a:prstGeom>
            <a:grpFill/>
            <a:ln w="9525" cap="flat" cmpd="sng" algn="ctr">
              <a:noFill/>
              <a:prstDash val="solid"/>
              <a:round/>
              <a:headEnd type="none" w="med" len="med"/>
              <a:tailEnd type="none" w="med" len="med"/>
            </a:ln>
            <a:effectLst/>
          </p:spPr>
          <p:txBody>
            <a:bodyPr/>
            <a:lstStyle/>
            <a:p>
              <a:pPr eaLnBrk="0" fontAlgn="base" hangingPunct="0">
                <a:spcBef>
                  <a:spcPct val="0"/>
                </a:spcBef>
                <a:spcAft>
                  <a:spcPct val="0"/>
                </a:spcAft>
                <a:defRPr/>
              </a:pPr>
              <a:endParaRPr lang="en-US" sz="2400">
                <a:solidFill>
                  <a:srgbClr val="FFFFCC"/>
                </a:solidFill>
                <a:latin typeface="Arial" charset="0"/>
                <a:ea typeface="ＭＳ Ｐゴシック" charset="-128"/>
                <a:cs typeface="ＭＳ Ｐゴシック" charset="-128"/>
              </a:endParaRPr>
            </a:p>
          </p:txBody>
        </p:sp>
      </p:grpSp>
      <p:cxnSp>
        <p:nvCxnSpPr>
          <p:cNvPr id="495622" name="Straight Connector 3"/>
          <p:cNvCxnSpPr>
            <a:cxnSpLocks noChangeShapeType="1"/>
          </p:cNvCxnSpPr>
          <p:nvPr/>
        </p:nvCxnSpPr>
        <p:spPr bwMode="auto">
          <a:xfrm>
            <a:off x="971550" y="1989138"/>
            <a:ext cx="0" cy="2447925"/>
          </a:xfrm>
          <a:prstGeom prst="line">
            <a:avLst/>
          </a:prstGeom>
          <a:noFill/>
          <a:ln w="57150">
            <a:solidFill>
              <a:srgbClr val="0000FF"/>
            </a:solidFill>
            <a:round/>
            <a:headEnd/>
            <a:tailEnd/>
          </a:ln>
          <a:extLst>
            <a:ext uri="{909E8E84-426E-40dd-AFC4-6F175D3DCCD1}">
              <a14:hiddenFill xmlns:a14="http://schemas.microsoft.com/office/drawing/2010/main" xmlns="">
                <a:noFill/>
              </a14:hiddenFill>
            </a:ext>
          </a:extLst>
        </p:spPr>
      </p:cxnSp>
      <p:cxnSp>
        <p:nvCxnSpPr>
          <p:cNvPr id="495623" name="Straight Connector 30"/>
          <p:cNvCxnSpPr>
            <a:cxnSpLocks noChangeShapeType="1"/>
          </p:cNvCxnSpPr>
          <p:nvPr/>
        </p:nvCxnSpPr>
        <p:spPr bwMode="auto">
          <a:xfrm>
            <a:off x="8172450" y="1989138"/>
            <a:ext cx="0" cy="2447925"/>
          </a:xfrm>
          <a:prstGeom prst="line">
            <a:avLst/>
          </a:prstGeom>
          <a:noFill/>
          <a:ln w="57150">
            <a:solidFill>
              <a:srgbClr val="0000FF"/>
            </a:solidFill>
            <a:round/>
            <a:headEnd/>
            <a:tailEnd/>
          </a:ln>
          <a:extLst>
            <a:ext uri="{909E8E84-426E-40dd-AFC4-6F175D3DCCD1}">
              <a14:hiddenFill xmlns:a14="http://schemas.microsoft.com/office/drawing/2010/main" xmlns="">
                <a:noFill/>
              </a14:hiddenFill>
            </a:ext>
          </a:extLst>
        </p:spPr>
      </p:cxnSp>
      <p:cxnSp>
        <p:nvCxnSpPr>
          <p:cNvPr id="495624" name="Straight Connector 31"/>
          <p:cNvCxnSpPr>
            <a:cxnSpLocks noChangeShapeType="1"/>
          </p:cNvCxnSpPr>
          <p:nvPr/>
        </p:nvCxnSpPr>
        <p:spPr bwMode="auto">
          <a:xfrm flipV="1">
            <a:off x="971550" y="1989138"/>
            <a:ext cx="7200900" cy="0"/>
          </a:xfrm>
          <a:prstGeom prst="line">
            <a:avLst/>
          </a:prstGeom>
          <a:noFill/>
          <a:ln w="57150">
            <a:solidFill>
              <a:srgbClr val="0000FF"/>
            </a:solidFill>
            <a:round/>
            <a:headEnd/>
            <a:tailEnd/>
          </a:ln>
          <a:extLst>
            <a:ext uri="{909E8E84-426E-40dd-AFC4-6F175D3DCCD1}">
              <a14:hiddenFill xmlns:a14="http://schemas.microsoft.com/office/drawing/2010/main" xmlns="">
                <a:noFill/>
              </a14:hiddenFill>
            </a:ext>
          </a:extLst>
        </p:spPr>
      </p:cxnSp>
      <p:cxnSp>
        <p:nvCxnSpPr>
          <p:cNvPr id="495625" name="Straight Connector 31"/>
          <p:cNvCxnSpPr>
            <a:cxnSpLocks noChangeShapeType="1"/>
          </p:cNvCxnSpPr>
          <p:nvPr/>
        </p:nvCxnSpPr>
        <p:spPr bwMode="auto">
          <a:xfrm>
            <a:off x="3779838" y="1125538"/>
            <a:ext cx="4176712" cy="0"/>
          </a:xfrm>
          <a:prstGeom prst="line">
            <a:avLst/>
          </a:prstGeom>
          <a:noFill/>
          <a:ln w="57150">
            <a:solidFill>
              <a:srgbClr val="0000FF"/>
            </a:solidFill>
            <a:round/>
            <a:headEnd/>
            <a:tailEnd/>
          </a:ln>
          <a:extLst>
            <a:ext uri="{909E8E84-426E-40dd-AFC4-6F175D3DCCD1}">
              <a14:hiddenFill xmlns:a14="http://schemas.microsoft.com/office/drawing/2010/main" xmlns="">
                <a:noFill/>
              </a14:hiddenFill>
            </a:ext>
          </a:extLst>
        </p:spPr>
      </p:cxnSp>
      <p:cxnSp>
        <p:nvCxnSpPr>
          <p:cNvPr id="495626" name="Straight Connector 3"/>
          <p:cNvCxnSpPr>
            <a:cxnSpLocks noChangeShapeType="1"/>
          </p:cNvCxnSpPr>
          <p:nvPr/>
        </p:nvCxnSpPr>
        <p:spPr bwMode="auto">
          <a:xfrm>
            <a:off x="3779838" y="1125538"/>
            <a:ext cx="0" cy="1798637"/>
          </a:xfrm>
          <a:prstGeom prst="line">
            <a:avLst/>
          </a:prstGeom>
          <a:noFill/>
          <a:ln w="57150">
            <a:solidFill>
              <a:srgbClr val="0000FF"/>
            </a:solidFill>
            <a:round/>
            <a:headEnd/>
            <a:tailEnd/>
          </a:ln>
          <a:extLst>
            <a:ext uri="{909E8E84-426E-40dd-AFC4-6F175D3DCCD1}">
              <a14:hiddenFill xmlns:a14="http://schemas.microsoft.com/office/drawing/2010/main" xmlns="">
                <a:noFill/>
              </a14:hiddenFill>
            </a:ext>
          </a:extLst>
        </p:spPr>
      </p:cxnSp>
      <p:cxnSp>
        <p:nvCxnSpPr>
          <p:cNvPr id="495627" name="Straight Connector 3"/>
          <p:cNvCxnSpPr>
            <a:cxnSpLocks noChangeShapeType="1"/>
          </p:cNvCxnSpPr>
          <p:nvPr/>
        </p:nvCxnSpPr>
        <p:spPr bwMode="auto">
          <a:xfrm>
            <a:off x="7956550" y="1125538"/>
            <a:ext cx="0" cy="790575"/>
          </a:xfrm>
          <a:prstGeom prst="line">
            <a:avLst/>
          </a:prstGeom>
          <a:noFill/>
          <a:ln w="57150">
            <a:solidFill>
              <a:srgbClr val="0000FF"/>
            </a:solidFill>
            <a:round/>
            <a:headEnd/>
            <a:tailEnd/>
          </a:ln>
          <a:extLst>
            <a:ext uri="{909E8E84-426E-40dd-AFC4-6F175D3DCCD1}">
              <a14:hiddenFill xmlns:a14="http://schemas.microsoft.com/office/drawing/2010/main" xmlns="">
                <a:noFill/>
              </a14:hiddenFill>
            </a:ext>
          </a:extLst>
        </p:spPr>
      </p:cxnSp>
      <p:cxnSp>
        <p:nvCxnSpPr>
          <p:cNvPr id="495628" name="Straight Connector 3"/>
          <p:cNvCxnSpPr>
            <a:cxnSpLocks noChangeShapeType="1"/>
          </p:cNvCxnSpPr>
          <p:nvPr/>
        </p:nvCxnSpPr>
        <p:spPr bwMode="auto">
          <a:xfrm>
            <a:off x="3455988" y="4005263"/>
            <a:ext cx="0" cy="287337"/>
          </a:xfrm>
          <a:prstGeom prst="line">
            <a:avLst/>
          </a:prstGeom>
          <a:noFill/>
          <a:ln w="57150">
            <a:solidFill>
              <a:srgbClr val="0000FF"/>
            </a:solidFill>
            <a:round/>
            <a:headEnd/>
            <a:tailEnd/>
          </a:ln>
          <a:extLst>
            <a:ext uri="{909E8E84-426E-40dd-AFC4-6F175D3DCCD1}">
              <a14:hiddenFill xmlns:a14="http://schemas.microsoft.com/office/drawing/2010/main" xmlns="">
                <a:noFill/>
              </a14:hiddenFill>
            </a:ext>
          </a:extLst>
        </p:spPr>
      </p:cxnSp>
      <p:cxnSp>
        <p:nvCxnSpPr>
          <p:cNvPr id="495629" name="Straight Connector 3"/>
          <p:cNvCxnSpPr>
            <a:cxnSpLocks noChangeShapeType="1"/>
          </p:cNvCxnSpPr>
          <p:nvPr/>
        </p:nvCxnSpPr>
        <p:spPr bwMode="auto">
          <a:xfrm flipV="1">
            <a:off x="7885113" y="2852738"/>
            <a:ext cx="0" cy="1296987"/>
          </a:xfrm>
          <a:prstGeom prst="line">
            <a:avLst/>
          </a:prstGeom>
          <a:noFill/>
          <a:ln w="57150">
            <a:solidFill>
              <a:srgbClr val="0000FF"/>
            </a:solidFill>
            <a:round/>
            <a:headEnd/>
            <a:tailEnd type="triangle" w="med" len="med"/>
          </a:ln>
          <a:extLst>
            <a:ext uri="{909E8E84-426E-40dd-AFC4-6F175D3DCCD1}">
              <a14:hiddenFill xmlns:a14="http://schemas.microsoft.com/office/drawing/2010/main" xmlns="">
                <a:noFill/>
              </a14:hiddenFill>
            </a:ext>
          </a:extLst>
        </p:spPr>
      </p:cxnSp>
      <p:sp>
        <p:nvSpPr>
          <p:cNvPr id="495630" name="TextBox 18"/>
          <p:cNvSpPr txBox="1">
            <a:spLocks noChangeArrowheads="1"/>
          </p:cNvSpPr>
          <p:nvPr/>
        </p:nvSpPr>
        <p:spPr bwMode="auto">
          <a:xfrm>
            <a:off x="7380288" y="4508500"/>
            <a:ext cx="1512887" cy="1441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0" fontAlgn="base" hangingPunct="0">
              <a:spcBef>
                <a:spcPct val="0"/>
              </a:spcBef>
              <a:spcAft>
                <a:spcPct val="0"/>
              </a:spcAft>
            </a:pPr>
            <a:r>
              <a:rPr lang="zh-CN" altLang="en-US" sz="1800" b="1">
                <a:solidFill>
                  <a:srgbClr val="000000"/>
                </a:solidFill>
                <a:ea typeface="SimSun" pitchFamily="2" charset="-122"/>
              </a:rPr>
              <a:t>人子在国度中到来</a:t>
            </a:r>
            <a:endParaRPr lang="en-US" altLang="ja-JP" sz="1300" b="1">
              <a:solidFill>
                <a:srgbClr val="220011"/>
              </a:solidFill>
            </a:endParaRPr>
          </a:p>
          <a:p>
            <a:pPr algn="ctr" eaLnBrk="0" fontAlgn="base" hangingPunct="0">
              <a:spcBef>
                <a:spcPct val="0"/>
              </a:spcBef>
              <a:spcAft>
                <a:spcPct val="0"/>
              </a:spcAft>
            </a:pPr>
            <a:r>
              <a:rPr lang="en-US" altLang="en-US" sz="1000" b="1">
                <a:solidFill>
                  <a:srgbClr val="220011"/>
                </a:solidFill>
              </a:rPr>
              <a:t>Luke 21:27,31</a:t>
            </a:r>
          </a:p>
          <a:p>
            <a:pPr algn="ctr" eaLnBrk="0" fontAlgn="base" hangingPunct="0">
              <a:spcBef>
                <a:spcPct val="0"/>
              </a:spcBef>
              <a:spcAft>
                <a:spcPct val="0"/>
              </a:spcAft>
            </a:pPr>
            <a:r>
              <a:rPr lang="en-US" altLang="en-US" sz="1000" b="1">
                <a:solidFill>
                  <a:srgbClr val="220011"/>
                </a:solidFill>
              </a:rPr>
              <a:t>Matt. 13:41</a:t>
            </a:r>
          </a:p>
        </p:txBody>
      </p:sp>
      <p:sp>
        <p:nvSpPr>
          <p:cNvPr id="495631" name="TextBox 28"/>
          <p:cNvSpPr txBox="1">
            <a:spLocks noChangeArrowheads="1"/>
          </p:cNvSpPr>
          <p:nvPr/>
        </p:nvSpPr>
        <p:spPr bwMode="auto">
          <a:xfrm>
            <a:off x="250825" y="4508500"/>
            <a:ext cx="1512888" cy="1441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0" fontAlgn="base" hangingPunct="0">
              <a:spcBef>
                <a:spcPct val="0"/>
              </a:spcBef>
              <a:spcAft>
                <a:spcPct val="0"/>
              </a:spcAft>
            </a:pPr>
            <a:r>
              <a:rPr lang="zh-CN" altLang="en-US" sz="1400" b="1">
                <a:solidFill>
                  <a:srgbClr val="000000"/>
                </a:solidFill>
                <a:ea typeface="SimSun" pitchFamily="2" charset="-122"/>
              </a:rPr>
              <a:t>施洗约翰</a:t>
            </a:r>
            <a:endParaRPr lang="en-US" altLang="ja-JP" sz="1300" b="1">
              <a:solidFill>
                <a:srgbClr val="220011"/>
              </a:solidFill>
            </a:endParaRPr>
          </a:p>
          <a:p>
            <a:pPr algn="ctr" eaLnBrk="0" fontAlgn="base" hangingPunct="0">
              <a:spcBef>
                <a:spcPct val="0"/>
              </a:spcBef>
              <a:spcAft>
                <a:spcPct val="0"/>
              </a:spcAft>
            </a:pPr>
            <a:r>
              <a:rPr lang="en-US" altLang="en-US" sz="1000" b="1">
                <a:solidFill>
                  <a:srgbClr val="220011"/>
                </a:solidFill>
              </a:rPr>
              <a:t>Matt. 3:2</a:t>
            </a:r>
          </a:p>
          <a:p>
            <a:pPr algn="ctr" eaLnBrk="0" fontAlgn="base" hangingPunct="0">
              <a:spcBef>
                <a:spcPct val="0"/>
              </a:spcBef>
              <a:spcAft>
                <a:spcPct val="0"/>
              </a:spcAft>
            </a:pPr>
            <a:r>
              <a:rPr lang="en-US" altLang="en-US" sz="1000" b="1">
                <a:solidFill>
                  <a:srgbClr val="220011"/>
                </a:solidFill>
              </a:rPr>
              <a:t>Matt. 4:17</a:t>
            </a:r>
          </a:p>
          <a:p>
            <a:pPr algn="ctr" eaLnBrk="0" fontAlgn="base" hangingPunct="0">
              <a:spcBef>
                <a:spcPct val="0"/>
              </a:spcBef>
              <a:spcAft>
                <a:spcPct val="0"/>
              </a:spcAft>
            </a:pPr>
            <a:r>
              <a:rPr lang="en-US" altLang="en-US" sz="1000" b="1">
                <a:solidFill>
                  <a:srgbClr val="220011"/>
                </a:solidFill>
              </a:rPr>
              <a:t>Matt. 10:7</a:t>
            </a:r>
          </a:p>
        </p:txBody>
      </p:sp>
      <p:sp>
        <p:nvSpPr>
          <p:cNvPr id="495632" name="TextBox 29"/>
          <p:cNvSpPr txBox="1">
            <a:spLocks noChangeArrowheads="1"/>
          </p:cNvSpPr>
          <p:nvPr/>
        </p:nvSpPr>
        <p:spPr bwMode="auto">
          <a:xfrm>
            <a:off x="2700338" y="4292600"/>
            <a:ext cx="1511300" cy="1223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0" fontAlgn="base" hangingPunct="0">
              <a:spcBef>
                <a:spcPct val="0"/>
              </a:spcBef>
              <a:spcAft>
                <a:spcPct val="0"/>
              </a:spcAft>
            </a:pPr>
            <a:r>
              <a:rPr lang="zh-CN" altLang="en-US" sz="1800" b="1">
                <a:solidFill>
                  <a:srgbClr val="000000"/>
                </a:solidFill>
                <a:ea typeface="SimSun" pitchFamily="2" charset="-122"/>
              </a:rPr>
              <a:t>神到访时间</a:t>
            </a:r>
            <a:endParaRPr lang="en-US" altLang="ja-JP" sz="900" b="1">
              <a:solidFill>
                <a:srgbClr val="220011"/>
              </a:solidFill>
            </a:endParaRPr>
          </a:p>
          <a:p>
            <a:pPr algn="ctr" eaLnBrk="0" fontAlgn="base" hangingPunct="0">
              <a:spcBef>
                <a:spcPct val="0"/>
              </a:spcBef>
              <a:spcAft>
                <a:spcPct val="0"/>
              </a:spcAft>
            </a:pPr>
            <a:r>
              <a:rPr lang="en-US" altLang="zh-CN" sz="900" b="1">
                <a:solidFill>
                  <a:srgbClr val="220011"/>
                </a:solidFill>
              </a:rPr>
              <a:t>M</a:t>
            </a:r>
            <a:r>
              <a:rPr lang="en-US" altLang="en-US" sz="900" b="1">
                <a:solidFill>
                  <a:srgbClr val="220011"/>
                </a:solidFill>
              </a:rPr>
              <a:t>att. 21:4-5</a:t>
            </a:r>
          </a:p>
          <a:p>
            <a:pPr algn="ctr" eaLnBrk="0" fontAlgn="base" hangingPunct="0">
              <a:spcBef>
                <a:spcPct val="0"/>
              </a:spcBef>
              <a:spcAft>
                <a:spcPct val="0"/>
              </a:spcAft>
            </a:pPr>
            <a:r>
              <a:rPr lang="en-US" altLang="en-US" sz="900" b="1">
                <a:solidFill>
                  <a:srgbClr val="220011"/>
                </a:solidFill>
              </a:rPr>
              <a:t>Matt. 23:37-39</a:t>
            </a:r>
          </a:p>
          <a:p>
            <a:pPr algn="ctr" eaLnBrk="0" fontAlgn="base" hangingPunct="0">
              <a:spcBef>
                <a:spcPct val="0"/>
              </a:spcBef>
              <a:spcAft>
                <a:spcPct val="0"/>
              </a:spcAft>
            </a:pPr>
            <a:r>
              <a:rPr lang="en-US" altLang="en-US" sz="900" b="1">
                <a:solidFill>
                  <a:srgbClr val="220011"/>
                </a:solidFill>
              </a:rPr>
              <a:t>Luke 19:41-44</a:t>
            </a:r>
          </a:p>
          <a:p>
            <a:pPr algn="ctr" eaLnBrk="0" fontAlgn="base" hangingPunct="0">
              <a:spcBef>
                <a:spcPct val="0"/>
              </a:spcBef>
              <a:spcAft>
                <a:spcPct val="0"/>
              </a:spcAft>
            </a:pPr>
            <a:r>
              <a:rPr lang="en-US" altLang="en-US" sz="900" b="1">
                <a:solidFill>
                  <a:srgbClr val="220011"/>
                </a:solidFill>
              </a:rPr>
              <a:t>Matt. 21:43</a:t>
            </a:r>
          </a:p>
        </p:txBody>
      </p:sp>
      <p:sp>
        <p:nvSpPr>
          <p:cNvPr id="495633" name="TextBox 31"/>
          <p:cNvSpPr txBox="1">
            <a:spLocks noChangeArrowheads="1"/>
          </p:cNvSpPr>
          <p:nvPr/>
        </p:nvSpPr>
        <p:spPr bwMode="auto">
          <a:xfrm>
            <a:off x="4284663" y="1268413"/>
            <a:ext cx="3382962" cy="620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0" fontAlgn="base" hangingPunct="0">
              <a:spcBef>
                <a:spcPct val="0"/>
              </a:spcBef>
              <a:spcAft>
                <a:spcPct val="0"/>
              </a:spcAft>
            </a:pPr>
            <a:r>
              <a:rPr lang="zh-CN" altLang="en-US" sz="1800" b="1">
                <a:solidFill>
                  <a:srgbClr val="000000"/>
                </a:solidFill>
                <a:ea typeface="SimSun" pitchFamily="2" charset="-122"/>
              </a:rPr>
              <a:t>神的国度</a:t>
            </a:r>
          </a:p>
          <a:p>
            <a:pPr algn="ctr" eaLnBrk="0" fontAlgn="base" hangingPunct="0">
              <a:spcBef>
                <a:spcPct val="0"/>
              </a:spcBef>
              <a:spcAft>
                <a:spcPct val="0"/>
              </a:spcAft>
            </a:pPr>
            <a:r>
              <a:rPr lang="en-US" altLang="en-US" sz="800" b="1">
                <a:solidFill>
                  <a:srgbClr val="220011"/>
                </a:solidFill>
              </a:rPr>
              <a:t>Col. 1:13, 1 Thess. 2:12, 1 Cor.12:13, Eph. 4:4, Rom. 12:5</a:t>
            </a:r>
          </a:p>
        </p:txBody>
      </p:sp>
      <p:sp>
        <p:nvSpPr>
          <p:cNvPr id="495634" name="TextBox 32"/>
          <p:cNvSpPr txBox="1">
            <a:spLocks noChangeArrowheads="1"/>
          </p:cNvSpPr>
          <p:nvPr/>
        </p:nvSpPr>
        <p:spPr bwMode="auto">
          <a:xfrm>
            <a:off x="0" y="2997200"/>
            <a:ext cx="900113" cy="1439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0" fontAlgn="base" hangingPunct="0">
              <a:spcBef>
                <a:spcPct val="0"/>
              </a:spcBef>
              <a:spcAft>
                <a:spcPct val="0"/>
              </a:spcAft>
            </a:pPr>
            <a:r>
              <a:rPr lang="zh-CN" altLang="en-US" sz="1200" b="1">
                <a:solidFill>
                  <a:srgbClr val="000000"/>
                </a:solidFill>
                <a:ea typeface="SimSun" pitchFamily="2" charset="-122"/>
              </a:rPr>
              <a:t>律法与先知至施洗约翰</a:t>
            </a:r>
            <a:endParaRPr lang="en-US" altLang="ja-JP" sz="1200" b="1">
              <a:solidFill>
                <a:srgbClr val="220011"/>
              </a:solidFill>
            </a:endParaRPr>
          </a:p>
          <a:p>
            <a:pPr algn="ctr" eaLnBrk="0" fontAlgn="base" hangingPunct="0">
              <a:spcBef>
                <a:spcPct val="0"/>
              </a:spcBef>
              <a:spcAft>
                <a:spcPct val="0"/>
              </a:spcAft>
            </a:pPr>
            <a:r>
              <a:rPr lang="en-US" altLang="en-US" sz="1000" b="1">
                <a:solidFill>
                  <a:srgbClr val="220011"/>
                </a:solidFill>
              </a:rPr>
              <a:t>Luke 16:16</a:t>
            </a:r>
          </a:p>
        </p:txBody>
      </p:sp>
      <p:sp>
        <p:nvSpPr>
          <p:cNvPr id="495635" name="TextBox 34"/>
          <p:cNvSpPr txBox="1">
            <a:spLocks noChangeArrowheads="1"/>
          </p:cNvSpPr>
          <p:nvPr/>
        </p:nvSpPr>
        <p:spPr bwMode="auto">
          <a:xfrm>
            <a:off x="1163638" y="2997200"/>
            <a:ext cx="960437" cy="1144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0" fontAlgn="base" hangingPunct="0">
              <a:spcBef>
                <a:spcPct val="0"/>
              </a:spcBef>
              <a:spcAft>
                <a:spcPct val="0"/>
              </a:spcAft>
            </a:pPr>
            <a:r>
              <a:rPr lang="en-US" altLang="en-US" sz="800" b="1">
                <a:solidFill>
                  <a:srgbClr val="220011"/>
                </a:solidFill>
              </a:rPr>
              <a:t>"THE KINGDOM OF HEAVEN SUFFERS VIOLENCE"</a:t>
            </a:r>
          </a:p>
          <a:p>
            <a:pPr algn="ctr" eaLnBrk="0" fontAlgn="base" hangingPunct="0">
              <a:spcBef>
                <a:spcPct val="0"/>
              </a:spcBef>
              <a:spcAft>
                <a:spcPct val="0"/>
              </a:spcAft>
            </a:pPr>
            <a:r>
              <a:rPr lang="en-US" altLang="en-US" sz="800" b="1">
                <a:solidFill>
                  <a:srgbClr val="220011"/>
                </a:solidFill>
              </a:rPr>
              <a:t>Matt. 11:12</a:t>
            </a:r>
          </a:p>
          <a:p>
            <a:pPr algn="ctr" eaLnBrk="0" fontAlgn="base" hangingPunct="0">
              <a:spcBef>
                <a:spcPct val="0"/>
              </a:spcBef>
              <a:spcAft>
                <a:spcPct val="0"/>
              </a:spcAft>
            </a:pPr>
            <a:r>
              <a:rPr lang="en-US" altLang="en-US" sz="800" b="1">
                <a:solidFill>
                  <a:srgbClr val="220011"/>
                </a:solidFill>
              </a:rPr>
              <a:t>Matt. 13:25</a:t>
            </a:r>
          </a:p>
          <a:p>
            <a:pPr algn="ctr" eaLnBrk="0" fontAlgn="base" hangingPunct="0">
              <a:spcBef>
                <a:spcPct val="0"/>
              </a:spcBef>
              <a:spcAft>
                <a:spcPct val="0"/>
              </a:spcAft>
            </a:pPr>
            <a:r>
              <a:rPr lang="en-US" altLang="en-US" sz="800" b="1">
                <a:solidFill>
                  <a:srgbClr val="220011"/>
                </a:solidFill>
              </a:rPr>
              <a:t>John 6:15</a:t>
            </a:r>
          </a:p>
        </p:txBody>
      </p:sp>
      <p:sp>
        <p:nvSpPr>
          <p:cNvPr id="495636" name="TextBox 35"/>
          <p:cNvSpPr txBox="1">
            <a:spLocks noChangeArrowheads="1"/>
          </p:cNvSpPr>
          <p:nvPr/>
        </p:nvSpPr>
        <p:spPr bwMode="auto">
          <a:xfrm>
            <a:off x="2316163" y="2997200"/>
            <a:ext cx="960437" cy="620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0" fontAlgn="base" hangingPunct="0">
              <a:spcBef>
                <a:spcPct val="0"/>
              </a:spcBef>
              <a:spcAft>
                <a:spcPct val="0"/>
              </a:spcAft>
            </a:pPr>
            <a:r>
              <a:rPr lang="zh-CN" altLang="en-US" sz="1100" b="1">
                <a:solidFill>
                  <a:srgbClr val="000000"/>
                </a:solidFill>
                <a:ea typeface="SimSun" pitchFamily="2" charset="-122"/>
              </a:rPr>
              <a:t>我会建造我的教会</a:t>
            </a:r>
            <a:endParaRPr lang="en-US" altLang="ja-JP" sz="1100" b="1">
              <a:solidFill>
                <a:srgbClr val="220011"/>
              </a:solidFill>
            </a:endParaRPr>
          </a:p>
          <a:p>
            <a:pPr algn="ctr" eaLnBrk="0" fontAlgn="base" hangingPunct="0">
              <a:spcBef>
                <a:spcPct val="0"/>
              </a:spcBef>
              <a:spcAft>
                <a:spcPct val="0"/>
              </a:spcAft>
            </a:pPr>
            <a:r>
              <a:rPr lang="en-US" altLang="en-US" sz="800" b="1">
                <a:solidFill>
                  <a:srgbClr val="220011"/>
                </a:solidFill>
              </a:rPr>
              <a:t>Matt. 16:18.21</a:t>
            </a:r>
          </a:p>
        </p:txBody>
      </p:sp>
      <p:sp>
        <p:nvSpPr>
          <p:cNvPr id="495637" name="TextBox 36"/>
          <p:cNvSpPr txBox="1">
            <a:spLocks noChangeArrowheads="1"/>
          </p:cNvSpPr>
          <p:nvPr/>
        </p:nvSpPr>
        <p:spPr bwMode="auto">
          <a:xfrm>
            <a:off x="3179763" y="3429000"/>
            <a:ext cx="960437" cy="620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0" fontAlgn="base" hangingPunct="0">
              <a:spcBef>
                <a:spcPct val="0"/>
              </a:spcBef>
              <a:spcAft>
                <a:spcPct val="0"/>
              </a:spcAft>
            </a:pPr>
            <a:r>
              <a:rPr lang="en-US" altLang="en-US" sz="800" b="1">
                <a:solidFill>
                  <a:srgbClr val="220011"/>
                </a:solidFill>
              </a:rPr>
              <a:t>Matt. 20:26</a:t>
            </a:r>
          </a:p>
          <a:p>
            <a:pPr algn="ctr" eaLnBrk="0" fontAlgn="base" hangingPunct="0">
              <a:spcBef>
                <a:spcPct val="0"/>
              </a:spcBef>
              <a:spcAft>
                <a:spcPct val="0"/>
              </a:spcAft>
            </a:pPr>
            <a:r>
              <a:rPr lang="en-US" altLang="en-US" sz="800" b="1">
                <a:solidFill>
                  <a:srgbClr val="220011"/>
                </a:solidFill>
              </a:rPr>
              <a:t>Mark 10:45</a:t>
            </a:r>
          </a:p>
          <a:p>
            <a:pPr algn="ctr" eaLnBrk="0" fontAlgn="base" hangingPunct="0">
              <a:spcBef>
                <a:spcPct val="0"/>
              </a:spcBef>
              <a:spcAft>
                <a:spcPct val="0"/>
              </a:spcAft>
            </a:pPr>
            <a:r>
              <a:rPr lang="en-US" altLang="en-US" sz="800" b="1">
                <a:solidFill>
                  <a:srgbClr val="220011"/>
                </a:solidFill>
              </a:rPr>
              <a:t>John 12:27</a:t>
            </a:r>
          </a:p>
          <a:p>
            <a:pPr algn="ctr" eaLnBrk="0" fontAlgn="base" hangingPunct="0">
              <a:spcBef>
                <a:spcPct val="0"/>
              </a:spcBef>
              <a:spcAft>
                <a:spcPct val="0"/>
              </a:spcAft>
            </a:pPr>
            <a:r>
              <a:rPr lang="en-US" altLang="en-US" sz="800" b="1">
                <a:solidFill>
                  <a:srgbClr val="220011"/>
                </a:solidFill>
              </a:rPr>
              <a:t>John 18:36-37</a:t>
            </a:r>
          </a:p>
        </p:txBody>
      </p:sp>
      <p:sp>
        <p:nvSpPr>
          <p:cNvPr id="495638" name="TextBox 38"/>
          <p:cNvSpPr txBox="1">
            <a:spLocks noChangeArrowheads="1"/>
          </p:cNvSpPr>
          <p:nvPr/>
        </p:nvSpPr>
        <p:spPr bwMode="auto">
          <a:xfrm>
            <a:off x="8172450" y="2970213"/>
            <a:ext cx="923925" cy="1827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0" fontAlgn="base" hangingPunct="0">
              <a:spcBef>
                <a:spcPct val="0"/>
              </a:spcBef>
              <a:spcAft>
                <a:spcPct val="0"/>
              </a:spcAft>
            </a:pPr>
            <a:r>
              <a:rPr lang="zh-CN" altLang="en-US" sz="2000" b="1">
                <a:solidFill>
                  <a:srgbClr val="000000"/>
                </a:solidFill>
                <a:ea typeface="SimSun" pitchFamily="2" charset="-122"/>
              </a:rPr>
              <a:t>教会</a:t>
            </a:r>
            <a:endParaRPr lang="en-US" altLang="ja-JP" sz="2000" b="1">
              <a:solidFill>
                <a:srgbClr val="220011"/>
              </a:solidFill>
            </a:endParaRPr>
          </a:p>
          <a:p>
            <a:pPr algn="ctr" eaLnBrk="0" fontAlgn="base" hangingPunct="0">
              <a:spcBef>
                <a:spcPct val="0"/>
              </a:spcBef>
              <a:spcAft>
                <a:spcPct val="0"/>
              </a:spcAft>
            </a:pPr>
            <a:r>
              <a:rPr lang="en-US" altLang="en-US" sz="800" b="1">
                <a:solidFill>
                  <a:srgbClr val="220011"/>
                </a:solidFill>
              </a:rPr>
              <a:t>Matt. 13:43</a:t>
            </a:r>
          </a:p>
          <a:p>
            <a:pPr algn="ctr" eaLnBrk="0" fontAlgn="base" hangingPunct="0">
              <a:spcBef>
                <a:spcPct val="0"/>
              </a:spcBef>
              <a:spcAft>
                <a:spcPct val="0"/>
              </a:spcAft>
            </a:pPr>
            <a:r>
              <a:rPr lang="en-US" altLang="en-US" sz="800" b="1">
                <a:solidFill>
                  <a:srgbClr val="220011"/>
                </a:solidFill>
              </a:rPr>
              <a:t>1 Cor. 13:24</a:t>
            </a:r>
          </a:p>
          <a:p>
            <a:pPr algn="ctr" eaLnBrk="0" fontAlgn="base" hangingPunct="0">
              <a:spcBef>
                <a:spcPct val="0"/>
              </a:spcBef>
              <a:spcAft>
                <a:spcPct val="0"/>
              </a:spcAft>
            </a:pPr>
            <a:r>
              <a:rPr lang="en-US" altLang="en-US" sz="800" b="1">
                <a:solidFill>
                  <a:srgbClr val="220011"/>
                </a:solidFill>
              </a:rPr>
              <a:t>Luke 13:29</a:t>
            </a:r>
          </a:p>
        </p:txBody>
      </p:sp>
      <p:sp>
        <p:nvSpPr>
          <p:cNvPr id="495639" name="TextBox 42"/>
          <p:cNvSpPr txBox="1">
            <a:spLocks noChangeArrowheads="1"/>
          </p:cNvSpPr>
          <p:nvPr/>
        </p:nvSpPr>
        <p:spPr bwMode="auto">
          <a:xfrm>
            <a:off x="3324225" y="2060575"/>
            <a:ext cx="960438" cy="6477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0" fontAlgn="base" hangingPunct="0">
              <a:spcBef>
                <a:spcPct val="0"/>
              </a:spcBef>
              <a:spcAft>
                <a:spcPct val="0"/>
              </a:spcAft>
            </a:pPr>
            <a:r>
              <a:rPr lang="zh-CN" altLang="en-US" sz="1400" b="1">
                <a:solidFill>
                  <a:srgbClr val="000000"/>
                </a:solidFill>
                <a:ea typeface="SimSun" pitchFamily="2" charset="-122"/>
              </a:rPr>
              <a:t>在五旬节开始</a:t>
            </a:r>
            <a:endParaRPr lang="en-US" altLang="ja-JP" sz="1400" b="1">
              <a:solidFill>
                <a:srgbClr val="220011"/>
              </a:solidFill>
            </a:endParaRPr>
          </a:p>
          <a:p>
            <a:pPr algn="ctr" eaLnBrk="0" fontAlgn="base" hangingPunct="0">
              <a:spcBef>
                <a:spcPct val="0"/>
              </a:spcBef>
              <a:spcAft>
                <a:spcPct val="0"/>
              </a:spcAft>
            </a:pPr>
            <a:r>
              <a:rPr lang="en-US" altLang="en-US" sz="800" b="1">
                <a:solidFill>
                  <a:srgbClr val="220011"/>
                </a:solidFill>
              </a:rPr>
              <a:t>Acts 2:1, 41, 47</a:t>
            </a:r>
          </a:p>
        </p:txBody>
      </p:sp>
      <p:sp>
        <p:nvSpPr>
          <p:cNvPr id="29" name="Rectangle 13"/>
          <p:cNvSpPr>
            <a:spLocks noChangeArrowheads="1"/>
          </p:cNvSpPr>
          <p:nvPr/>
        </p:nvSpPr>
        <p:spPr bwMode="auto">
          <a:xfrm>
            <a:off x="7277100" y="3960813"/>
            <a:ext cx="608013" cy="3397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eaLnBrk="0" fontAlgn="base" hangingPunct="0">
              <a:spcBef>
                <a:spcPct val="0"/>
              </a:spcBef>
              <a:spcAft>
                <a:spcPct val="0"/>
              </a:spcAft>
              <a:defRPr/>
            </a:pPr>
            <a:r>
              <a:rPr lang="zh-CN" altLang="en-US" sz="1600" b="1" dirty="0">
                <a:solidFill>
                  <a:srgbClr val="000000"/>
                </a:solidFill>
                <a:latin typeface="Arial" charset="0"/>
                <a:ea typeface="SimSun" charset="0"/>
                <a:cs typeface="SimSun" charset="0"/>
              </a:rPr>
              <a:t>被提</a:t>
            </a:r>
          </a:p>
        </p:txBody>
      </p:sp>
      <p:sp>
        <p:nvSpPr>
          <p:cNvPr id="495641" name="TextBox 13"/>
          <p:cNvSpPr txBox="1">
            <a:spLocks noChangeArrowheads="1"/>
          </p:cNvSpPr>
          <p:nvPr/>
        </p:nvSpPr>
        <p:spPr bwMode="auto">
          <a:xfrm>
            <a:off x="4427538" y="2997200"/>
            <a:ext cx="3313112" cy="620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0" fontAlgn="base" hangingPunct="0">
              <a:spcBef>
                <a:spcPct val="0"/>
              </a:spcBef>
              <a:spcAft>
                <a:spcPct val="0"/>
              </a:spcAft>
            </a:pPr>
            <a:r>
              <a:rPr lang="ja-JP" altLang="en-US" sz="1400" b="1">
                <a:solidFill>
                  <a:srgbClr val="220011"/>
                </a:solidFill>
              </a:rPr>
              <a:t>这天国的福音要传遍天下， 向万民作见证， 然后结局才来到</a:t>
            </a:r>
            <a:r>
              <a:rPr lang="en-US" altLang="ja-JP" sz="900" b="1">
                <a:solidFill>
                  <a:srgbClr val="220011"/>
                </a:solidFill>
              </a:rPr>
              <a:t> </a:t>
            </a:r>
            <a:br>
              <a:rPr lang="en-US" altLang="ja-JP" sz="900" b="1">
                <a:solidFill>
                  <a:srgbClr val="220011"/>
                </a:solidFill>
              </a:rPr>
            </a:br>
            <a:r>
              <a:rPr lang="en-US" altLang="ja-JP" sz="800" b="1">
                <a:solidFill>
                  <a:srgbClr val="220011"/>
                </a:solidFill>
              </a:rPr>
              <a:t>Matt. 24:14</a:t>
            </a:r>
            <a:endParaRPr lang="en-US" altLang="en-US" sz="800" b="1">
              <a:solidFill>
                <a:srgbClr val="220011"/>
              </a:solidFill>
            </a:endParaRPr>
          </a:p>
        </p:txBody>
      </p:sp>
      <p:sp>
        <p:nvSpPr>
          <p:cNvPr id="495642" name="TextBox 1"/>
          <p:cNvSpPr txBox="1">
            <a:spLocks noChangeArrowheads="1"/>
          </p:cNvSpPr>
          <p:nvPr/>
        </p:nvSpPr>
        <p:spPr bwMode="auto">
          <a:xfrm>
            <a:off x="2484438" y="5622925"/>
            <a:ext cx="4535487"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0" fontAlgn="base" hangingPunct="0">
              <a:spcBef>
                <a:spcPct val="0"/>
              </a:spcBef>
              <a:spcAft>
                <a:spcPct val="0"/>
              </a:spcAft>
            </a:pPr>
            <a:r>
              <a:rPr lang="en-US" altLang="en-US" sz="1400" b="1">
                <a:solidFill>
                  <a:srgbClr val="220011"/>
                </a:solidFill>
              </a:rPr>
              <a:t>A STUDY OF</a:t>
            </a:r>
          </a:p>
          <a:p>
            <a:pPr algn="ctr" eaLnBrk="0" fontAlgn="base" hangingPunct="0">
              <a:spcBef>
                <a:spcPct val="0"/>
              </a:spcBef>
              <a:spcAft>
                <a:spcPct val="0"/>
              </a:spcAft>
            </a:pPr>
            <a:r>
              <a:rPr lang="en-US" altLang="en-US" sz="2000" b="1" u="sng">
                <a:solidFill>
                  <a:srgbClr val="220011"/>
                </a:solidFill>
              </a:rPr>
              <a:t>THE CHURCH AND KINGDOM</a:t>
            </a:r>
          </a:p>
          <a:p>
            <a:pPr algn="ctr" eaLnBrk="0" fontAlgn="base" hangingPunct="0">
              <a:spcBef>
                <a:spcPct val="0"/>
              </a:spcBef>
              <a:spcAft>
                <a:spcPct val="0"/>
              </a:spcAft>
            </a:pPr>
            <a:r>
              <a:rPr lang="en-US" altLang="en-US" sz="1400" b="1">
                <a:solidFill>
                  <a:srgbClr val="220011"/>
                </a:solidFill>
              </a:rPr>
              <a:t>IN THE NEW TESTAMENT</a:t>
            </a:r>
          </a:p>
        </p:txBody>
      </p:sp>
      <p:sp>
        <p:nvSpPr>
          <p:cNvPr id="34" name="TextBox 33"/>
          <p:cNvSpPr txBox="1"/>
          <p:nvPr/>
        </p:nvSpPr>
        <p:spPr>
          <a:xfrm>
            <a:off x="71438" y="6415088"/>
            <a:ext cx="9037637" cy="254000"/>
          </a:xfrm>
          <a:prstGeom prst="rect">
            <a:avLst/>
          </a:prstGeom>
          <a:noFill/>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0" fontAlgn="base" hangingPunct="0">
              <a:spcBef>
                <a:spcPct val="0"/>
              </a:spcBef>
              <a:spcAft>
                <a:spcPct val="0"/>
              </a:spcAft>
            </a:pPr>
            <a:r>
              <a:rPr lang="en-US" altLang="en-US" sz="1000" b="1">
                <a:solidFill>
                  <a:srgbClr val="000090"/>
                </a:solidFill>
              </a:rPr>
              <a:t>Adapted from Raymond Ludwigson, </a:t>
            </a:r>
            <a:r>
              <a:rPr lang="en-US" altLang="en-US" sz="1000" b="1" i="1">
                <a:solidFill>
                  <a:srgbClr val="000090"/>
                </a:solidFill>
              </a:rPr>
              <a:t>A Survey of Bible Prophecy</a:t>
            </a:r>
            <a:endParaRPr lang="en-US" altLang="en-US" sz="900" b="1" i="1">
              <a:solidFill>
                <a:srgbClr val="000090"/>
              </a:solidFill>
            </a:endParaRPr>
          </a:p>
        </p:txBody>
      </p:sp>
      <p:sp>
        <p:nvSpPr>
          <p:cNvPr id="35" name="Rectangle 6"/>
          <p:cNvSpPr>
            <a:spLocks noChangeArrowheads="1"/>
          </p:cNvSpPr>
          <p:nvPr/>
        </p:nvSpPr>
        <p:spPr bwMode="auto">
          <a:xfrm>
            <a:off x="4656138" y="2001838"/>
            <a:ext cx="140335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0" fontAlgn="base" hangingPunct="0">
              <a:spcBef>
                <a:spcPct val="0"/>
              </a:spcBef>
              <a:spcAft>
                <a:spcPct val="0"/>
              </a:spcAft>
              <a:defRPr/>
            </a:pPr>
            <a:r>
              <a:rPr lang="zh-CN" altLang="en-US" sz="2400" b="1" dirty="0">
                <a:solidFill>
                  <a:srgbClr val="000000"/>
                </a:solidFill>
                <a:latin typeface="Arial" charset="0"/>
                <a:ea typeface="SimSun" charset="0"/>
                <a:cs typeface="SimSun" charset="0"/>
              </a:rPr>
              <a:t>神的国度</a:t>
            </a:r>
          </a:p>
        </p:txBody>
      </p:sp>
    </p:spTree>
    <p:extLst>
      <p:ext uri="{BB962C8B-B14F-4D97-AF65-F5344CB8AC3E}">
        <p14:creationId xmlns:p14="http://schemas.microsoft.com/office/powerpoint/2010/main" val="1902877993"/>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fontAlgn="base">
              <a:spcBef>
                <a:spcPct val="0"/>
              </a:spcBef>
              <a:spcAft>
                <a:spcPct val="0"/>
              </a:spcAft>
            </a:pPr>
            <a:endParaRPr lang="en-US" sz="2400" b="1">
              <a:solidFill>
                <a:srgbClr val="000000"/>
              </a:solidFill>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路加</a:t>
            </a:r>
            <a:r>
              <a:rPr lang="en-US" sz="8800" dirty="0">
                <a:solidFill>
                  <a:schemeClr val="bg1"/>
                </a:solidFill>
                <a:latin typeface="Arial" charset="0"/>
                <a:ea typeface="Osaka" charset="0"/>
                <a:cs typeface="Arial" charset="0"/>
              </a:rPr>
              <a:t> 22</a:t>
            </a:r>
          </a:p>
        </p:txBody>
      </p:sp>
    </p:spTree>
    <p:extLst>
      <p:ext uri="{BB962C8B-B14F-4D97-AF65-F5344CB8AC3E}">
        <p14:creationId xmlns:p14="http://schemas.microsoft.com/office/powerpoint/2010/main" val="1664712167"/>
      </p:ext>
    </p:extLst>
  </p:cSld>
  <p:clrMapOvr>
    <a:overrideClrMapping bg1="lt1" tx1="dk1" bg2="lt2" tx2="dk2" accent1="accent1" accent2="accent2" accent3="accent3" accent4="accent4" accent5="accent5" accent6="accent6" hlink="hlink" folHlink="folHlink"/>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p:cNvSpPr txBox="1"/>
          <p:nvPr/>
        </p:nvSpPr>
        <p:spPr>
          <a:xfrm>
            <a:off x="116100" y="4188705"/>
            <a:ext cx="4860576" cy="1107864"/>
          </a:xfrm>
          <a:prstGeom prst="rect">
            <a:avLst/>
          </a:prstGeom>
          <a:noFill/>
        </p:spPr>
        <p:txBody>
          <a:bodyPr lIns="91308" tIns="45655" rIns="91308" bIns="45655">
            <a:spAutoFit/>
          </a:bodyPr>
          <a:lstStyle/>
          <a:p>
            <a:pPr defTabSz="913545" eaLnBrk="0" fontAlgn="base" hangingPunct="0">
              <a:spcBef>
                <a:spcPct val="0"/>
              </a:spcBef>
              <a:spcAft>
                <a:spcPct val="0"/>
              </a:spcAft>
              <a:defRPr/>
            </a:pPr>
            <a:r>
              <a:rPr lang="zh-CN" altLang="en-US" sz="6600" b="1" dirty="0">
                <a:solidFill>
                  <a:srgbClr val="6BCBF4"/>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主的晚餐</a:t>
            </a:r>
            <a:endParaRPr lang="en-US" sz="6600" b="1" dirty="0">
              <a:solidFill>
                <a:srgbClr val="6BCBF4"/>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endParaRPr>
          </a:p>
        </p:txBody>
      </p:sp>
      <p:pic>
        <p:nvPicPr>
          <p:cNvPr id="3075" name="Picture 2" descr="FB_00_Prodigal Son_1024.jpg                                    008FF0F0Drive A                        7C26844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7" y="6064244"/>
            <a:ext cx="9181956" cy="8663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p:nvPr/>
        </p:nvSpPr>
        <p:spPr>
          <a:xfrm>
            <a:off x="5652120" y="3531150"/>
            <a:ext cx="3394758" cy="2429270"/>
          </a:xfrm>
          <a:prstGeom prst="rect">
            <a:avLst/>
          </a:prstGeom>
          <a:noFill/>
        </p:spPr>
        <p:txBody>
          <a:bodyPr wrap="square" lIns="91308" tIns="45655" rIns="91308" bIns="45655">
            <a:spAutoFit/>
          </a:bodyPr>
          <a:lstStyle/>
          <a:p>
            <a:pPr defTabSz="913545" eaLnBrk="0" fontAlgn="base" hangingPunct="0">
              <a:spcBef>
                <a:spcPct val="0"/>
              </a:spcBef>
              <a:spcAft>
                <a:spcPct val="0"/>
              </a:spcAft>
              <a:defRPr/>
            </a:pPr>
            <a:r>
              <a:rPr lang="zh-CN" alt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马太</a:t>
            </a: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 26:17-35</a:t>
            </a:r>
          </a:p>
          <a:p>
            <a:pPr defTabSz="913545" eaLnBrk="0" fontAlgn="base" hangingPunct="0">
              <a:spcBef>
                <a:spcPct val="0"/>
              </a:spcBef>
              <a:spcAft>
                <a:spcPct val="0"/>
              </a:spcAft>
              <a:defRPr/>
            </a:pPr>
            <a:r>
              <a:rPr lang="zh-CN" alt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马可</a:t>
            </a: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 14:12-31</a:t>
            </a:r>
          </a:p>
          <a:p>
            <a:pPr defTabSz="913545" eaLnBrk="0" fontAlgn="base" hangingPunct="0">
              <a:spcBef>
                <a:spcPct val="0"/>
              </a:spcBef>
              <a:spcAft>
                <a:spcPct val="0"/>
              </a:spcAft>
              <a:defRPr/>
            </a:pPr>
            <a:r>
              <a:rPr lang="zh-CN" alt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路加</a:t>
            </a: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 22:7-38</a:t>
            </a:r>
          </a:p>
          <a:p>
            <a:pPr defTabSz="913545" eaLnBrk="0" fontAlgn="base" hangingPunct="0">
              <a:spcBef>
                <a:spcPct val="0"/>
              </a:spcBef>
              <a:spcAft>
                <a:spcPct val="0"/>
              </a:spcAft>
              <a:defRPr/>
            </a:pPr>
            <a:r>
              <a:rPr lang="zh-CN" alt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约翰</a:t>
            </a: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 13:18-38</a:t>
            </a:r>
          </a:p>
        </p:txBody>
      </p:sp>
      <p:sp>
        <p:nvSpPr>
          <p:cNvPr id="9" name="TextBox 8"/>
          <p:cNvSpPr txBox="1"/>
          <p:nvPr/>
        </p:nvSpPr>
        <p:spPr>
          <a:xfrm>
            <a:off x="217688" y="3833692"/>
            <a:ext cx="2591909" cy="557286"/>
          </a:xfrm>
          <a:prstGeom prst="rect">
            <a:avLst/>
          </a:prstGeom>
          <a:noFill/>
        </p:spPr>
        <p:txBody>
          <a:bodyPr wrap="none" lIns="64221" tIns="32108" rIns="64221" bIns="32108">
            <a:spAutoFit/>
          </a:bodyPr>
          <a:lstStyle/>
          <a:p>
            <a:pPr defTabSz="321295" eaLnBrk="0" fontAlgn="base" hangingPunct="0">
              <a:spcBef>
                <a:spcPct val="0"/>
              </a:spcBef>
              <a:spcAft>
                <a:spcPct val="0"/>
              </a:spcAft>
              <a:defRPr/>
            </a:pPr>
            <a:r>
              <a:rPr lang="zh-CN" altLang="en-US" sz="32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复活节的故事</a:t>
            </a:r>
            <a:endParaRPr lang="en-US" sz="32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endParaRPr>
          </a:p>
        </p:txBody>
      </p:sp>
      <p:grpSp>
        <p:nvGrpSpPr>
          <p:cNvPr id="8" name="Group 7"/>
          <p:cNvGrpSpPr/>
          <p:nvPr/>
        </p:nvGrpSpPr>
        <p:grpSpPr>
          <a:xfrm>
            <a:off x="6330780" y="116632"/>
            <a:ext cx="2808312" cy="1394678"/>
            <a:chOff x="5508104" y="620688"/>
            <a:chExt cx="2808312" cy="1394678"/>
          </a:xfrm>
        </p:grpSpPr>
        <p:grpSp>
          <p:nvGrpSpPr>
            <p:cNvPr id="11" name="Group 10"/>
            <p:cNvGrpSpPr/>
            <p:nvPr/>
          </p:nvGrpSpPr>
          <p:grpSpPr>
            <a:xfrm>
              <a:off x="5508104" y="620689"/>
              <a:ext cx="2660102" cy="1394677"/>
              <a:chOff x="5508104" y="620689"/>
              <a:chExt cx="2660102" cy="1394677"/>
            </a:xfrm>
          </p:grpSpPr>
          <p:pic>
            <p:nvPicPr>
              <p:cNvPr id="13" name="Picture 1" descr="22_John_Baptist_Prison_JPEG_1024.jpg"/>
              <p:cNvPicPr>
                <a:picLocks noChangeAspect="1"/>
              </p:cNvPicPr>
              <p:nvPr/>
            </p:nvPicPr>
            <p:blipFill rotWithShape="1">
              <a:blip r:embed="rId5"/>
              <a:srcRect l="14936" t="9783" r="12087" b="39201"/>
              <a:stretch/>
            </p:blipFill>
            <p:spPr bwMode="auto">
              <a:xfrm>
                <a:off x="5508104" y="620689"/>
                <a:ext cx="2660102" cy="1394677"/>
              </a:xfrm>
              <a:prstGeom prst="rect">
                <a:avLst/>
              </a:prstGeom>
              <a:noFill/>
              <a:ln w="9525">
                <a:noFill/>
                <a:miter lim="800000"/>
                <a:headEnd/>
                <a:tailEnd/>
              </a:ln>
            </p:spPr>
          </p:pic>
          <p:sp>
            <p:nvSpPr>
              <p:cNvPr id="14" name="Rectangle 13"/>
              <p:cNvSpPr/>
              <p:nvPr/>
            </p:nvSpPr>
            <p:spPr>
              <a:xfrm>
                <a:off x="6876256" y="692688"/>
                <a:ext cx="1224136" cy="12961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grpSp>
        <p:sp>
          <p:nvSpPr>
            <p:cNvPr id="12" name="TextBox 11"/>
            <p:cNvSpPr txBox="1"/>
            <p:nvPr/>
          </p:nvSpPr>
          <p:spPr>
            <a:xfrm>
              <a:off x="6876256" y="620688"/>
              <a:ext cx="1440160" cy="1384995"/>
            </a:xfrm>
            <a:prstGeom prst="rect">
              <a:avLst/>
            </a:prstGeom>
            <a:noFill/>
          </p:spPr>
          <p:txBody>
            <a:bodyPr wrap="square" rtlCol="0">
              <a:spAutoFit/>
            </a:bodyPr>
            <a:lstStyle/>
            <a:p>
              <a:pPr algn="just">
                <a:defRPr sz="7500" b="1" spc="-218">
                  <a:solidFill>
                    <a:srgbClr val="002060"/>
                  </a:solidFill>
                </a:defRPr>
              </a:pPr>
              <a:r>
                <a:rPr lang="zh-TW" altLang="en-US" sz="2800">
                  <a:solidFill>
                    <a:srgbClr val="000090"/>
                  </a:solidFill>
                </a:rPr>
                <a:t>免费</a:t>
              </a:r>
            </a:p>
            <a:p>
              <a:pPr algn="just">
                <a:defRPr sz="7500" b="1" spc="-119">
                  <a:solidFill>
                    <a:srgbClr val="00B0F0"/>
                  </a:solidFill>
                </a:defRPr>
              </a:pPr>
              <a:r>
                <a:rPr lang="zh-TW" altLang="en-US" sz="2800">
                  <a:solidFill>
                    <a:srgbClr val="36BAD5"/>
                  </a:solidFill>
                </a:rPr>
                <a:t>圣经</a:t>
              </a:r>
            </a:p>
            <a:p>
              <a:pPr algn="just">
                <a:defRPr sz="7500" b="1" spc="-119">
                  <a:solidFill>
                    <a:srgbClr val="002060"/>
                  </a:solidFill>
                </a:defRPr>
              </a:pPr>
              <a:r>
                <a:rPr lang="zh-TW" altLang="en-US" sz="2800">
                  <a:solidFill>
                    <a:srgbClr val="000090"/>
                  </a:solidFill>
                </a:rPr>
                <a:t>图片</a:t>
              </a:r>
            </a:p>
          </p:txBody>
        </p:sp>
      </p:grpSp>
    </p:spTree>
    <p:extLst>
      <p:ext uri="{BB962C8B-B14F-4D97-AF65-F5344CB8AC3E}">
        <p14:creationId xmlns:p14="http://schemas.microsoft.com/office/powerpoint/2010/main" val="29074286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3937" name="Picture 3" descr="10_Lost_Coin_1024.jpg                                          00D23280Drive A                        7C2684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510232921"/>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69823814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06150321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950801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61694565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12702410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45278100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80335941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63549995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83622658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41063535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5985" name="Picture 3" descr="11_Lost_Coin_1024.jpg                                          00D23280Drive A                        7C2684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586249570"/>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10364812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32403379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8161444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41316548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71161807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6" name="Shape 217"/>
          <p:cNvSpPr txBox="1">
            <a:spLocks/>
          </p:cNvSpPr>
          <p:nvPr/>
        </p:nvSpPr>
        <p:spPr bwMode="auto">
          <a:xfrm>
            <a:off x="36512" y="4335388"/>
            <a:ext cx="9144000" cy="829777"/>
          </a:xfrm>
          <a:prstGeom prst="rect">
            <a:avLst/>
          </a:prstGeom>
          <a:solidFill>
            <a:srgbClr val="FFFFFF"/>
          </a:solidFill>
          <a:ln w="9525">
            <a:noFill/>
            <a:miter lim="800000"/>
            <a:headEnd/>
            <a:tailEnd/>
          </a:ln>
        </p:spPr>
        <p:txBody>
          <a:bodyPr vert="horz" wrap="square" lIns="32887" tIns="32887" rIns="32887" bIns="32887" numCol="1" anchor="ctr" anchorCtr="0" compatLnSpc="1">
            <a:prstTxWarp prst="textNoShape">
              <a:avLst/>
            </a:prstTxWarp>
          </a:bodyPr>
          <a:lstStyle>
            <a:lvl1pPr algn="ctr" defTabSz="311670" rtl="0" eaLnBrk="0" fontAlgn="base" hangingPunct="0">
              <a:spcBef>
                <a:spcPct val="0"/>
              </a:spcBef>
              <a:spcAft>
                <a:spcPct val="0"/>
              </a:spcAft>
              <a:defRPr sz="4200" kern="1200" spc="-200">
                <a:solidFill>
                  <a:srgbClr val="808080"/>
                </a:solidFill>
                <a:latin typeface="Arial"/>
                <a:ea typeface="Arial"/>
                <a:cs typeface="Arial"/>
                <a:sym typeface="Arial"/>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r>
              <a:rPr lang="zh-TW" altLang="en-US" sz="6000"/>
              <a:t>图片中的文字</a:t>
            </a:r>
          </a:p>
        </p:txBody>
      </p:sp>
      <p:sp>
        <p:nvSpPr>
          <p:cNvPr id="7" name="Shape 218"/>
          <p:cNvSpPr/>
          <p:nvPr/>
        </p:nvSpPr>
        <p:spPr>
          <a:xfrm>
            <a:off x="4790628" y="594265"/>
            <a:ext cx="4029844" cy="3554815"/>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algn="just">
              <a:defRPr sz="7500" b="1" spc="-218">
                <a:solidFill>
                  <a:srgbClr val="002060"/>
                </a:solidFill>
              </a:defRPr>
            </a:pPr>
            <a:r>
              <a:rPr sz="7500" b="1" spc="-218" dirty="0" err="1">
                <a:solidFill>
                  <a:srgbClr val="002060"/>
                </a:solidFill>
              </a:rPr>
              <a:t>免费</a:t>
            </a:r>
            <a:endParaRPr sz="7500" b="1" spc="-218" dirty="0">
              <a:solidFill>
                <a:srgbClr val="002060"/>
              </a:solidFill>
            </a:endParaRPr>
          </a:p>
          <a:p>
            <a:pPr algn="just">
              <a:defRPr sz="7500" b="1" spc="-119">
                <a:solidFill>
                  <a:srgbClr val="00B0F0"/>
                </a:solidFill>
              </a:defRPr>
            </a:pPr>
            <a:r>
              <a:rPr sz="7500" b="1" spc="-119" dirty="0" err="1">
                <a:solidFill>
                  <a:srgbClr val="00B0F0"/>
                </a:solidFill>
              </a:rPr>
              <a:t>圣经</a:t>
            </a:r>
            <a:endParaRPr sz="7500" b="1" spc="-119" dirty="0">
              <a:solidFill>
                <a:srgbClr val="00B0F0"/>
              </a:solidFill>
            </a:endParaRPr>
          </a:p>
          <a:p>
            <a:pPr algn="just">
              <a:defRPr sz="7500" b="1" spc="-119">
                <a:solidFill>
                  <a:srgbClr val="002060"/>
                </a:solidFill>
              </a:defRPr>
            </a:pPr>
            <a:r>
              <a:rPr sz="7500" b="1" spc="-119" dirty="0" err="1">
                <a:solidFill>
                  <a:srgbClr val="002060"/>
                </a:solidFill>
              </a:rPr>
              <a:t>图片</a:t>
            </a:r>
            <a:endParaRPr sz="7500" b="1" spc="-119" dirty="0">
              <a:solidFill>
                <a:srgbClr val="002060"/>
              </a:solidFill>
            </a:endParaRPr>
          </a:p>
        </p:txBody>
      </p:sp>
      <p:sp>
        <p:nvSpPr>
          <p:cNvPr id="5" name="Title 4"/>
          <p:cNvSpPr>
            <a:spLocks noGrp="1"/>
          </p:cNvSpPr>
          <p:nvPr>
            <p:ph type="ctrTitle"/>
          </p:nvPr>
        </p:nvSpPr>
        <p:spPr>
          <a:xfrm>
            <a:off x="9252520" y="1484784"/>
            <a:ext cx="2230016" cy="2810743"/>
          </a:xfrm>
        </p:spPr>
        <p:txBody>
          <a:bodyPr/>
          <a:lstStyle/>
          <a:p>
            <a:r>
              <a:rPr lang="en-US"/>
              <a:t>Free</a:t>
            </a:r>
            <a:r>
              <a:rPr lang="en-US" baseline="0"/>
              <a:t> Bible Images</a:t>
            </a:r>
            <a:endParaRPr lang="en-US"/>
          </a:p>
        </p:txBody>
      </p:sp>
      <p:sp>
        <p:nvSpPr>
          <p:cNvPr id="9" name="Title 1"/>
          <p:cNvSpPr txBox="1">
            <a:spLocks/>
          </p:cNvSpPr>
          <p:nvPr/>
        </p:nvSpPr>
        <p:spPr bwMode="auto">
          <a:xfrm>
            <a:off x="0" y="20039"/>
            <a:ext cx="9144000" cy="672657"/>
          </a:xfrm>
          <a:prstGeom prst="rect">
            <a:avLst/>
          </a:prstGeom>
          <a:noFill/>
          <a:ln w="9525">
            <a:noFill/>
            <a:miter lim="800000"/>
            <a:headEnd/>
            <a:tailEnd/>
          </a:ln>
          <a:effectLst/>
          <a:extLst/>
        </p:spPr>
        <p:txBody>
          <a:bodyPr vert="horz" wrap="square" lIns="63288" tIns="32910" rIns="63288" bIns="3291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defTabSz="321503" eaLnBrk="1" hangingPunct="1">
              <a:buClr>
                <a:srgbClr val="000000"/>
              </a:buClr>
              <a:buSzPct val="100000"/>
              <a:buFont typeface="Times New Roman" charset="0"/>
              <a:buNone/>
            </a:pPr>
            <a:r>
              <a:rPr lang="zh-TW" altLang="en-US" sz="3200" b="1" kern="0">
                <a:solidFill>
                  <a:srgbClr val="000000"/>
                </a:solidFill>
                <a:ea typeface="ＭＳ Ｐゴシック"/>
                <a:cs typeface="DejaVu Sans"/>
              </a:rPr>
              <a:t>授权使用</a:t>
            </a:r>
            <a:endParaRPr lang="en-US" sz="3200" b="1" kern="0">
              <a:solidFill>
                <a:srgbClr val="000000"/>
              </a:solidFill>
              <a:ea typeface="ＭＳ Ｐゴシック"/>
              <a:cs typeface="DejaVu Sans"/>
            </a:endParaRPr>
          </a:p>
        </p:txBody>
      </p:sp>
    </p:spTree>
    <p:extLst>
      <p:ext uri="{BB962C8B-B14F-4D97-AF65-F5344CB8AC3E}">
        <p14:creationId xmlns:p14="http://schemas.microsoft.com/office/powerpoint/2010/main" val="1615526669"/>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extLst/>
          </a:blip>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lstStyle>
            <a:lvl1pPr defTabSz="314884">
              <a:defRPr sz="3100" b="1">
                <a:latin typeface="Times New Roman"/>
                <a:ea typeface="Times New Roman"/>
                <a:cs typeface="Times New Roman"/>
                <a:sym typeface="Times New Roman"/>
              </a:defRPr>
            </a:lvl1pPr>
          </a:lstStyle>
          <a:p>
            <a:r>
              <a:t>授权使用</a:t>
            </a:r>
          </a:p>
        </p:txBody>
      </p:sp>
      <p:sp>
        <p:nvSpPr>
          <p:cNvPr id="222" name="Shape 222"/>
          <p:cNvSpPr/>
          <p:nvPr/>
        </p:nvSpPr>
        <p:spPr>
          <a:xfrm>
            <a:off x="554312" y="2576522"/>
            <a:ext cx="4737768"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hangingPunct="0">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由Lumo Project出版独家资源，我们特此通知您我们不授权将这些图片发放给除</a:t>
            </a:r>
            <a:r>
              <a:rPr sz="1300" u="sng" kern="0">
                <a:solidFill>
                  <a:srgbClr val="0000FF"/>
                </a:solidFill>
                <a:uFill>
                  <a:solidFill>
                    <a:srgbClr val="0000FF"/>
                  </a:solidFill>
                </a:uFill>
                <a:latin typeface="Times New Roman"/>
                <a:ea typeface="Times New Roman"/>
                <a:cs typeface="Times New Roman"/>
                <a:sym typeface="Times New Roman"/>
                <a:hlinkClick r:id="rId3"/>
              </a:rPr>
              <a:t>freebibleimages.org</a:t>
            </a:r>
            <a:r>
              <a:rPr sz="1300" kern="0">
                <a:solidFill>
                  <a:srgbClr val="000000"/>
                </a:solidFill>
                <a:latin typeface="Times New Roman"/>
                <a:ea typeface="Times New Roman"/>
                <a:cs typeface="Times New Roman"/>
                <a:sym typeface="Times New Roman"/>
              </a:rPr>
              <a:t>客户以外的任何人。</a:t>
            </a:r>
            <a:endParaRPr lang="en-US" sz="1300" kern="0">
              <a:solidFill>
                <a:srgbClr val="000000"/>
              </a:solidFill>
              <a:latin typeface="Times New Roman"/>
              <a:ea typeface="Times New Roman"/>
              <a:cs typeface="Times New Roman"/>
              <a:sym typeface="Times New Roman"/>
            </a:endParaRPr>
          </a:p>
          <a:p>
            <a:pPr hangingPunct="0">
              <a:defRPr sz="1300">
                <a:latin typeface="Times New Roman"/>
                <a:ea typeface="Times New Roman"/>
                <a:cs typeface="Times New Roman"/>
                <a:sym typeface="Times New Roman"/>
              </a:defRPr>
            </a:pPr>
            <a:endParaRPr sz="1300" kern="0">
              <a:solidFill>
                <a:srgbClr val="000000"/>
              </a:solidFill>
              <a:latin typeface="Times New Roman"/>
              <a:ea typeface="Times New Roman"/>
              <a:cs typeface="Times New Roman"/>
              <a:sym typeface="Times New Roman"/>
            </a:endParaRPr>
          </a:p>
        </p:txBody>
      </p:sp>
      <p:sp>
        <p:nvSpPr>
          <p:cNvPr id="223" name="Shape 223"/>
          <p:cNvSpPr>
            <a:spLocks noChangeAspect="1"/>
          </p:cNvSpPr>
          <p:nvPr/>
        </p:nvSpPr>
        <p:spPr>
          <a:xfrm>
            <a:off x="1187624"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hangingPunct="0">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马太福音</a:t>
            </a:r>
          </a:p>
          <a:p>
            <a:pPr algn="ctr" hangingPunct="0">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d</a:t>
            </a:r>
          </a:p>
        </p:txBody>
      </p:sp>
      <p:sp>
        <p:nvSpPr>
          <p:cNvPr id="224" name="Shape 224"/>
          <p:cNvSpPr>
            <a:spLocks noChangeAspect="1"/>
          </p:cNvSpPr>
          <p:nvPr/>
        </p:nvSpPr>
        <p:spPr>
          <a:xfrm>
            <a:off x="2060809"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hangingPunct="0">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马可福音</a:t>
            </a:r>
          </a:p>
          <a:p>
            <a:pPr algn="ctr" hangingPunct="0">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o</a:t>
            </a:r>
          </a:p>
        </p:txBody>
      </p:sp>
      <p:sp>
        <p:nvSpPr>
          <p:cNvPr id="225" name="Shape 225"/>
          <p:cNvSpPr>
            <a:spLocks noChangeAspect="1"/>
          </p:cNvSpPr>
          <p:nvPr/>
        </p:nvSpPr>
        <p:spPr>
          <a:xfrm>
            <a:off x="2933994"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hangingPunct="0">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路加福音</a:t>
            </a:r>
          </a:p>
          <a:p>
            <a:pPr algn="ctr" hangingPunct="0">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0</a:t>
            </a:r>
          </a:p>
        </p:txBody>
      </p:sp>
      <p:sp>
        <p:nvSpPr>
          <p:cNvPr id="226" name="Shape 226"/>
          <p:cNvSpPr>
            <a:spLocks noChangeAspect="1"/>
          </p:cNvSpPr>
          <p:nvPr/>
        </p:nvSpPr>
        <p:spPr>
          <a:xfrm>
            <a:off x="3807180"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hangingPunct="0">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约翰福音</a:t>
            </a:r>
          </a:p>
          <a:p>
            <a:pPr algn="ctr" hangingPunct="0">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0</a:t>
            </a:r>
          </a:p>
        </p:txBody>
      </p:sp>
      <p:sp>
        <p:nvSpPr>
          <p:cNvPr id="227" name="Shape 227"/>
          <p:cNvSpPr/>
          <p:nvPr/>
        </p:nvSpPr>
        <p:spPr>
          <a:xfrm>
            <a:off x="554312" y="3274428"/>
            <a:ext cx="4711245" cy="987451"/>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p>
            <a:pPr hangingPunct="0">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所有图片不授权用于视频制作、epublishing或者其他媒体。所有下载的图片和文件不可通过除freebibleimages.org以外的其他网站传播，亦不可用于任何破坏基督信仰和福音的处境中。</a:t>
            </a:r>
          </a:p>
          <a:p>
            <a:pPr hangingPunct="0">
              <a:defRPr sz="1300">
                <a:solidFill>
                  <a:srgbClr val="FFFFFF"/>
                </a:solidFill>
                <a:latin typeface="Times New Roman"/>
                <a:ea typeface="Times New Roman"/>
                <a:cs typeface="Times New Roman"/>
                <a:sym typeface="Times New Roman"/>
              </a:defRPr>
            </a:pPr>
            <a:r>
              <a:rPr sz="1300" kern="0">
                <a:solidFill>
                  <a:srgbClr val="FFFFFF"/>
                </a:solidFill>
                <a:latin typeface="Times New Roman"/>
                <a:ea typeface="Times New Roman"/>
                <a:cs typeface="Times New Roman"/>
                <a:sym typeface="Times New Roman"/>
              </a:rPr>
              <a:t>o</a:t>
            </a:r>
          </a:p>
        </p:txBody>
      </p:sp>
      <p:sp>
        <p:nvSpPr>
          <p:cNvPr id="228" name="Shape 228"/>
          <p:cNvSpPr/>
          <p:nvPr/>
        </p:nvSpPr>
        <p:spPr>
          <a:xfrm>
            <a:off x="554312" y="4248515"/>
            <a:ext cx="4881784"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hangingPunct="0">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图片仅供教育展示、博客和社交媒体使用；所有用途均需注明出处</a:t>
            </a:r>
            <a:br>
              <a:rPr lang="en-US" sz="1300" kern="0">
                <a:solidFill>
                  <a:srgbClr val="000000"/>
                </a:solidFill>
                <a:latin typeface="Times New Roman"/>
                <a:ea typeface="Times New Roman"/>
                <a:cs typeface="Times New Roman"/>
                <a:sym typeface="Times New Roman"/>
              </a:rPr>
            </a:br>
            <a:r>
              <a:rPr sz="1300" u="sng" kern="0">
                <a:solidFill>
                  <a:srgbClr val="0000FF"/>
                </a:solidFill>
                <a:uFill>
                  <a:solidFill>
                    <a:srgbClr val="0000FF"/>
                  </a:solidFill>
                </a:uFill>
                <a:latin typeface="Times New Roman"/>
                <a:ea typeface="Times New Roman"/>
                <a:cs typeface="Times New Roman"/>
                <a:sym typeface="Times New Roman"/>
                <a:hlinkClick r:id="rId4"/>
              </a:rPr>
              <a:t>www.LumoProject.com</a:t>
            </a:r>
            <a:endParaRPr lang="en-US" sz="1300" u="sng" kern="0">
              <a:solidFill>
                <a:srgbClr val="0000FF"/>
              </a:solidFill>
              <a:uFill>
                <a:solidFill>
                  <a:srgbClr val="0000FF"/>
                </a:solidFill>
              </a:uFill>
              <a:latin typeface="Times New Roman"/>
              <a:ea typeface="Times New Roman"/>
              <a:cs typeface="Times New Roman"/>
              <a:sym typeface="Times New Roman"/>
              <a:hlinkClick r:id="rId4"/>
            </a:endParaRPr>
          </a:p>
          <a:p>
            <a:pPr hangingPunct="0">
              <a:defRPr sz="1300">
                <a:latin typeface="Times New Roman"/>
                <a:ea typeface="Times New Roman"/>
                <a:cs typeface="Times New Roman"/>
                <a:sym typeface="Times New Roman"/>
              </a:defRPr>
            </a:pPr>
            <a:endParaRPr sz="1300" u="sng" kern="0">
              <a:solidFill>
                <a:srgbClr val="0000FF"/>
              </a:solidFill>
              <a:uFill>
                <a:solidFill>
                  <a:srgbClr val="0000FF"/>
                </a:solidFill>
              </a:uFill>
              <a:latin typeface="Times New Roman"/>
              <a:ea typeface="Times New Roman"/>
              <a:cs typeface="Times New Roman"/>
              <a:sym typeface="Times New Roman"/>
              <a:hlinkClick r:id="rId4"/>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32887" tIns="32887" rIns="32887" bIns="32887" anchor="ctr">
            <a:normAutofit/>
          </a:bodyPr>
          <a:lstStyle/>
          <a:p>
            <a:pPr algn="ctr" defTabSz="314884" hangingPunct="0">
              <a:defRPr sz="1000" spc="-100">
                <a:latin typeface="Times New Roman"/>
                <a:ea typeface="Times New Roman"/>
                <a:cs typeface="Times New Roman"/>
                <a:sym typeface="Times New Roman"/>
              </a:defRPr>
            </a:pPr>
            <a:r>
              <a:rPr sz="1000" kern="0" spc="50">
                <a:solidFill>
                  <a:srgbClr val="000000"/>
                </a:solidFill>
                <a:latin typeface="Times New Roman"/>
                <a:ea typeface="Times New Roman"/>
                <a:cs typeface="Times New Roman"/>
                <a:sym typeface="Times New Roman"/>
              </a:rPr>
              <a:t>图片声明 BBM</a:t>
            </a:r>
            <a:br>
              <a:rPr sz="1000" kern="0" spc="50">
                <a:solidFill>
                  <a:srgbClr val="000000"/>
                </a:solidFill>
                <a:latin typeface="Times New Roman"/>
                <a:ea typeface="Times New Roman"/>
                <a:cs typeface="Times New Roman"/>
                <a:sym typeface="Times New Roman"/>
              </a:rPr>
            </a:br>
            <a:r>
              <a:rPr sz="1000" kern="0" spc="50">
                <a:solidFill>
                  <a:srgbClr val="000000"/>
                </a:solidFill>
                <a:latin typeface="Times New Roman"/>
                <a:ea typeface="Times New Roman"/>
                <a:cs typeface="Times New Roman"/>
                <a:sym typeface="Times New Roman"/>
              </a:rPr>
              <a:t>© 版权所有</a:t>
            </a:r>
          </a:p>
          <a:p>
            <a:pPr algn="ctr" defTabSz="314884" hangingPunct="0">
              <a:defRPr sz="1000" spc="-100">
                <a:latin typeface="Times New Roman"/>
                <a:ea typeface="Times New Roman"/>
                <a:cs typeface="Times New Roman"/>
                <a:sym typeface="Times New Roman"/>
              </a:defRPr>
            </a:pPr>
            <a:r>
              <a:rPr sz="1000" kern="0" spc="50">
                <a:solidFill>
                  <a:srgbClr val="000000"/>
                </a:solidFill>
                <a:latin typeface="Arial"/>
                <a:ea typeface="Times New Roman"/>
                <a:cs typeface="Arial"/>
                <a:sym typeface="Times New Roman"/>
              </a:rPr>
              <a:t>www.bigbookmedia.com</a:t>
            </a:r>
          </a:p>
        </p:txBody>
      </p:sp>
    </p:spTree>
    <p:extLst>
      <p:ext uri="{BB962C8B-B14F-4D97-AF65-F5344CB8AC3E}">
        <p14:creationId xmlns:p14="http://schemas.microsoft.com/office/powerpoint/2010/main" val="2196015187"/>
      </p:ext>
    </p:extLst>
  </p:cSld>
  <p:clrMapOvr>
    <a:masterClrMapping/>
  </p:clrMapOvr>
  <p:transition spd="med"/>
</p:sld>
</file>

<file path=ppt/slides/slide157.xml><?xml version="1.0" encoding="utf-8"?>
<p:sld xmlns:a="http://schemas.openxmlformats.org/drawingml/2006/main" xmlns:r="http://schemas.openxmlformats.org/officeDocument/2006/relationships" xmlns:p="http://schemas.openxmlformats.org/presentationml/2006/main" show="0">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326659" name="Picture 2" descr="Pesache bakground.pn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bwMode="auto">
          <a:xfrm>
            <a:off x="0" y="3723354"/>
            <a:ext cx="9144000" cy="31346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26658" name="Title 1"/>
          <p:cNvSpPr>
            <a:spLocks noGrp="1"/>
          </p:cNvSpPr>
          <p:nvPr>
            <p:ph type="ctrTitle"/>
          </p:nvPr>
        </p:nvSpPr>
        <p:spPr>
          <a:xfrm>
            <a:off x="3465" y="-1179512"/>
            <a:ext cx="5760640" cy="1152127"/>
          </a:xfrm>
        </p:spPr>
        <p:txBody>
          <a:bodyPr/>
          <a:lstStyle/>
          <a:p>
            <a:r>
              <a:rPr lang="en-US" sz="9600" b="1" dirty="0">
                <a:solidFill>
                  <a:srgbClr val="EFE8AD"/>
                </a:solidFill>
                <a:effectLst>
                  <a:outerShdw blurRad="38100" dist="38100" dir="2700000" algn="tl">
                    <a:srgbClr val="000000">
                      <a:alpha val="43137"/>
                    </a:srgbClr>
                  </a:outerShdw>
                </a:effectLst>
                <a:latin typeface="Times New Roman"/>
                <a:ea typeface="ヒラギノ角ゴ Pro W3" charset="0"/>
                <a:cs typeface="Times New Roman"/>
              </a:rPr>
              <a:t>PESACH</a:t>
            </a:r>
            <a:endParaRPr lang="en-US" sz="5400" b="1" dirty="0">
              <a:solidFill>
                <a:srgbClr val="EFE8AD"/>
              </a:solidFill>
              <a:effectLst>
                <a:outerShdw blurRad="38100" dist="38100" dir="2700000" algn="tl">
                  <a:srgbClr val="000000">
                    <a:alpha val="43137"/>
                  </a:srgbClr>
                </a:outerShdw>
              </a:effectLst>
              <a:latin typeface="Times New Roman"/>
              <a:ea typeface="ヒラギノ角ゴ Pro W3" charset="0"/>
              <a:cs typeface="Times New Roman"/>
            </a:endParaRPr>
          </a:p>
        </p:txBody>
      </p:sp>
      <p:sp>
        <p:nvSpPr>
          <p:cNvPr id="4" name="Title 1"/>
          <p:cNvSpPr txBox="1">
            <a:spLocks/>
          </p:cNvSpPr>
          <p:nvPr/>
        </p:nvSpPr>
        <p:spPr bwMode="auto">
          <a:xfrm>
            <a:off x="-108520" y="3820146"/>
            <a:ext cx="5760640" cy="688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8" tIns="45704" rIns="91408" bIns="45704"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ヒラギノ角ゴ Pro W3" charset="-128"/>
              </a:defRPr>
            </a:lvl1pPr>
            <a:lvl2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128"/>
              </a:defRPr>
            </a:lvl2pPr>
            <a:lvl3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128"/>
              </a:defRPr>
            </a:lvl3pPr>
            <a:lvl4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128"/>
              </a:defRPr>
            </a:lvl4pPr>
            <a:lvl5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128"/>
              </a:defRPr>
            </a:lvl5pPr>
            <a:lvl6pPr marL="457200" algn="ctr" rtl="0" fontAlgn="base">
              <a:spcBef>
                <a:spcPct val="0"/>
              </a:spcBef>
              <a:spcAft>
                <a:spcPct val="0"/>
              </a:spcAft>
              <a:defRPr sz="4400">
                <a:solidFill>
                  <a:schemeClr val="tx2"/>
                </a:solidFill>
                <a:latin typeface="Arial" charset="0"/>
                <a:ea typeface="ヒラギノ角ゴ Pro W3" pitchFamily="80" charset="-128"/>
              </a:defRPr>
            </a:lvl6pPr>
            <a:lvl7pPr marL="914400" algn="ctr" rtl="0" fontAlgn="base">
              <a:spcBef>
                <a:spcPct val="0"/>
              </a:spcBef>
              <a:spcAft>
                <a:spcPct val="0"/>
              </a:spcAft>
              <a:defRPr sz="4400">
                <a:solidFill>
                  <a:schemeClr val="tx2"/>
                </a:solidFill>
                <a:latin typeface="Arial" charset="0"/>
                <a:ea typeface="ヒラギノ角ゴ Pro W3" pitchFamily="80" charset="-128"/>
              </a:defRPr>
            </a:lvl7pPr>
            <a:lvl8pPr marL="1371600" algn="ctr" rtl="0" fontAlgn="base">
              <a:spcBef>
                <a:spcPct val="0"/>
              </a:spcBef>
              <a:spcAft>
                <a:spcPct val="0"/>
              </a:spcAft>
              <a:defRPr sz="4400">
                <a:solidFill>
                  <a:schemeClr val="tx2"/>
                </a:solidFill>
                <a:latin typeface="Arial" charset="0"/>
                <a:ea typeface="ヒラギノ角ゴ Pro W3" pitchFamily="80" charset="-128"/>
              </a:defRPr>
            </a:lvl8pPr>
            <a:lvl9pPr marL="1828800" algn="ctr" rtl="0" fontAlgn="base">
              <a:spcBef>
                <a:spcPct val="0"/>
              </a:spcBef>
              <a:spcAft>
                <a:spcPct val="0"/>
              </a:spcAft>
              <a:defRPr sz="4400">
                <a:solidFill>
                  <a:schemeClr val="tx2"/>
                </a:solidFill>
                <a:latin typeface="Arial" charset="0"/>
                <a:ea typeface="ヒラギノ角ゴ Pro W3" pitchFamily="80" charset="-128"/>
              </a:defRPr>
            </a:lvl9pPr>
          </a:lstStyle>
          <a:p>
            <a:r>
              <a:rPr lang="en-US" b="1" i="1" dirty="0">
                <a:solidFill>
                  <a:srgbClr val="EFE8AD"/>
                </a:solidFill>
                <a:effectLst>
                  <a:outerShdw blurRad="38100" dist="38100" dir="2700000" algn="tl">
                    <a:srgbClr val="000000">
                      <a:alpha val="43137"/>
                    </a:srgbClr>
                  </a:outerShdw>
                </a:effectLst>
                <a:latin typeface="Times New Roman"/>
                <a:cs typeface="Times New Roman"/>
              </a:rPr>
              <a:t>The Passover Meal</a:t>
            </a:r>
            <a:endParaRPr lang="en-US" sz="5400" b="1" i="1" dirty="0">
              <a:solidFill>
                <a:srgbClr val="EFE8AD"/>
              </a:solidFill>
              <a:effectLst>
                <a:outerShdw blurRad="38100" dist="38100" dir="2700000" algn="tl">
                  <a:srgbClr val="000000">
                    <a:alpha val="43137"/>
                  </a:srgbClr>
                </a:outerShdw>
              </a:effectLst>
              <a:latin typeface="Times New Roman"/>
              <a:cs typeface="Times New Roman"/>
            </a:endParaRPr>
          </a:p>
        </p:txBody>
      </p:sp>
    </p:spTree>
    <p:extLst>
      <p:ext uri="{BB962C8B-B14F-4D97-AF65-F5344CB8AC3E}">
        <p14:creationId xmlns:p14="http://schemas.microsoft.com/office/powerpoint/2010/main" val="3735176799"/>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74090" name="Rectangle 10"/>
          <p:cNvSpPr>
            <a:spLocks noChangeArrowheads="1"/>
          </p:cNvSpPr>
          <p:nvPr/>
        </p:nvSpPr>
        <p:spPr bwMode="auto">
          <a:xfrm>
            <a:off x="0" y="0"/>
            <a:ext cx="7848600" cy="6858000"/>
          </a:xfrm>
          <a:prstGeom prst="rect">
            <a:avLst/>
          </a:prstGeom>
          <a:gradFill rotWithShape="0">
            <a:gsLst>
              <a:gs pos="0">
                <a:schemeClr val="bg2">
                  <a:alpha val="58000"/>
                </a:schemeClr>
              </a:gs>
              <a:gs pos="100000">
                <a:schemeClr val="bg2">
                  <a:gamma/>
                  <a:shade val="46275"/>
                  <a:invGamma/>
                </a:schemeClr>
              </a:gs>
            </a:gsLst>
            <a:lin ang="5400000" scaled="1"/>
          </a:gradFill>
          <a:ln w="9525">
            <a:solidFill>
              <a:schemeClr val="tx1"/>
            </a:solidFill>
            <a:miter lim="800000"/>
            <a:headEnd/>
            <a:tailEnd/>
          </a:ln>
          <a:effectLst/>
        </p:spPr>
        <p:txBody>
          <a:bodyPr wrap="none" lIns="91408" tIns="45704" rIns="91408" bIns="45704" anchor="ctr"/>
          <a:lstStyle/>
          <a:p>
            <a:pPr eaLnBrk="0" fontAlgn="base" hangingPunct="0">
              <a:spcBef>
                <a:spcPct val="0"/>
              </a:spcBef>
              <a:spcAft>
                <a:spcPct val="0"/>
              </a:spcAft>
              <a:defRPr/>
            </a:pPr>
            <a:endParaRPr lang="en-US" dirty="0">
              <a:solidFill>
                <a:srgbClr val="2F1311"/>
              </a:solidFill>
              <a:latin typeface="Tahoma" pitchFamily="22" charset="-52"/>
              <a:ea typeface="ＭＳ Ｐゴシック" charset="0"/>
            </a:endParaRPr>
          </a:p>
        </p:txBody>
      </p:sp>
      <p:sp>
        <p:nvSpPr>
          <p:cNvPr id="315394" name="Text Box 5"/>
          <p:cNvSpPr txBox="1">
            <a:spLocks noChangeArrowheads="1"/>
          </p:cNvSpPr>
          <p:nvPr/>
        </p:nvSpPr>
        <p:spPr bwMode="auto">
          <a:xfrm>
            <a:off x="8397876" y="82557"/>
            <a:ext cx="669925" cy="396875"/>
          </a:xfrm>
          <a:prstGeom prst="rect">
            <a:avLst/>
          </a:prstGeom>
          <a:solidFill>
            <a:schemeClr val="tx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408" tIns="45704" rIns="91408" bIns="45704">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eaLnBrk="0" fontAlgn="base" hangingPunct="0">
              <a:spcBef>
                <a:spcPct val="0"/>
              </a:spcBef>
              <a:spcAft>
                <a:spcPct val="0"/>
              </a:spcAft>
            </a:pPr>
            <a:r>
              <a:rPr lang="en-US" sz="2000" b="1">
                <a:solidFill>
                  <a:srgbClr val="2F1311"/>
                </a:solidFill>
              </a:rPr>
              <a:t>145</a:t>
            </a:r>
          </a:p>
        </p:txBody>
      </p:sp>
      <p:pic>
        <p:nvPicPr>
          <p:cNvPr id="315395" name="Picture 6" descr="j028038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6200" y="990600"/>
            <a:ext cx="3035300" cy="304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5396" name="Picture 7" descr="j028038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527300" y="990600"/>
            <a:ext cx="3035300" cy="304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5397" name="Picture 8" descr="j028038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6200" y="3733800"/>
            <a:ext cx="3035300" cy="304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15398" name="Text Box 11"/>
          <p:cNvSpPr txBox="1">
            <a:spLocks noChangeArrowheads="1"/>
          </p:cNvSpPr>
          <p:nvPr/>
        </p:nvSpPr>
        <p:spPr bwMode="auto">
          <a:xfrm>
            <a:off x="-76200" y="1981201"/>
            <a:ext cx="3047538" cy="5901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08" tIns="45704" rIns="91408" bIns="45704">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eaLnBrk="0" fontAlgn="base" hangingPunct="0">
              <a:spcBef>
                <a:spcPct val="0"/>
              </a:spcBef>
              <a:spcAft>
                <a:spcPct val="0"/>
              </a:spcAft>
            </a:pPr>
            <a:r>
              <a:rPr lang="en-US" sz="3200" b="1">
                <a:solidFill>
                  <a:srgbClr val="2F1311"/>
                </a:solidFill>
              </a:rPr>
              <a:t>Sanctification</a:t>
            </a:r>
            <a:endParaRPr lang="en-US" sz="1800">
              <a:solidFill>
                <a:srgbClr val="2F1311"/>
              </a:solidFill>
            </a:endParaRPr>
          </a:p>
        </p:txBody>
      </p:sp>
      <p:sp>
        <p:nvSpPr>
          <p:cNvPr id="315399" name="Text Box 12"/>
          <p:cNvSpPr txBox="1">
            <a:spLocks noChangeArrowheads="1"/>
          </p:cNvSpPr>
          <p:nvPr/>
        </p:nvSpPr>
        <p:spPr bwMode="auto">
          <a:xfrm>
            <a:off x="2940050" y="1981201"/>
            <a:ext cx="1817234" cy="5901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08" tIns="45704" rIns="91408" bIns="45704">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eaLnBrk="0" fontAlgn="base" hangingPunct="0">
              <a:spcBef>
                <a:spcPct val="0"/>
              </a:spcBef>
              <a:spcAft>
                <a:spcPct val="0"/>
              </a:spcAft>
            </a:pPr>
            <a:r>
              <a:rPr lang="en-US" sz="3200" b="1">
                <a:solidFill>
                  <a:srgbClr val="2F1311"/>
                </a:solidFill>
              </a:rPr>
              <a:t>Plagues</a:t>
            </a:r>
            <a:endParaRPr lang="en-US" sz="1800">
              <a:solidFill>
                <a:srgbClr val="2F1311"/>
              </a:solidFill>
            </a:endParaRPr>
          </a:p>
        </p:txBody>
      </p:sp>
      <p:sp>
        <p:nvSpPr>
          <p:cNvPr id="174093" name="Text Box 13"/>
          <p:cNvSpPr txBox="1">
            <a:spLocks noChangeArrowheads="1"/>
          </p:cNvSpPr>
          <p:nvPr/>
        </p:nvSpPr>
        <p:spPr bwMode="auto">
          <a:xfrm>
            <a:off x="-73024" y="4800601"/>
            <a:ext cx="2715352" cy="5901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08" tIns="45704" rIns="91408" bIns="45704">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eaLnBrk="0" fontAlgn="base" hangingPunct="0">
              <a:spcBef>
                <a:spcPct val="0"/>
              </a:spcBef>
              <a:spcAft>
                <a:spcPct val="0"/>
              </a:spcAft>
            </a:pPr>
            <a:r>
              <a:rPr lang="en-US" sz="3200" b="1">
                <a:solidFill>
                  <a:srgbClr val="2F1311"/>
                </a:solidFill>
              </a:rPr>
              <a:t>Redemption</a:t>
            </a:r>
            <a:endParaRPr lang="en-US" sz="1800">
              <a:solidFill>
                <a:srgbClr val="2F1311"/>
              </a:solidFill>
            </a:endParaRPr>
          </a:p>
        </p:txBody>
      </p:sp>
      <p:sp>
        <p:nvSpPr>
          <p:cNvPr id="174082" name="Rectangle 2"/>
          <p:cNvSpPr>
            <a:spLocks noGrp="1" noChangeArrowheads="1"/>
          </p:cNvSpPr>
          <p:nvPr>
            <p:ph type="title"/>
          </p:nvPr>
        </p:nvSpPr>
        <p:spPr>
          <a:xfrm>
            <a:off x="228601" y="0"/>
            <a:ext cx="7477125" cy="1143000"/>
          </a:xfrm>
          <a:solidFill>
            <a:schemeClr val="bg2"/>
          </a:solidFill>
          <a:effectLst>
            <a:outerShdw blurRad="63500" dist="38099" dir="2700000" algn="ctr" rotWithShape="0">
              <a:schemeClr val="bg2">
                <a:alpha val="74998"/>
              </a:schemeClr>
            </a:outerShdw>
          </a:effectLst>
        </p:spPr>
        <p:txBody>
          <a:bodyPr/>
          <a:lstStyle/>
          <a:p>
            <a:pPr eaLnBrk="1" hangingPunct="1">
              <a:defRPr/>
            </a:pPr>
            <a:r>
              <a:rPr lang="en-US">
                <a:ea typeface="+mj-ea"/>
                <a:cs typeface="+mj-cs"/>
              </a:rPr>
              <a:t>The Four Cups (Exod. 6:6-7)</a:t>
            </a:r>
          </a:p>
        </p:txBody>
      </p:sp>
      <p:sp>
        <p:nvSpPr>
          <p:cNvPr id="315402" name="TextBox 13"/>
          <p:cNvSpPr txBox="1">
            <a:spLocks noChangeArrowheads="1"/>
          </p:cNvSpPr>
          <p:nvPr/>
        </p:nvSpPr>
        <p:spPr bwMode="auto">
          <a:xfrm>
            <a:off x="4724400" y="1295400"/>
            <a:ext cx="4419600" cy="1631950"/>
          </a:xfrm>
          <a:prstGeom prst="rect">
            <a:avLst/>
          </a:prstGeom>
          <a:solidFill>
            <a:srgbClr val="660066"/>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408" tIns="45704" rIns="91408" bIns="45704">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eaLnBrk="0" fontAlgn="base" hangingPunct="0">
              <a:spcBef>
                <a:spcPct val="0"/>
              </a:spcBef>
              <a:spcAft>
                <a:spcPct val="0"/>
              </a:spcAft>
            </a:pPr>
            <a:r>
              <a:rPr lang="en-US" altLang="ja-JP" sz="2000">
                <a:solidFill>
                  <a:srgbClr val="FFFFFF"/>
                </a:solidFill>
              </a:rPr>
              <a:t>"</a:t>
            </a:r>
            <a:r>
              <a:rPr lang="en-US" sz="2000">
                <a:solidFill>
                  <a:srgbClr val="FFFFFF"/>
                </a:solidFill>
              </a:rPr>
              <a:t>Therefore, say to the Israelites: </a:t>
            </a:r>
          </a:p>
          <a:p>
            <a:pPr eaLnBrk="0" fontAlgn="base" hangingPunct="0">
              <a:spcBef>
                <a:spcPct val="0"/>
              </a:spcBef>
              <a:spcAft>
                <a:spcPct val="0"/>
              </a:spcAft>
            </a:pPr>
            <a:r>
              <a:rPr lang="fr-FR" altLang="ja-JP" sz="2000">
                <a:solidFill>
                  <a:srgbClr val="FFFFFF"/>
                </a:solidFill>
              </a:rPr>
              <a:t>'</a:t>
            </a:r>
            <a:r>
              <a:rPr lang="en-US" sz="2000">
                <a:solidFill>
                  <a:srgbClr val="FFFFFF"/>
                </a:solidFill>
              </a:rPr>
              <a:t>I am the Lord, and </a:t>
            </a:r>
            <a:r>
              <a:rPr lang="en-US" sz="2000" u="sng">
                <a:solidFill>
                  <a:srgbClr val="FFFF00"/>
                </a:solidFill>
              </a:rPr>
              <a:t>I will </a:t>
            </a:r>
            <a:r>
              <a:rPr lang="en-US" sz="2000">
                <a:solidFill>
                  <a:srgbClr val="FFFF00"/>
                </a:solidFill>
              </a:rPr>
              <a:t>bring you out </a:t>
            </a:r>
            <a:r>
              <a:rPr lang="en-US" sz="2000">
                <a:solidFill>
                  <a:srgbClr val="FFFFFF"/>
                </a:solidFill>
              </a:rPr>
              <a:t>from under the yoke of the Egyptians. </a:t>
            </a:r>
          </a:p>
          <a:p>
            <a:pPr eaLnBrk="0" fontAlgn="base" hangingPunct="0">
              <a:spcBef>
                <a:spcPct val="0"/>
              </a:spcBef>
              <a:spcAft>
                <a:spcPct val="0"/>
              </a:spcAft>
            </a:pPr>
            <a:endParaRPr lang="en-US" sz="2000">
              <a:solidFill>
                <a:srgbClr val="FFFFFF"/>
              </a:solidFill>
            </a:endParaRPr>
          </a:p>
        </p:txBody>
      </p:sp>
      <p:sp>
        <p:nvSpPr>
          <p:cNvPr id="315403" name="TextBox 14"/>
          <p:cNvSpPr txBox="1">
            <a:spLocks noChangeArrowheads="1"/>
          </p:cNvSpPr>
          <p:nvPr/>
        </p:nvSpPr>
        <p:spPr bwMode="auto">
          <a:xfrm>
            <a:off x="4724400" y="2743200"/>
            <a:ext cx="4419600" cy="1016000"/>
          </a:xfrm>
          <a:prstGeom prst="rect">
            <a:avLst/>
          </a:prstGeom>
          <a:solidFill>
            <a:srgbClr val="660066"/>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408" tIns="45704" rIns="91408" bIns="45704">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eaLnBrk="0" fontAlgn="base" hangingPunct="0">
              <a:spcBef>
                <a:spcPct val="0"/>
              </a:spcBef>
              <a:spcAft>
                <a:spcPct val="0"/>
              </a:spcAft>
            </a:pPr>
            <a:r>
              <a:rPr lang="en-US" sz="2000" u="sng">
                <a:solidFill>
                  <a:srgbClr val="FFFF00"/>
                </a:solidFill>
              </a:rPr>
              <a:t>I will </a:t>
            </a:r>
            <a:r>
              <a:rPr lang="en-US" sz="2000">
                <a:solidFill>
                  <a:srgbClr val="FFFF00"/>
                </a:solidFill>
              </a:rPr>
              <a:t>free you </a:t>
            </a:r>
            <a:r>
              <a:rPr lang="en-US" sz="2000">
                <a:solidFill>
                  <a:srgbClr val="FFFFFF"/>
                </a:solidFill>
              </a:rPr>
              <a:t>from being slaves to them, </a:t>
            </a:r>
          </a:p>
          <a:p>
            <a:pPr eaLnBrk="0" fontAlgn="base" hangingPunct="0">
              <a:spcBef>
                <a:spcPct val="0"/>
              </a:spcBef>
              <a:spcAft>
                <a:spcPct val="0"/>
              </a:spcAft>
            </a:pPr>
            <a:endParaRPr lang="en-US" sz="2000">
              <a:solidFill>
                <a:srgbClr val="FFFFFF"/>
              </a:solidFill>
            </a:endParaRPr>
          </a:p>
        </p:txBody>
      </p:sp>
      <p:sp>
        <p:nvSpPr>
          <p:cNvPr id="16" name="TextBox 15"/>
          <p:cNvSpPr txBox="1">
            <a:spLocks noChangeArrowheads="1"/>
          </p:cNvSpPr>
          <p:nvPr/>
        </p:nvSpPr>
        <p:spPr bwMode="auto">
          <a:xfrm>
            <a:off x="4724400" y="3733800"/>
            <a:ext cx="4419600" cy="1323975"/>
          </a:xfrm>
          <a:prstGeom prst="rect">
            <a:avLst/>
          </a:prstGeom>
          <a:solidFill>
            <a:srgbClr val="660066"/>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408" tIns="45704" rIns="91408" bIns="45704">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eaLnBrk="0" fontAlgn="base" hangingPunct="0">
              <a:spcBef>
                <a:spcPct val="0"/>
              </a:spcBef>
              <a:spcAft>
                <a:spcPct val="0"/>
              </a:spcAft>
            </a:pPr>
            <a:r>
              <a:rPr lang="en-US" sz="2000">
                <a:solidFill>
                  <a:srgbClr val="FFFFFF"/>
                </a:solidFill>
              </a:rPr>
              <a:t>and </a:t>
            </a:r>
            <a:r>
              <a:rPr lang="en-US" sz="2000" u="sng">
                <a:solidFill>
                  <a:srgbClr val="FFFF00"/>
                </a:solidFill>
              </a:rPr>
              <a:t>I will </a:t>
            </a:r>
            <a:r>
              <a:rPr lang="en-US" sz="2000">
                <a:solidFill>
                  <a:srgbClr val="FFFF00"/>
                </a:solidFill>
              </a:rPr>
              <a:t>redeem </a:t>
            </a:r>
            <a:r>
              <a:rPr lang="en-US" sz="2000">
                <a:solidFill>
                  <a:srgbClr val="FFFFFF"/>
                </a:solidFill>
              </a:rPr>
              <a:t>you with an outstretched arm and with mighty acts of judgment. </a:t>
            </a:r>
          </a:p>
          <a:p>
            <a:pPr eaLnBrk="0" fontAlgn="base" hangingPunct="0">
              <a:spcBef>
                <a:spcPct val="0"/>
              </a:spcBef>
              <a:spcAft>
                <a:spcPct val="0"/>
              </a:spcAft>
            </a:pPr>
            <a:endParaRPr lang="en-US" sz="2000">
              <a:solidFill>
                <a:srgbClr val="FFFFFF"/>
              </a:solidFill>
            </a:endParaRPr>
          </a:p>
        </p:txBody>
      </p:sp>
    </p:spTree>
    <p:extLst>
      <p:ext uri="{BB962C8B-B14F-4D97-AF65-F5344CB8AC3E}">
        <p14:creationId xmlns:p14="http://schemas.microsoft.com/office/powerpoint/2010/main" val="40460004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409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093" grpId="0"/>
      <p:bldP spid="16" grpId="0" animBg="1"/>
    </p:bldLst>
  </p:timing>
</p:sld>
</file>

<file path=ppt/slides/slide159.xml><?xml version="1.0" encoding="utf-8"?>
<p:sld xmlns:a="http://schemas.openxmlformats.org/drawingml/2006/main" xmlns:r="http://schemas.openxmlformats.org/officeDocument/2006/relationships" xmlns:p="http://schemas.openxmlformats.org/presentationml/2006/main" show="0">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317442" name="Picture 2" descr="Pesach Background.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9220201" y="0"/>
            <a:ext cx="912812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17443" name="Title 1"/>
          <p:cNvSpPr>
            <a:spLocks noGrp="1"/>
          </p:cNvSpPr>
          <p:nvPr>
            <p:ph type="ctrTitle"/>
          </p:nvPr>
        </p:nvSpPr>
        <p:spPr>
          <a:xfrm>
            <a:off x="-36512" y="1844675"/>
            <a:ext cx="9144001" cy="4032250"/>
          </a:xfrm>
        </p:spPr>
        <p:txBody>
          <a:bodyPr/>
          <a:lstStyle/>
          <a:p>
            <a:pPr>
              <a:lnSpc>
                <a:spcPct val="80000"/>
              </a:lnSpc>
            </a:pPr>
            <a:r>
              <a:rPr lang="en-US" sz="6600" b="1" dirty="0">
                <a:solidFill>
                  <a:srgbClr val="3F2B15"/>
                </a:solidFill>
                <a:latin typeface="Times New Roman" charset="0"/>
                <a:ea typeface="ヒラギノ角ゴ Pro W3" charset="0"/>
                <a:cs typeface="Times New Roman" charset="0"/>
              </a:rPr>
              <a:t>… </a:t>
            </a:r>
            <a:r>
              <a:rPr lang="en-US" sz="6600" b="1" i="1" dirty="0">
                <a:solidFill>
                  <a:srgbClr val="3F2B15"/>
                </a:solidFill>
                <a:latin typeface="Times New Roman" charset="0"/>
                <a:ea typeface="ヒラギノ角ゴ Pro W3" charset="0"/>
                <a:cs typeface="Times New Roman" charset="0"/>
              </a:rPr>
              <a:t>This is my body</a:t>
            </a:r>
            <a:br>
              <a:rPr lang="en-US" sz="6600" b="1" i="1" dirty="0">
                <a:solidFill>
                  <a:srgbClr val="3F2B15"/>
                </a:solidFill>
                <a:latin typeface="Times New Roman" charset="0"/>
                <a:ea typeface="ヒラギノ角ゴ Pro W3" charset="0"/>
                <a:cs typeface="Times New Roman" charset="0"/>
              </a:rPr>
            </a:br>
            <a:r>
              <a:rPr lang="en-US" sz="6600" b="1" dirty="0">
                <a:solidFill>
                  <a:srgbClr val="3F2B15"/>
                </a:solidFill>
                <a:latin typeface="Times New Roman" charset="0"/>
                <a:ea typeface="ヒラギノ角ゴ Pro W3" charset="0"/>
                <a:cs typeface="Times New Roman" charset="0"/>
              </a:rPr>
              <a:t>GIVEN FOR YOU </a:t>
            </a:r>
            <a:br>
              <a:rPr lang="en-US" sz="6600" b="1" dirty="0">
                <a:solidFill>
                  <a:srgbClr val="3F2B15"/>
                </a:solidFill>
                <a:latin typeface="Times New Roman" charset="0"/>
                <a:ea typeface="ヒラギノ角ゴ Pro W3" charset="0"/>
                <a:cs typeface="Times New Roman" charset="0"/>
              </a:rPr>
            </a:br>
            <a:r>
              <a:rPr lang="en-US" sz="6600" b="1" i="1" dirty="0">
                <a:solidFill>
                  <a:srgbClr val="3F2B15"/>
                </a:solidFill>
                <a:latin typeface="Times New Roman" charset="0"/>
                <a:ea typeface="ヒラギノ角ゴ Pro W3" charset="0"/>
                <a:cs typeface="Times New Roman" charset="0"/>
              </a:rPr>
              <a:t>do this in </a:t>
            </a:r>
            <a:br>
              <a:rPr lang="en-US" sz="6600" b="1" i="1" dirty="0">
                <a:solidFill>
                  <a:srgbClr val="3F2B15"/>
                </a:solidFill>
                <a:latin typeface="Times New Roman" charset="0"/>
                <a:ea typeface="ヒラギノ角ゴ Pro W3" charset="0"/>
                <a:cs typeface="Times New Roman" charset="0"/>
              </a:rPr>
            </a:br>
            <a:r>
              <a:rPr lang="en-US" sz="6600" b="1" dirty="0">
                <a:solidFill>
                  <a:srgbClr val="3F2B15"/>
                </a:solidFill>
                <a:latin typeface="Times New Roman" charset="0"/>
                <a:ea typeface="ヒラギノ角ゴ Pro W3" charset="0"/>
                <a:cs typeface="Times New Roman" charset="0"/>
              </a:rPr>
              <a:t>REMEMBRANCE </a:t>
            </a:r>
            <a:br>
              <a:rPr lang="en-US" sz="6600" b="1" dirty="0">
                <a:solidFill>
                  <a:srgbClr val="3F2B15"/>
                </a:solidFill>
                <a:latin typeface="Times New Roman" charset="0"/>
                <a:ea typeface="ヒラギノ角ゴ Pro W3" charset="0"/>
                <a:cs typeface="Times New Roman" charset="0"/>
              </a:rPr>
            </a:br>
            <a:r>
              <a:rPr lang="en-US" sz="6600" b="1" i="1" dirty="0">
                <a:solidFill>
                  <a:srgbClr val="3F2B15"/>
                </a:solidFill>
                <a:latin typeface="Times New Roman" charset="0"/>
                <a:ea typeface="ヒラギノ角ゴ Pro W3" charset="0"/>
                <a:cs typeface="Times New Roman" charset="0"/>
              </a:rPr>
              <a:t>of me.</a:t>
            </a:r>
          </a:p>
        </p:txBody>
      </p:sp>
      <p:sp>
        <p:nvSpPr>
          <p:cNvPr id="317444" name="Title 1"/>
          <p:cNvSpPr txBox="1">
            <a:spLocks/>
          </p:cNvSpPr>
          <p:nvPr/>
        </p:nvSpPr>
        <p:spPr bwMode="auto">
          <a:xfrm>
            <a:off x="0" y="5949950"/>
            <a:ext cx="91440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1408" tIns="45704" rIns="91408" bIns="45704" anchor="ct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ctr" eaLnBrk="0" fontAlgn="base" hangingPunct="0">
              <a:spcBef>
                <a:spcPct val="0"/>
              </a:spcBef>
              <a:spcAft>
                <a:spcPct val="0"/>
              </a:spcAft>
            </a:pPr>
            <a:r>
              <a:rPr lang="en-US" sz="3600" b="1">
                <a:solidFill>
                  <a:srgbClr val="001F00"/>
                </a:solidFill>
                <a:latin typeface="Times New Roman" charset="0"/>
                <a:ea typeface="ヒラギノ角ゴ Pro W3" charset="0"/>
                <a:cs typeface="ヒラギノ角ゴ Pro W3" charset="0"/>
              </a:rPr>
              <a:t>LUKE 22:19</a:t>
            </a:r>
            <a:endParaRPr lang="en-US" sz="3600" b="1" i="1">
              <a:solidFill>
                <a:srgbClr val="001F00"/>
              </a:solidFill>
              <a:latin typeface="Times New Roman" charset="0"/>
              <a:ea typeface="ヒラギノ角ゴ Pro W3" charset="0"/>
              <a:cs typeface="ヒラギノ角ゴ Pro W3" charset="0"/>
            </a:endParaRPr>
          </a:p>
        </p:txBody>
      </p:sp>
    </p:spTree>
    <p:extLst>
      <p:ext uri="{BB962C8B-B14F-4D97-AF65-F5344CB8AC3E}">
        <p14:creationId xmlns:p14="http://schemas.microsoft.com/office/powerpoint/2010/main" val="18344244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8033" name="Picture 3" descr="12_Lost_Coin_1024.jpg                                          00D23280Drive A                        7C2684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891720529"/>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show="0">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318466" name="Picture 2" descr="Pesach Background.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9220201" y="0"/>
            <a:ext cx="912812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18467" name="Title 1"/>
          <p:cNvSpPr>
            <a:spLocks noGrp="1"/>
          </p:cNvSpPr>
          <p:nvPr>
            <p:ph type="ctrTitle"/>
          </p:nvPr>
        </p:nvSpPr>
        <p:spPr>
          <a:xfrm>
            <a:off x="0" y="2493963"/>
            <a:ext cx="9144000" cy="3743325"/>
          </a:xfrm>
        </p:spPr>
        <p:txBody>
          <a:bodyPr/>
          <a:lstStyle/>
          <a:p>
            <a:pPr>
              <a:lnSpc>
                <a:spcPct val="80000"/>
              </a:lnSpc>
            </a:pPr>
            <a:r>
              <a:rPr lang="en-US" sz="5400" b="1">
                <a:solidFill>
                  <a:srgbClr val="3F2B15"/>
                </a:solidFill>
                <a:latin typeface="Times New Roman" charset="0"/>
                <a:ea typeface="ヒラギノ角ゴ Pro W3" charset="0"/>
                <a:cs typeface="Times New Roman" charset="0"/>
              </a:rPr>
              <a:t>… </a:t>
            </a:r>
            <a:r>
              <a:rPr lang="en-US" sz="5400" b="1" i="1">
                <a:solidFill>
                  <a:srgbClr val="3F2B15"/>
                </a:solidFill>
                <a:latin typeface="Times New Roman" charset="0"/>
                <a:ea typeface="ヒラギノ角ゴ Pro W3" charset="0"/>
                <a:cs typeface="Times New Roman" charset="0"/>
              </a:rPr>
              <a:t>This cup is the </a:t>
            </a:r>
            <a:br>
              <a:rPr lang="en-US" sz="5400" b="1" i="1">
                <a:solidFill>
                  <a:srgbClr val="3F2B15"/>
                </a:solidFill>
                <a:latin typeface="Times New Roman" charset="0"/>
                <a:ea typeface="ヒラギノ角ゴ Pro W3" charset="0"/>
                <a:cs typeface="Times New Roman" charset="0"/>
              </a:rPr>
            </a:br>
            <a:r>
              <a:rPr lang="en-US" sz="5400" b="1">
                <a:solidFill>
                  <a:srgbClr val="3F2B15"/>
                </a:solidFill>
                <a:latin typeface="Times New Roman" charset="0"/>
                <a:ea typeface="ヒラギノ角ゴ Pro W3" charset="0"/>
                <a:cs typeface="Times New Roman" charset="0"/>
              </a:rPr>
              <a:t>NEW COVENANT </a:t>
            </a:r>
            <a:br>
              <a:rPr lang="en-US" sz="5400" b="1">
                <a:solidFill>
                  <a:srgbClr val="3F2B15"/>
                </a:solidFill>
                <a:latin typeface="Times New Roman" charset="0"/>
                <a:ea typeface="ヒラギノ角ゴ Pro W3" charset="0"/>
                <a:cs typeface="Times New Roman" charset="0"/>
              </a:rPr>
            </a:br>
            <a:r>
              <a:rPr lang="en-US" sz="5400" b="1" i="1">
                <a:solidFill>
                  <a:srgbClr val="3F2B15"/>
                </a:solidFill>
                <a:latin typeface="Times New Roman" charset="0"/>
                <a:ea typeface="ヒラギノ角ゴ Pro W3" charset="0"/>
                <a:cs typeface="Times New Roman" charset="0"/>
              </a:rPr>
              <a:t>in my blood, which is </a:t>
            </a:r>
            <a:r>
              <a:rPr lang="en-US" sz="5400" b="1">
                <a:solidFill>
                  <a:srgbClr val="3F2B15"/>
                </a:solidFill>
                <a:latin typeface="Times New Roman" charset="0"/>
                <a:ea typeface="ヒラギノ角ゴ Pro W3" charset="0"/>
                <a:cs typeface="Times New Roman" charset="0"/>
              </a:rPr>
              <a:t>POURED OUT </a:t>
            </a:r>
            <a:br>
              <a:rPr lang="en-US" sz="5400" b="1">
                <a:solidFill>
                  <a:srgbClr val="3F2B15"/>
                </a:solidFill>
                <a:latin typeface="Times New Roman" charset="0"/>
                <a:ea typeface="ヒラギノ角ゴ Pro W3" charset="0"/>
                <a:cs typeface="Times New Roman" charset="0"/>
              </a:rPr>
            </a:br>
            <a:r>
              <a:rPr lang="en-US" sz="5400" b="1" i="1">
                <a:solidFill>
                  <a:srgbClr val="3F2B15"/>
                </a:solidFill>
                <a:latin typeface="Times New Roman" charset="0"/>
                <a:ea typeface="ヒラギノ角ゴ Pro W3" charset="0"/>
                <a:cs typeface="Times New Roman" charset="0"/>
              </a:rPr>
              <a:t>for you.</a:t>
            </a:r>
          </a:p>
        </p:txBody>
      </p:sp>
      <p:sp>
        <p:nvSpPr>
          <p:cNvPr id="318468" name="Title 1"/>
          <p:cNvSpPr txBox="1">
            <a:spLocks/>
          </p:cNvSpPr>
          <p:nvPr/>
        </p:nvSpPr>
        <p:spPr bwMode="auto">
          <a:xfrm>
            <a:off x="0" y="5949950"/>
            <a:ext cx="91440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1408" tIns="45704" rIns="91408" bIns="45704" anchor="ct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ctr" eaLnBrk="0" fontAlgn="base" hangingPunct="0">
              <a:spcBef>
                <a:spcPct val="0"/>
              </a:spcBef>
              <a:spcAft>
                <a:spcPct val="0"/>
              </a:spcAft>
            </a:pPr>
            <a:r>
              <a:rPr lang="en-US" sz="3600" b="1">
                <a:solidFill>
                  <a:srgbClr val="001F00"/>
                </a:solidFill>
                <a:latin typeface="Times New Roman" charset="0"/>
                <a:ea typeface="ヒラギノ角ゴ Pro W3" charset="0"/>
                <a:cs typeface="ヒラギノ角ゴ Pro W3" charset="0"/>
              </a:rPr>
              <a:t>LUKE 22:20</a:t>
            </a:r>
            <a:endParaRPr lang="en-US" sz="3600" b="1" i="1">
              <a:solidFill>
                <a:srgbClr val="001F00"/>
              </a:solidFill>
              <a:latin typeface="Times New Roman" charset="0"/>
              <a:ea typeface="ヒラギノ角ゴ Pro W3" charset="0"/>
              <a:cs typeface="ヒラギノ角ゴ Pro W3" charset="0"/>
            </a:endParaRPr>
          </a:p>
        </p:txBody>
      </p:sp>
      <p:sp>
        <p:nvSpPr>
          <p:cNvPr id="6" name="Title 1"/>
          <p:cNvSpPr txBox="1">
            <a:spLocks/>
          </p:cNvSpPr>
          <p:nvPr/>
        </p:nvSpPr>
        <p:spPr bwMode="auto">
          <a:xfrm>
            <a:off x="76200" y="1700213"/>
            <a:ext cx="44958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1408" tIns="45704" rIns="91408" bIns="45704" anchor="ctr"/>
          <a:lstStyle>
            <a:lvl1pPr algn="ctr" rtl="0" eaLnBrk="0" fontAlgn="base" hangingPunct="0">
              <a:spcBef>
                <a:spcPct val="0"/>
              </a:spcBef>
              <a:spcAft>
                <a:spcPct val="0"/>
              </a:spcAft>
              <a:defRPr sz="4400">
                <a:solidFill>
                  <a:schemeClr val="tx2"/>
                </a:solidFill>
                <a:latin typeface="+mj-lt"/>
                <a:ea typeface="+mj-ea"/>
                <a:cs typeface="ヒラギノ角ゴ Pro W3" charset="0"/>
              </a:defRPr>
            </a:lvl1pPr>
            <a:lvl2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0"/>
              </a:defRPr>
            </a:lvl2pPr>
            <a:lvl3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0"/>
              </a:defRPr>
            </a:lvl3pPr>
            <a:lvl4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0"/>
              </a:defRPr>
            </a:lvl4pPr>
            <a:lvl5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pitchFamily="80" charset="-128"/>
              </a:defRPr>
            </a:lvl6pPr>
            <a:lvl7pPr marL="914400" algn="ctr" rtl="0" fontAlgn="base">
              <a:spcBef>
                <a:spcPct val="0"/>
              </a:spcBef>
              <a:spcAft>
                <a:spcPct val="0"/>
              </a:spcAft>
              <a:defRPr sz="4400">
                <a:solidFill>
                  <a:schemeClr val="tx2"/>
                </a:solidFill>
                <a:latin typeface="Arial" charset="0"/>
                <a:ea typeface="ヒラギノ角ゴ Pro W3" pitchFamily="80" charset="-128"/>
              </a:defRPr>
            </a:lvl7pPr>
            <a:lvl8pPr marL="1371600" algn="ctr" rtl="0" fontAlgn="base">
              <a:spcBef>
                <a:spcPct val="0"/>
              </a:spcBef>
              <a:spcAft>
                <a:spcPct val="0"/>
              </a:spcAft>
              <a:defRPr sz="4400">
                <a:solidFill>
                  <a:schemeClr val="tx2"/>
                </a:solidFill>
                <a:latin typeface="Arial" charset="0"/>
                <a:ea typeface="ヒラギノ角ゴ Pro W3" pitchFamily="80" charset="-128"/>
              </a:defRPr>
            </a:lvl8pPr>
            <a:lvl9pPr marL="1828800" algn="ctr" rtl="0" fontAlgn="base">
              <a:spcBef>
                <a:spcPct val="0"/>
              </a:spcBef>
              <a:spcAft>
                <a:spcPct val="0"/>
              </a:spcAft>
              <a:defRPr sz="4400">
                <a:solidFill>
                  <a:schemeClr val="tx2"/>
                </a:solidFill>
                <a:latin typeface="Arial" charset="0"/>
                <a:ea typeface="ヒラギノ角ゴ Pro W3" pitchFamily="80" charset="-128"/>
              </a:defRPr>
            </a:lvl9pPr>
          </a:lstStyle>
          <a:p>
            <a:pPr>
              <a:defRPr/>
            </a:pPr>
            <a:r>
              <a:rPr lang="en-US" sz="2800" b="1" i="1" dirty="0">
                <a:solidFill>
                  <a:srgbClr val="FFFFFF"/>
                </a:solidFill>
                <a:effectLst>
                  <a:outerShdw blurRad="50800" dist="88900" dir="2700000" algn="tl" rotWithShape="0">
                    <a:srgbClr val="000000"/>
                  </a:outerShdw>
                </a:effectLst>
              </a:rPr>
              <a:t>The cup (not baptism) is the new covenant sign</a:t>
            </a:r>
          </a:p>
        </p:txBody>
      </p:sp>
    </p:spTree>
    <p:extLst>
      <p:ext uri="{BB962C8B-B14F-4D97-AF65-F5344CB8AC3E}">
        <p14:creationId xmlns:p14="http://schemas.microsoft.com/office/powerpoint/2010/main" val="1792673794"/>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82273" name="Picture 2" descr="Bread of Life"/>
          <p:cNvPicPr>
            <a:picLocks noChangeAspect="1" noChangeArrowheads="1"/>
          </p:cNvPicPr>
          <p:nvPr/>
        </p:nvPicPr>
        <p:blipFill>
          <a:blip r:embed="rId3">
            <a:lum bright="-12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19843" name="Rectangle 3"/>
          <p:cNvSpPr>
            <a:spLocks noGrp="1" noChangeArrowheads="1"/>
          </p:cNvSpPr>
          <p:nvPr>
            <p:ph type="title"/>
          </p:nvPr>
        </p:nvSpPr>
        <p:spPr>
          <a:xfrm>
            <a:off x="152400" y="552450"/>
            <a:ext cx="8534400" cy="1123950"/>
          </a:xfrm>
          <a:effectLst/>
        </p:spPr>
        <p:txBody>
          <a:bodyPr/>
          <a:lstStyle/>
          <a:p>
            <a:pPr eaLnBrk="1" hangingPunct="1">
              <a:defRPr/>
            </a:pPr>
            <a:r>
              <a:rPr lang="mr-IN" altLang="ja-JP" sz="3600" b="1" dirty="0">
                <a:effectLst>
                  <a:glow rad="101600">
                    <a:schemeClr val="accent4">
                      <a:lumMod val="10000"/>
                      <a:alpha val="75000"/>
                    </a:schemeClr>
                  </a:glow>
                  <a:outerShdw blurRad="34925" dist="101600" dir="2700000" algn="tl" rotWithShape="0">
                    <a:srgbClr val="000000"/>
                  </a:outerShdw>
                </a:effectLst>
                <a:latin typeface="Tahoma" charset="0"/>
              </a:rPr>
              <a:t>"</a:t>
            </a:r>
            <a:r>
              <a:rPr lang="en-US" altLang="ja-JP" sz="3600" b="1" dirty="0">
                <a:effectLst>
                  <a:glow rad="101600">
                    <a:schemeClr val="accent4">
                      <a:lumMod val="10000"/>
                      <a:alpha val="75000"/>
                    </a:schemeClr>
                  </a:glow>
                  <a:outerShdw blurRad="34925" dist="101600" dir="2700000" algn="tl" rotWithShape="0">
                    <a:srgbClr val="000000"/>
                  </a:outerShdw>
                </a:effectLst>
                <a:latin typeface="Tahoma" charset="0"/>
              </a:rPr>
              <a:t>This cup is the new covenant in my blood</a:t>
            </a:r>
            <a:r>
              <a:rPr lang="mr-IN" altLang="ja-JP" sz="3600" b="1" dirty="0">
                <a:effectLst>
                  <a:glow rad="101600">
                    <a:schemeClr val="accent4">
                      <a:lumMod val="10000"/>
                      <a:alpha val="75000"/>
                    </a:schemeClr>
                  </a:glow>
                  <a:outerShdw blurRad="34925" dist="101600" dir="2700000" algn="tl" rotWithShape="0">
                    <a:srgbClr val="000000"/>
                  </a:outerShdw>
                </a:effectLst>
                <a:latin typeface="Tahoma" charset="0"/>
              </a:rPr>
              <a:t>"</a:t>
            </a:r>
            <a:r>
              <a:rPr lang="en-US" altLang="ja-JP" sz="3600" b="1" dirty="0">
                <a:effectLst>
                  <a:glow rad="101600">
                    <a:schemeClr val="accent4">
                      <a:lumMod val="10000"/>
                      <a:alpha val="75000"/>
                    </a:schemeClr>
                  </a:glow>
                  <a:outerShdw blurRad="34925" dist="101600" dir="2700000" algn="tl" rotWithShape="0">
                    <a:srgbClr val="000000"/>
                  </a:outerShdw>
                </a:effectLst>
                <a:latin typeface="Tahoma" charset="0"/>
              </a:rPr>
              <a:t> (Luke 22:20)</a:t>
            </a:r>
            <a:endParaRPr lang="en-US" sz="4000" b="1" dirty="0">
              <a:effectLst>
                <a:glow rad="101600">
                  <a:schemeClr val="accent4">
                    <a:lumMod val="10000"/>
                    <a:alpha val="75000"/>
                  </a:schemeClr>
                </a:glow>
                <a:outerShdw blurRad="34925" dist="101600" dir="2700000" algn="tl" rotWithShape="0">
                  <a:srgbClr val="000000"/>
                </a:outerShdw>
              </a:effectLst>
              <a:latin typeface="Tahoma" charset="0"/>
            </a:endParaRPr>
          </a:p>
        </p:txBody>
      </p:sp>
      <p:sp>
        <p:nvSpPr>
          <p:cNvPr id="419844" name="Rectangle 4"/>
          <p:cNvSpPr>
            <a:spLocks noChangeArrowheads="1"/>
          </p:cNvSpPr>
          <p:nvPr/>
        </p:nvSpPr>
        <p:spPr bwMode="auto">
          <a:xfrm>
            <a:off x="228600" y="1981200"/>
            <a:ext cx="8610600" cy="4876800"/>
          </a:xfrm>
          <a:prstGeom prst="rect">
            <a:avLst/>
          </a:prstGeom>
          <a:noFill/>
          <a:ln>
            <a:noFill/>
          </a:ln>
          <a:effectLst/>
          <a:extLst/>
        </p:spPr>
        <p:txBody>
          <a:bodyPr/>
          <a:lstStyle/>
          <a:p>
            <a:pPr marL="342900" indent="-342900" eaLnBrk="1" hangingPunct="1">
              <a:spcBef>
                <a:spcPct val="20000"/>
              </a:spcBef>
              <a:buClr>
                <a:srgbClr val="FFCC66"/>
              </a:buClr>
              <a:buSzPct val="80000"/>
              <a:buFont typeface="Wingdings" charset="0"/>
              <a:buChar char="n"/>
              <a:defRPr/>
            </a:pPr>
            <a:r>
              <a:rPr lang="en-US" sz="3200" b="1" dirty="0">
                <a:solidFill>
                  <a:srgbClr val="FFFFFF"/>
                </a:solidFill>
                <a:effectLst>
                  <a:glow rad="101600">
                    <a:srgbClr val="DADADA">
                      <a:lumMod val="10000"/>
                      <a:alpha val="75000"/>
                    </a:srgbClr>
                  </a:glow>
                  <a:outerShdw blurRad="34925" dist="101600" dir="2700000" algn="tl" rotWithShape="0">
                    <a:srgbClr val="000000"/>
                  </a:outerShdw>
                </a:effectLst>
                <a:latin typeface="Tahoma" charset="0"/>
                <a:ea typeface="ＭＳ Ｐゴシック" charset="0"/>
              </a:rPr>
              <a:t>Refers back to Jeremiah 31:31-34</a:t>
            </a:r>
          </a:p>
          <a:p>
            <a:pPr marL="342900" indent="-342900" eaLnBrk="1" hangingPunct="1">
              <a:spcBef>
                <a:spcPct val="20000"/>
              </a:spcBef>
              <a:buClr>
                <a:srgbClr val="FFCC66"/>
              </a:buClr>
              <a:buSzPct val="80000"/>
              <a:buFont typeface="Wingdings" charset="0"/>
              <a:buChar char="n"/>
              <a:defRPr/>
            </a:pPr>
            <a:r>
              <a:rPr lang="en-US" sz="3200" b="1" dirty="0">
                <a:solidFill>
                  <a:srgbClr val="FFFFFF"/>
                </a:solidFill>
                <a:effectLst>
                  <a:glow rad="101600">
                    <a:srgbClr val="DADADA">
                      <a:lumMod val="10000"/>
                      <a:alpha val="75000"/>
                    </a:srgbClr>
                  </a:glow>
                  <a:outerShdw blurRad="34925" dist="101600" dir="2700000" algn="tl" rotWithShape="0">
                    <a:srgbClr val="000000"/>
                  </a:outerShdw>
                </a:effectLst>
                <a:latin typeface="Tahoma" charset="0"/>
                <a:ea typeface="ＭＳ Ｐゴシック" charset="0"/>
              </a:rPr>
              <a:t>The new covenant replaces the old</a:t>
            </a:r>
          </a:p>
          <a:p>
            <a:pPr marL="342900" indent="-342900" eaLnBrk="1" hangingPunct="1">
              <a:spcBef>
                <a:spcPct val="20000"/>
              </a:spcBef>
              <a:buClr>
                <a:srgbClr val="FFCC66"/>
              </a:buClr>
              <a:buSzPct val="80000"/>
              <a:buFont typeface="Wingdings" charset="0"/>
              <a:buChar char="n"/>
              <a:defRPr/>
            </a:pPr>
            <a:r>
              <a:rPr lang="en-US" sz="3200" b="1" dirty="0">
                <a:solidFill>
                  <a:srgbClr val="FFFFFF"/>
                </a:solidFill>
                <a:effectLst>
                  <a:glow rad="101600">
                    <a:srgbClr val="DADADA">
                      <a:lumMod val="10000"/>
                      <a:alpha val="75000"/>
                    </a:srgbClr>
                  </a:glow>
                  <a:outerShdw blurRad="34925" dist="101600" dir="2700000" algn="tl" rotWithShape="0">
                    <a:srgbClr val="000000"/>
                  </a:outerShdw>
                </a:effectLst>
                <a:latin typeface="Tahoma" charset="0"/>
                <a:ea typeface="ＭＳ Ｐゴシック" charset="0"/>
              </a:rPr>
              <a:t>The church participates in the covenant promised to Israel</a:t>
            </a:r>
          </a:p>
          <a:p>
            <a:pPr marL="342900" indent="-342900" eaLnBrk="1" hangingPunct="1">
              <a:spcBef>
                <a:spcPct val="20000"/>
              </a:spcBef>
              <a:buClr>
                <a:srgbClr val="FFCC66"/>
              </a:buClr>
              <a:buSzPct val="80000"/>
              <a:buFont typeface="Wingdings" charset="0"/>
              <a:buChar char="n"/>
              <a:defRPr/>
            </a:pPr>
            <a:r>
              <a:rPr lang="en-US" sz="3200" b="1" dirty="0">
                <a:solidFill>
                  <a:srgbClr val="FFFFFF"/>
                </a:solidFill>
                <a:effectLst>
                  <a:glow rad="101600">
                    <a:srgbClr val="DADADA">
                      <a:lumMod val="10000"/>
                      <a:alpha val="75000"/>
                    </a:srgbClr>
                  </a:glow>
                  <a:outerShdw blurRad="34925" dist="101600" dir="2700000" algn="tl" rotWithShape="0">
                    <a:srgbClr val="000000"/>
                  </a:outerShdw>
                </a:effectLst>
                <a:latin typeface="Tahoma" charset="0"/>
                <a:ea typeface="ＭＳ Ｐゴシック" charset="0"/>
              </a:rPr>
              <a:t>Never does Scripture say that the church replaces Israel since God has not rejected the nation (Rom. 11:1; cf. Jer. 31:35-37)</a:t>
            </a:r>
          </a:p>
        </p:txBody>
      </p:sp>
    </p:spTree>
    <p:extLst>
      <p:ext uri="{BB962C8B-B14F-4D97-AF65-F5344CB8AC3E}">
        <p14:creationId xmlns:p14="http://schemas.microsoft.com/office/powerpoint/2010/main" val="164170866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19844">
                                            <p:txEl>
                                              <p:pRg st="0" end="0"/>
                                            </p:txEl>
                                          </p:spTgt>
                                        </p:tgtEl>
                                        <p:attrNameLst>
                                          <p:attrName>style.visibility</p:attrName>
                                        </p:attrNameLst>
                                      </p:cBhvr>
                                      <p:to>
                                        <p:strVal val="visible"/>
                                      </p:to>
                                    </p:set>
                                    <p:animEffect transition="in" filter="wipe(down)">
                                      <p:cBhvr>
                                        <p:cTn id="7" dur="500"/>
                                        <p:tgtEl>
                                          <p:spTgt spid="41984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19844">
                                            <p:txEl>
                                              <p:pRg st="1" end="1"/>
                                            </p:txEl>
                                          </p:spTgt>
                                        </p:tgtEl>
                                        <p:attrNameLst>
                                          <p:attrName>style.visibility</p:attrName>
                                        </p:attrNameLst>
                                      </p:cBhvr>
                                      <p:to>
                                        <p:strVal val="visible"/>
                                      </p:to>
                                    </p:set>
                                    <p:animEffect transition="in" filter="wipe(down)">
                                      <p:cBhvr>
                                        <p:cTn id="12" dur="500"/>
                                        <p:tgtEl>
                                          <p:spTgt spid="419844">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19844">
                                            <p:txEl>
                                              <p:pRg st="2" end="2"/>
                                            </p:txEl>
                                          </p:spTgt>
                                        </p:tgtEl>
                                        <p:attrNameLst>
                                          <p:attrName>style.visibility</p:attrName>
                                        </p:attrNameLst>
                                      </p:cBhvr>
                                      <p:to>
                                        <p:strVal val="visible"/>
                                      </p:to>
                                    </p:set>
                                    <p:animEffect transition="in" filter="wipe(down)">
                                      <p:cBhvr>
                                        <p:cTn id="17" dur="500"/>
                                        <p:tgtEl>
                                          <p:spTgt spid="419844">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419844">
                                            <p:txEl>
                                              <p:pRg st="3" end="3"/>
                                            </p:txEl>
                                          </p:spTgt>
                                        </p:tgtEl>
                                        <p:attrNameLst>
                                          <p:attrName>style.visibility</p:attrName>
                                        </p:attrNameLst>
                                      </p:cBhvr>
                                      <p:to>
                                        <p:strVal val="visible"/>
                                      </p:to>
                                    </p:set>
                                    <p:animEffect transition="in" filter="wipe(down)">
                                      <p:cBhvr>
                                        <p:cTn id="22" dur="500"/>
                                        <p:tgtEl>
                                          <p:spTgt spid="41984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44" grpId="0" build="p"/>
    </p:bld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p:cNvSpPr txBox="1"/>
          <p:nvPr/>
        </p:nvSpPr>
        <p:spPr>
          <a:xfrm>
            <a:off x="116100" y="4165628"/>
            <a:ext cx="6734923" cy="1938861"/>
          </a:xfrm>
          <a:prstGeom prst="rect">
            <a:avLst/>
          </a:prstGeom>
          <a:noFill/>
        </p:spPr>
        <p:txBody>
          <a:bodyPr lIns="91308" tIns="45655" rIns="91308" bIns="45655">
            <a:spAutoFit/>
          </a:bodyPr>
          <a:lstStyle/>
          <a:p>
            <a:pPr defTabSz="913545" fontAlgn="base">
              <a:spcBef>
                <a:spcPct val="0"/>
              </a:spcBef>
              <a:spcAft>
                <a:spcPct val="0"/>
              </a:spcAft>
              <a:defRPr/>
            </a:pPr>
            <a:r>
              <a:rPr lang="zh-CN" altLang="en-US" sz="6000" b="1" dirty="0">
                <a:solidFill>
                  <a:srgbClr val="6BCBF4"/>
                </a:solidFill>
                <a:effectLst>
                  <a:glow rad="101600">
                    <a:prstClr val="black">
                      <a:alpha val="75000"/>
                    </a:prstClr>
                  </a:glow>
                  <a:outerShdw blurRad="50800" dist="88900" dir="2700000" algn="tl" rotWithShape="0">
                    <a:srgbClr val="000000"/>
                  </a:outerShdw>
                </a:effectLst>
                <a:ea typeface="MS PGothic" pitchFamily="34" charset="-128"/>
              </a:rPr>
              <a:t>耶稣在客西马尼</a:t>
            </a:r>
            <a:endParaRPr lang="en-US" altLang="zh-CN" sz="6000" b="1" dirty="0">
              <a:solidFill>
                <a:srgbClr val="6BCBF4"/>
              </a:solidFill>
              <a:effectLst>
                <a:glow rad="101600">
                  <a:prstClr val="black">
                    <a:alpha val="75000"/>
                  </a:prstClr>
                </a:glow>
                <a:outerShdw blurRad="50800" dist="88900" dir="2700000" algn="tl" rotWithShape="0">
                  <a:srgbClr val="000000"/>
                </a:outerShdw>
              </a:effectLst>
              <a:ea typeface="MS PGothic" pitchFamily="34" charset="-128"/>
            </a:endParaRPr>
          </a:p>
          <a:p>
            <a:pPr defTabSz="913545" fontAlgn="base">
              <a:spcBef>
                <a:spcPct val="0"/>
              </a:spcBef>
              <a:spcAft>
                <a:spcPct val="0"/>
              </a:spcAft>
              <a:defRPr/>
            </a:pPr>
            <a:r>
              <a:rPr lang="zh-CN" altLang="en-US" sz="6000" b="1" dirty="0">
                <a:solidFill>
                  <a:srgbClr val="6BCBF4"/>
                </a:solidFill>
                <a:effectLst>
                  <a:glow rad="101600">
                    <a:prstClr val="black">
                      <a:alpha val="75000"/>
                    </a:prstClr>
                  </a:glow>
                  <a:outerShdw blurRad="50800" dist="88900" dir="2700000" algn="tl" rotWithShape="0">
                    <a:srgbClr val="000000"/>
                  </a:outerShdw>
                </a:effectLst>
                <a:ea typeface="MS PGothic" pitchFamily="34" charset="-128"/>
              </a:rPr>
              <a:t>祷告</a:t>
            </a:r>
            <a:endParaRPr lang="en-US" sz="6000" b="1" dirty="0">
              <a:solidFill>
                <a:srgbClr val="6BCBF4"/>
              </a:solidFill>
              <a:effectLst>
                <a:glow rad="101600">
                  <a:prstClr val="black">
                    <a:alpha val="75000"/>
                  </a:prstClr>
                </a:glow>
                <a:outerShdw blurRad="50800" dist="88900" dir="2700000" algn="tl" rotWithShape="0">
                  <a:srgbClr val="000000"/>
                </a:outerShdw>
              </a:effectLst>
              <a:ea typeface="MS PGothic" pitchFamily="34" charset="-128"/>
            </a:endParaRPr>
          </a:p>
        </p:txBody>
      </p:sp>
      <p:pic>
        <p:nvPicPr>
          <p:cNvPr id="3075" name="Picture 2" descr="FB_00_Prodigal Son_1024.jpg                                    008FF0F0Drive A                        7C2684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7" y="6064244"/>
            <a:ext cx="9181956" cy="8663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p:nvPr/>
        </p:nvSpPr>
        <p:spPr>
          <a:xfrm>
            <a:off x="6143000" y="87079"/>
            <a:ext cx="3037512" cy="2170267"/>
          </a:xfrm>
          <a:prstGeom prst="rect">
            <a:avLst/>
          </a:prstGeom>
          <a:noFill/>
        </p:spPr>
        <p:txBody>
          <a:bodyPr wrap="square" lIns="91308" tIns="45655" rIns="91308" bIns="45655">
            <a:spAutoFit/>
          </a:bodyPr>
          <a:lstStyle/>
          <a:p>
            <a:pPr defTabSz="913545" fontAlgn="base">
              <a:spcBef>
                <a:spcPct val="0"/>
              </a:spcBef>
              <a:spcAft>
                <a:spcPct val="0"/>
              </a:spcAft>
              <a:defRPr/>
            </a:pPr>
            <a:r>
              <a:rPr lang="zh-CN" altLang="en-US" sz="34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rPr>
              <a:t>马太</a:t>
            </a:r>
            <a:r>
              <a:rPr lang="en-US" sz="34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rPr>
              <a:t> 26:36-56</a:t>
            </a:r>
          </a:p>
          <a:p>
            <a:pPr defTabSz="913545" fontAlgn="base">
              <a:spcBef>
                <a:spcPct val="0"/>
              </a:spcBef>
              <a:spcAft>
                <a:spcPct val="0"/>
              </a:spcAft>
              <a:defRPr/>
            </a:pPr>
            <a:r>
              <a:rPr lang="zh-CN" altLang="en-US" sz="34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rPr>
              <a:t>马可</a:t>
            </a:r>
            <a:r>
              <a:rPr lang="en-US" sz="34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rPr>
              <a:t> 14:32-52</a:t>
            </a:r>
          </a:p>
          <a:p>
            <a:pPr defTabSz="913545" fontAlgn="base">
              <a:spcBef>
                <a:spcPct val="0"/>
              </a:spcBef>
              <a:spcAft>
                <a:spcPct val="0"/>
              </a:spcAft>
              <a:defRPr/>
            </a:pPr>
            <a:r>
              <a:rPr lang="zh-CN" altLang="en-US" sz="34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rPr>
              <a:t>路加</a:t>
            </a:r>
            <a:r>
              <a:rPr lang="en-US" sz="34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rPr>
              <a:t> 22:39-53</a:t>
            </a:r>
          </a:p>
          <a:p>
            <a:pPr defTabSz="913545" fontAlgn="base">
              <a:spcBef>
                <a:spcPct val="0"/>
              </a:spcBef>
              <a:spcAft>
                <a:spcPct val="0"/>
              </a:spcAft>
              <a:defRPr/>
            </a:pPr>
            <a:r>
              <a:rPr lang="zh-CN" altLang="en-US" sz="34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rPr>
              <a:t>约翰</a:t>
            </a:r>
            <a:r>
              <a:rPr lang="en-US" sz="34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rPr>
              <a:t> 18:1-12</a:t>
            </a:r>
          </a:p>
        </p:txBody>
      </p:sp>
      <p:sp>
        <p:nvSpPr>
          <p:cNvPr id="9" name="TextBox 8"/>
          <p:cNvSpPr txBox="1"/>
          <p:nvPr/>
        </p:nvSpPr>
        <p:spPr>
          <a:xfrm>
            <a:off x="217688" y="3833692"/>
            <a:ext cx="1909030" cy="418786"/>
          </a:xfrm>
          <a:prstGeom prst="rect">
            <a:avLst/>
          </a:prstGeom>
          <a:noFill/>
        </p:spPr>
        <p:txBody>
          <a:bodyPr wrap="none" lIns="64221" tIns="32108" rIns="64221" bIns="32108">
            <a:spAutoFit/>
          </a:bodyPr>
          <a:lstStyle/>
          <a:p>
            <a:pPr defTabSz="321295" fontAlgn="base">
              <a:spcBef>
                <a:spcPct val="0"/>
              </a:spcBef>
              <a:spcAft>
                <a:spcPct val="0"/>
              </a:spcAft>
              <a:defRPr/>
            </a:pPr>
            <a:r>
              <a:rPr lang="zh-CN" altLang="en-US" sz="23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rPr>
              <a:t>复活节的故事</a:t>
            </a:r>
            <a:endParaRPr lang="en-US" sz="23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endParaRPr>
          </a:p>
        </p:txBody>
      </p:sp>
      <p:grpSp>
        <p:nvGrpSpPr>
          <p:cNvPr id="8" name="Group 7"/>
          <p:cNvGrpSpPr/>
          <p:nvPr/>
        </p:nvGrpSpPr>
        <p:grpSpPr>
          <a:xfrm>
            <a:off x="107504" y="116632"/>
            <a:ext cx="2808312" cy="1394678"/>
            <a:chOff x="5508104" y="620688"/>
            <a:chExt cx="2808312" cy="1394678"/>
          </a:xfrm>
        </p:grpSpPr>
        <p:grpSp>
          <p:nvGrpSpPr>
            <p:cNvPr id="11" name="Group 10"/>
            <p:cNvGrpSpPr/>
            <p:nvPr/>
          </p:nvGrpSpPr>
          <p:grpSpPr>
            <a:xfrm>
              <a:off x="5508104" y="620689"/>
              <a:ext cx="2660102" cy="1394677"/>
              <a:chOff x="5508104" y="620689"/>
              <a:chExt cx="2660102" cy="1394677"/>
            </a:xfrm>
          </p:grpSpPr>
          <p:pic>
            <p:nvPicPr>
              <p:cNvPr id="13" name="Picture 1" descr="22_John_Baptist_Prison_JPEG_1024.jpg"/>
              <p:cNvPicPr>
                <a:picLocks noChangeAspect="1"/>
              </p:cNvPicPr>
              <p:nvPr/>
            </p:nvPicPr>
            <p:blipFill rotWithShape="1">
              <a:blip r:embed="rId4"/>
              <a:srcRect l="14936" t="9783" r="12087" b="39201"/>
              <a:stretch/>
            </p:blipFill>
            <p:spPr bwMode="auto">
              <a:xfrm>
                <a:off x="5508104" y="620689"/>
                <a:ext cx="2660102" cy="1394677"/>
              </a:xfrm>
              <a:prstGeom prst="rect">
                <a:avLst/>
              </a:prstGeom>
              <a:noFill/>
              <a:ln w="9525">
                <a:noFill/>
                <a:miter lim="800000"/>
                <a:headEnd/>
                <a:tailEnd/>
              </a:ln>
            </p:spPr>
          </p:pic>
          <p:sp>
            <p:nvSpPr>
              <p:cNvPr id="14" name="Rectangle 13"/>
              <p:cNvSpPr/>
              <p:nvPr/>
            </p:nvSpPr>
            <p:spPr>
              <a:xfrm>
                <a:off x="6876256" y="692688"/>
                <a:ext cx="1224136" cy="12961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grpSp>
        <p:sp>
          <p:nvSpPr>
            <p:cNvPr id="12" name="TextBox 11"/>
            <p:cNvSpPr txBox="1"/>
            <p:nvPr/>
          </p:nvSpPr>
          <p:spPr>
            <a:xfrm>
              <a:off x="6876256" y="620688"/>
              <a:ext cx="1440160" cy="1384995"/>
            </a:xfrm>
            <a:prstGeom prst="rect">
              <a:avLst/>
            </a:prstGeom>
            <a:noFill/>
          </p:spPr>
          <p:txBody>
            <a:bodyPr wrap="square" rtlCol="0">
              <a:spAutoFit/>
            </a:bodyPr>
            <a:lstStyle/>
            <a:p>
              <a:pPr algn="just">
                <a:defRPr sz="7500" b="1" spc="-218">
                  <a:solidFill>
                    <a:srgbClr val="002060"/>
                  </a:solidFill>
                </a:defRPr>
              </a:pPr>
              <a:r>
                <a:rPr lang="zh-TW" altLang="en-US" sz="2800">
                  <a:solidFill>
                    <a:srgbClr val="000090"/>
                  </a:solidFill>
                </a:rPr>
                <a:t>免费</a:t>
              </a:r>
            </a:p>
            <a:p>
              <a:pPr algn="just">
                <a:defRPr sz="7500" b="1" spc="-119">
                  <a:solidFill>
                    <a:srgbClr val="00B0F0"/>
                  </a:solidFill>
                </a:defRPr>
              </a:pPr>
              <a:r>
                <a:rPr lang="zh-TW" altLang="en-US" sz="2800">
                  <a:solidFill>
                    <a:srgbClr val="36BAD5"/>
                  </a:solidFill>
                </a:rPr>
                <a:t>圣经</a:t>
              </a:r>
            </a:p>
            <a:p>
              <a:pPr algn="just">
                <a:defRPr sz="7500" b="1" spc="-119">
                  <a:solidFill>
                    <a:srgbClr val="002060"/>
                  </a:solidFill>
                </a:defRPr>
              </a:pPr>
              <a:r>
                <a:rPr lang="zh-TW" altLang="en-US" sz="2800">
                  <a:solidFill>
                    <a:srgbClr val="000090"/>
                  </a:solidFill>
                </a:rPr>
                <a:t>图片</a:t>
              </a:r>
            </a:p>
          </p:txBody>
        </p:sp>
      </p:grpSp>
    </p:spTree>
    <p:extLst>
      <p:ext uri="{BB962C8B-B14F-4D97-AF65-F5344CB8AC3E}">
        <p14:creationId xmlns:p14="http://schemas.microsoft.com/office/powerpoint/2010/main" val="2546862056"/>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45383475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35207743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81567787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81271958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88728301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42622565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61495233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081" name="Picture 3" descr="13_Lost_Coin_1024.jpg                                          00D23280Drive A                        7C2684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512918672"/>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73478237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21892938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52276847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68370033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02404439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03451465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12128723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89892755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46858843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70057580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2129" name="Picture 4" descr="14_Lost_Coin_1024.jpg                                          00D23280Drive A                        7C2684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184603217"/>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86764110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51553600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72029563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6" name="Shape 217"/>
          <p:cNvSpPr txBox="1">
            <a:spLocks/>
          </p:cNvSpPr>
          <p:nvPr/>
        </p:nvSpPr>
        <p:spPr bwMode="auto">
          <a:xfrm>
            <a:off x="36512" y="4335388"/>
            <a:ext cx="9144000" cy="829777"/>
          </a:xfrm>
          <a:prstGeom prst="rect">
            <a:avLst/>
          </a:prstGeom>
          <a:solidFill>
            <a:srgbClr val="FFFFFF"/>
          </a:solidFill>
          <a:ln w="9525">
            <a:noFill/>
            <a:miter lim="800000"/>
            <a:headEnd/>
            <a:tailEnd/>
          </a:ln>
        </p:spPr>
        <p:txBody>
          <a:bodyPr vert="horz" wrap="square" lIns="32887" tIns="32887" rIns="32887" bIns="32887" numCol="1" anchor="ctr" anchorCtr="0" compatLnSpc="1">
            <a:prstTxWarp prst="textNoShape">
              <a:avLst/>
            </a:prstTxWarp>
          </a:bodyPr>
          <a:lstStyle>
            <a:lvl1pPr algn="ctr" defTabSz="311670" rtl="0" eaLnBrk="0" fontAlgn="base" hangingPunct="0">
              <a:spcBef>
                <a:spcPct val="0"/>
              </a:spcBef>
              <a:spcAft>
                <a:spcPct val="0"/>
              </a:spcAft>
              <a:defRPr sz="4200" kern="1200" spc="-200">
                <a:solidFill>
                  <a:srgbClr val="808080"/>
                </a:solidFill>
                <a:latin typeface="Arial"/>
                <a:ea typeface="Arial"/>
                <a:cs typeface="Arial"/>
                <a:sym typeface="Arial"/>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r>
              <a:rPr lang="zh-TW" altLang="en-US" sz="6000"/>
              <a:t>图片中的文字</a:t>
            </a:r>
          </a:p>
        </p:txBody>
      </p:sp>
      <p:sp>
        <p:nvSpPr>
          <p:cNvPr id="7" name="Shape 218"/>
          <p:cNvSpPr/>
          <p:nvPr/>
        </p:nvSpPr>
        <p:spPr>
          <a:xfrm>
            <a:off x="4790628" y="594265"/>
            <a:ext cx="4029844" cy="3554815"/>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algn="just">
              <a:defRPr sz="7500" b="1" spc="-218">
                <a:solidFill>
                  <a:srgbClr val="002060"/>
                </a:solidFill>
              </a:defRPr>
            </a:pPr>
            <a:r>
              <a:rPr sz="7500" b="1" spc="-218" dirty="0" err="1">
                <a:solidFill>
                  <a:srgbClr val="002060"/>
                </a:solidFill>
              </a:rPr>
              <a:t>免费</a:t>
            </a:r>
            <a:endParaRPr sz="7500" b="1" spc="-218" dirty="0">
              <a:solidFill>
                <a:srgbClr val="002060"/>
              </a:solidFill>
            </a:endParaRPr>
          </a:p>
          <a:p>
            <a:pPr algn="just">
              <a:defRPr sz="7500" b="1" spc="-119">
                <a:solidFill>
                  <a:srgbClr val="00B0F0"/>
                </a:solidFill>
              </a:defRPr>
            </a:pPr>
            <a:r>
              <a:rPr sz="7500" b="1" spc="-119" dirty="0" err="1">
                <a:solidFill>
                  <a:srgbClr val="00B0F0"/>
                </a:solidFill>
              </a:rPr>
              <a:t>圣经</a:t>
            </a:r>
            <a:endParaRPr sz="7500" b="1" spc="-119" dirty="0">
              <a:solidFill>
                <a:srgbClr val="00B0F0"/>
              </a:solidFill>
            </a:endParaRPr>
          </a:p>
          <a:p>
            <a:pPr algn="just">
              <a:defRPr sz="7500" b="1" spc="-119">
                <a:solidFill>
                  <a:srgbClr val="002060"/>
                </a:solidFill>
              </a:defRPr>
            </a:pPr>
            <a:r>
              <a:rPr sz="7500" b="1" spc="-119" dirty="0" err="1">
                <a:solidFill>
                  <a:srgbClr val="002060"/>
                </a:solidFill>
              </a:rPr>
              <a:t>图片</a:t>
            </a:r>
            <a:endParaRPr sz="7500" b="1" spc="-119" dirty="0">
              <a:solidFill>
                <a:srgbClr val="002060"/>
              </a:solidFill>
            </a:endParaRPr>
          </a:p>
        </p:txBody>
      </p:sp>
      <p:sp>
        <p:nvSpPr>
          <p:cNvPr id="5" name="Title 4"/>
          <p:cNvSpPr>
            <a:spLocks noGrp="1"/>
          </p:cNvSpPr>
          <p:nvPr>
            <p:ph type="ctrTitle"/>
          </p:nvPr>
        </p:nvSpPr>
        <p:spPr>
          <a:xfrm>
            <a:off x="9252520" y="1484784"/>
            <a:ext cx="2230016" cy="2810743"/>
          </a:xfrm>
        </p:spPr>
        <p:txBody>
          <a:bodyPr/>
          <a:lstStyle/>
          <a:p>
            <a:r>
              <a:rPr lang="en-US"/>
              <a:t>Free</a:t>
            </a:r>
            <a:r>
              <a:rPr lang="en-US" baseline="0"/>
              <a:t> Bible Images</a:t>
            </a:r>
            <a:endParaRPr lang="en-US"/>
          </a:p>
        </p:txBody>
      </p:sp>
      <p:sp>
        <p:nvSpPr>
          <p:cNvPr id="9" name="Title 1"/>
          <p:cNvSpPr txBox="1">
            <a:spLocks/>
          </p:cNvSpPr>
          <p:nvPr/>
        </p:nvSpPr>
        <p:spPr bwMode="auto">
          <a:xfrm>
            <a:off x="0" y="20039"/>
            <a:ext cx="9144000" cy="672657"/>
          </a:xfrm>
          <a:prstGeom prst="rect">
            <a:avLst/>
          </a:prstGeom>
          <a:noFill/>
          <a:ln w="9525">
            <a:noFill/>
            <a:miter lim="800000"/>
            <a:headEnd/>
            <a:tailEnd/>
          </a:ln>
          <a:effectLst/>
          <a:extLst/>
        </p:spPr>
        <p:txBody>
          <a:bodyPr vert="horz" wrap="square" lIns="63288" tIns="32910" rIns="63288" bIns="3291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defTabSz="321503" eaLnBrk="1" hangingPunct="1">
              <a:buClr>
                <a:srgbClr val="000000"/>
              </a:buClr>
              <a:buSzPct val="100000"/>
              <a:buFont typeface="Times New Roman" charset="0"/>
              <a:buNone/>
            </a:pPr>
            <a:r>
              <a:rPr lang="zh-TW" altLang="en-US" sz="3200" b="1" kern="0">
                <a:solidFill>
                  <a:srgbClr val="000000"/>
                </a:solidFill>
                <a:ea typeface="ＭＳ Ｐゴシック"/>
                <a:cs typeface="DejaVu Sans"/>
              </a:rPr>
              <a:t>授权使用</a:t>
            </a:r>
            <a:endParaRPr lang="en-US" sz="3200" b="1" kern="0">
              <a:solidFill>
                <a:srgbClr val="000000"/>
              </a:solidFill>
              <a:ea typeface="ＭＳ Ｐゴシック"/>
              <a:cs typeface="DejaVu Sans"/>
            </a:endParaRPr>
          </a:p>
        </p:txBody>
      </p:sp>
    </p:spTree>
    <p:extLst>
      <p:ext uri="{BB962C8B-B14F-4D97-AF65-F5344CB8AC3E}">
        <p14:creationId xmlns:p14="http://schemas.microsoft.com/office/powerpoint/2010/main" val="1615526669"/>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extLst/>
          </a:blip>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lstStyle>
            <a:lvl1pPr defTabSz="314884">
              <a:defRPr sz="3100" b="1">
                <a:latin typeface="Times New Roman"/>
                <a:ea typeface="Times New Roman"/>
                <a:cs typeface="Times New Roman"/>
                <a:sym typeface="Times New Roman"/>
              </a:defRPr>
            </a:lvl1pPr>
          </a:lstStyle>
          <a:p>
            <a:r>
              <a:t>授权使用</a:t>
            </a:r>
          </a:p>
        </p:txBody>
      </p:sp>
      <p:sp>
        <p:nvSpPr>
          <p:cNvPr id="222" name="Shape 222"/>
          <p:cNvSpPr/>
          <p:nvPr/>
        </p:nvSpPr>
        <p:spPr>
          <a:xfrm>
            <a:off x="554312" y="2576522"/>
            <a:ext cx="4737768"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hangingPunct="0">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由Lumo Project出版独家资源，我们特此通知您我们不授权将这些图片发放给除</a:t>
            </a:r>
            <a:r>
              <a:rPr sz="1300" u="sng" kern="0">
                <a:solidFill>
                  <a:srgbClr val="0000FF"/>
                </a:solidFill>
                <a:uFill>
                  <a:solidFill>
                    <a:srgbClr val="0000FF"/>
                  </a:solidFill>
                </a:uFill>
                <a:latin typeface="Times New Roman"/>
                <a:ea typeface="Times New Roman"/>
                <a:cs typeface="Times New Roman"/>
                <a:sym typeface="Times New Roman"/>
                <a:hlinkClick r:id="rId3"/>
              </a:rPr>
              <a:t>freebibleimages.org</a:t>
            </a:r>
            <a:r>
              <a:rPr sz="1300" kern="0">
                <a:solidFill>
                  <a:srgbClr val="000000"/>
                </a:solidFill>
                <a:latin typeface="Times New Roman"/>
                <a:ea typeface="Times New Roman"/>
                <a:cs typeface="Times New Roman"/>
                <a:sym typeface="Times New Roman"/>
              </a:rPr>
              <a:t>客户以外的任何人。</a:t>
            </a:r>
            <a:endParaRPr lang="en-US" sz="1300" kern="0">
              <a:solidFill>
                <a:srgbClr val="000000"/>
              </a:solidFill>
              <a:latin typeface="Times New Roman"/>
              <a:ea typeface="Times New Roman"/>
              <a:cs typeface="Times New Roman"/>
              <a:sym typeface="Times New Roman"/>
            </a:endParaRPr>
          </a:p>
          <a:p>
            <a:pPr hangingPunct="0">
              <a:defRPr sz="1300">
                <a:latin typeface="Times New Roman"/>
                <a:ea typeface="Times New Roman"/>
                <a:cs typeface="Times New Roman"/>
                <a:sym typeface="Times New Roman"/>
              </a:defRPr>
            </a:pPr>
            <a:endParaRPr sz="1300" kern="0">
              <a:solidFill>
                <a:srgbClr val="000000"/>
              </a:solidFill>
              <a:latin typeface="Times New Roman"/>
              <a:ea typeface="Times New Roman"/>
              <a:cs typeface="Times New Roman"/>
              <a:sym typeface="Times New Roman"/>
            </a:endParaRPr>
          </a:p>
        </p:txBody>
      </p:sp>
      <p:sp>
        <p:nvSpPr>
          <p:cNvPr id="223" name="Shape 223"/>
          <p:cNvSpPr>
            <a:spLocks noChangeAspect="1"/>
          </p:cNvSpPr>
          <p:nvPr/>
        </p:nvSpPr>
        <p:spPr>
          <a:xfrm>
            <a:off x="1187624"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hangingPunct="0">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马太福音</a:t>
            </a:r>
          </a:p>
          <a:p>
            <a:pPr algn="ctr" hangingPunct="0">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d</a:t>
            </a:r>
          </a:p>
        </p:txBody>
      </p:sp>
      <p:sp>
        <p:nvSpPr>
          <p:cNvPr id="224" name="Shape 224"/>
          <p:cNvSpPr>
            <a:spLocks noChangeAspect="1"/>
          </p:cNvSpPr>
          <p:nvPr/>
        </p:nvSpPr>
        <p:spPr>
          <a:xfrm>
            <a:off x="2060809"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hangingPunct="0">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马可福音</a:t>
            </a:r>
          </a:p>
          <a:p>
            <a:pPr algn="ctr" hangingPunct="0">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o</a:t>
            </a:r>
          </a:p>
        </p:txBody>
      </p:sp>
      <p:sp>
        <p:nvSpPr>
          <p:cNvPr id="225" name="Shape 225"/>
          <p:cNvSpPr>
            <a:spLocks noChangeAspect="1"/>
          </p:cNvSpPr>
          <p:nvPr/>
        </p:nvSpPr>
        <p:spPr>
          <a:xfrm>
            <a:off x="2933994"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hangingPunct="0">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路加福音</a:t>
            </a:r>
          </a:p>
          <a:p>
            <a:pPr algn="ctr" hangingPunct="0">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0</a:t>
            </a:r>
          </a:p>
        </p:txBody>
      </p:sp>
      <p:sp>
        <p:nvSpPr>
          <p:cNvPr id="226" name="Shape 226"/>
          <p:cNvSpPr>
            <a:spLocks noChangeAspect="1"/>
          </p:cNvSpPr>
          <p:nvPr/>
        </p:nvSpPr>
        <p:spPr>
          <a:xfrm>
            <a:off x="3807180"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hangingPunct="0">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约翰福音</a:t>
            </a:r>
          </a:p>
          <a:p>
            <a:pPr algn="ctr" hangingPunct="0">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0</a:t>
            </a:r>
          </a:p>
        </p:txBody>
      </p:sp>
      <p:sp>
        <p:nvSpPr>
          <p:cNvPr id="227" name="Shape 227"/>
          <p:cNvSpPr/>
          <p:nvPr/>
        </p:nvSpPr>
        <p:spPr>
          <a:xfrm>
            <a:off x="554312" y="3274428"/>
            <a:ext cx="4711245" cy="987451"/>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p>
            <a:pPr hangingPunct="0">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所有图片不授权用于视频制作、epublishing或者其他媒体。所有下载的图片和文件不可通过除freebibleimages.org以外的其他网站传播，亦不可用于任何破坏基督信仰和福音的处境中。</a:t>
            </a:r>
          </a:p>
          <a:p>
            <a:pPr hangingPunct="0">
              <a:defRPr sz="1300">
                <a:solidFill>
                  <a:srgbClr val="FFFFFF"/>
                </a:solidFill>
                <a:latin typeface="Times New Roman"/>
                <a:ea typeface="Times New Roman"/>
                <a:cs typeface="Times New Roman"/>
                <a:sym typeface="Times New Roman"/>
              </a:defRPr>
            </a:pPr>
            <a:r>
              <a:rPr sz="1300" kern="0">
                <a:solidFill>
                  <a:srgbClr val="FFFFFF"/>
                </a:solidFill>
                <a:latin typeface="Times New Roman"/>
                <a:ea typeface="Times New Roman"/>
                <a:cs typeface="Times New Roman"/>
                <a:sym typeface="Times New Roman"/>
              </a:rPr>
              <a:t>o</a:t>
            </a:r>
          </a:p>
        </p:txBody>
      </p:sp>
      <p:sp>
        <p:nvSpPr>
          <p:cNvPr id="228" name="Shape 228"/>
          <p:cNvSpPr/>
          <p:nvPr/>
        </p:nvSpPr>
        <p:spPr>
          <a:xfrm>
            <a:off x="554312" y="4248515"/>
            <a:ext cx="4881784"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hangingPunct="0">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图片仅供教育展示、博客和社交媒体使用；所有用途均需注明出处</a:t>
            </a:r>
            <a:br>
              <a:rPr lang="en-US" sz="1300" kern="0">
                <a:solidFill>
                  <a:srgbClr val="000000"/>
                </a:solidFill>
                <a:latin typeface="Times New Roman"/>
                <a:ea typeface="Times New Roman"/>
                <a:cs typeface="Times New Roman"/>
                <a:sym typeface="Times New Roman"/>
              </a:rPr>
            </a:br>
            <a:r>
              <a:rPr sz="1300" u="sng" kern="0">
                <a:solidFill>
                  <a:srgbClr val="0000FF"/>
                </a:solidFill>
                <a:uFill>
                  <a:solidFill>
                    <a:srgbClr val="0000FF"/>
                  </a:solidFill>
                </a:uFill>
                <a:latin typeface="Times New Roman"/>
                <a:ea typeface="Times New Roman"/>
                <a:cs typeface="Times New Roman"/>
                <a:sym typeface="Times New Roman"/>
                <a:hlinkClick r:id="rId4"/>
              </a:rPr>
              <a:t>www.LumoProject.com</a:t>
            </a:r>
            <a:endParaRPr lang="en-US" sz="1300" u="sng" kern="0">
              <a:solidFill>
                <a:srgbClr val="0000FF"/>
              </a:solidFill>
              <a:uFill>
                <a:solidFill>
                  <a:srgbClr val="0000FF"/>
                </a:solidFill>
              </a:uFill>
              <a:latin typeface="Times New Roman"/>
              <a:ea typeface="Times New Roman"/>
              <a:cs typeface="Times New Roman"/>
              <a:sym typeface="Times New Roman"/>
              <a:hlinkClick r:id="rId4"/>
            </a:endParaRPr>
          </a:p>
          <a:p>
            <a:pPr hangingPunct="0">
              <a:defRPr sz="1300">
                <a:latin typeface="Times New Roman"/>
                <a:ea typeface="Times New Roman"/>
                <a:cs typeface="Times New Roman"/>
                <a:sym typeface="Times New Roman"/>
              </a:defRPr>
            </a:pPr>
            <a:endParaRPr sz="1300" u="sng" kern="0">
              <a:solidFill>
                <a:srgbClr val="0000FF"/>
              </a:solidFill>
              <a:uFill>
                <a:solidFill>
                  <a:srgbClr val="0000FF"/>
                </a:solidFill>
              </a:uFill>
              <a:latin typeface="Times New Roman"/>
              <a:ea typeface="Times New Roman"/>
              <a:cs typeface="Times New Roman"/>
              <a:sym typeface="Times New Roman"/>
              <a:hlinkClick r:id="rId4"/>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32887" tIns="32887" rIns="32887" bIns="32887" anchor="ctr">
            <a:normAutofit/>
          </a:bodyPr>
          <a:lstStyle/>
          <a:p>
            <a:pPr algn="ctr" defTabSz="314884" hangingPunct="0">
              <a:defRPr sz="1000" spc="-100">
                <a:latin typeface="Times New Roman"/>
                <a:ea typeface="Times New Roman"/>
                <a:cs typeface="Times New Roman"/>
                <a:sym typeface="Times New Roman"/>
              </a:defRPr>
            </a:pPr>
            <a:r>
              <a:rPr sz="1000" kern="0" spc="50">
                <a:solidFill>
                  <a:srgbClr val="000000"/>
                </a:solidFill>
                <a:latin typeface="Times New Roman"/>
                <a:ea typeface="Times New Roman"/>
                <a:cs typeface="Times New Roman"/>
                <a:sym typeface="Times New Roman"/>
              </a:rPr>
              <a:t>图片声明 BBM</a:t>
            </a:r>
            <a:br>
              <a:rPr sz="1000" kern="0" spc="50">
                <a:solidFill>
                  <a:srgbClr val="000000"/>
                </a:solidFill>
                <a:latin typeface="Times New Roman"/>
                <a:ea typeface="Times New Roman"/>
                <a:cs typeface="Times New Roman"/>
                <a:sym typeface="Times New Roman"/>
              </a:rPr>
            </a:br>
            <a:r>
              <a:rPr sz="1000" kern="0" spc="50">
                <a:solidFill>
                  <a:srgbClr val="000000"/>
                </a:solidFill>
                <a:latin typeface="Times New Roman"/>
                <a:ea typeface="Times New Roman"/>
                <a:cs typeface="Times New Roman"/>
                <a:sym typeface="Times New Roman"/>
              </a:rPr>
              <a:t>© 版权所有</a:t>
            </a:r>
          </a:p>
          <a:p>
            <a:pPr algn="ctr" defTabSz="314884" hangingPunct="0">
              <a:defRPr sz="1000" spc="-100">
                <a:latin typeface="Times New Roman"/>
                <a:ea typeface="Times New Roman"/>
                <a:cs typeface="Times New Roman"/>
                <a:sym typeface="Times New Roman"/>
              </a:defRPr>
            </a:pPr>
            <a:r>
              <a:rPr sz="1000" kern="0" spc="50">
                <a:solidFill>
                  <a:srgbClr val="000000"/>
                </a:solidFill>
                <a:latin typeface="Arial"/>
                <a:ea typeface="Times New Roman"/>
                <a:cs typeface="Arial"/>
                <a:sym typeface="Times New Roman"/>
              </a:rPr>
              <a:t>www.bigbookmedia.com</a:t>
            </a:r>
          </a:p>
        </p:txBody>
      </p:sp>
    </p:spTree>
    <p:extLst>
      <p:ext uri="{BB962C8B-B14F-4D97-AF65-F5344CB8AC3E}">
        <p14:creationId xmlns:p14="http://schemas.microsoft.com/office/powerpoint/2010/main" val="2196015187"/>
      </p:ext>
    </p:extLst>
  </p:cSld>
  <p:clrMapOvr>
    <a:masterClrMapping/>
  </p:clrMapOvr>
  <p:transition spd="med"/>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9665" name="Picture 1" descr="00_Peter_Denies_Jesus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3812" y="-17462"/>
            <a:ext cx="9144001" cy="6858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69666" name="Picture 1" descr="10_Peter_Denies_Jesus_1024.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Box 2"/>
          <p:cNvSpPr txBox="1"/>
          <p:nvPr/>
        </p:nvSpPr>
        <p:spPr>
          <a:xfrm>
            <a:off x="215901" y="5013333"/>
            <a:ext cx="9109075" cy="923925"/>
          </a:xfrm>
          <a:prstGeom prst="rect">
            <a:avLst/>
          </a:prstGeom>
          <a:noFill/>
        </p:spPr>
        <p:txBody>
          <a:bodyPr lIns="91403" tIns="45702" rIns="91403" bIns="45702">
            <a:spAutoFit/>
          </a:bodyPr>
          <a:lstStyle/>
          <a:p>
            <a:pPr eaLnBrk="0" fontAlgn="base" hangingPunct="0">
              <a:spcBef>
                <a:spcPct val="0"/>
              </a:spcBef>
              <a:spcAft>
                <a:spcPct val="0"/>
              </a:spcAft>
              <a:defRPr/>
            </a:pPr>
            <a:r>
              <a:rPr lang="zh-CN" altLang="en-US" sz="5400" b="1" dirty="0">
                <a:solidFill>
                  <a:srgbClr val="6BCBF4"/>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彼得不认耶稣</a:t>
            </a:r>
            <a:endParaRPr lang="en-US" sz="5400" b="1" dirty="0">
              <a:solidFill>
                <a:srgbClr val="6BCBF4"/>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endParaRPr>
          </a:p>
        </p:txBody>
      </p:sp>
      <p:pic>
        <p:nvPicPr>
          <p:cNvPr id="369668" name="Picture 2" descr="FB_00_Prodigal Son_1024.jpg                                    008FF0F0Drive A                        7C268443:"/>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587" y="6064252"/>
            <a:ext cx="9182101" cy="866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p:nvPr/>
        </p:nvSpPr>
        <p:spPr>
          <a:xfrm>
            <a:off x="215907" y="2060575"/>
            <a:ext cx="2760617" cy="2062067"/>
          </a:xfrm>
          <a:prstGeom prst="rect">
            <a:avLst/>
          </a:prstGeom>
          <a:noFill/>
        </p:spPr>
        <p:txBody>
          <a:bodyPr wrap="none" lIns="91403" tIns="45702" rIns="91403" bIns="45702">
            <a:spAutoFit/>
          </a:bodyPr>
          <a:lstStyle/>
          <a:p>
            <a:pPr eaLnBrk="0" fontAlgn="base" hangingPunct="0">
              <a:spcBef>
                <a:spcPct val="0"/>
              </a:spcBef>
              <a:spcAft>
                <a:spcPct val="0"/>
              </a:spcAft>
              <a:defRPr/>
            </a:pPr>
            <a:r>
              <a:rPr lang="zh-CN" altLang="en-US" sz="32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马太</a:t>
            </a:r>
            <a:r>
              <a:rPr lang="en-US" sz="32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 26:69-75</a:t>
            </a:r>
          </a:p>
          <a:p>
            <a:pPr eaLnBrk="0" fontAlgn="base" hangingPunct="0">
              <a:spcBef>
                <a:spcPct val="0"/>
              </a:spcBef>
              <a:spcAft>
                <a:spcPct val="0"/>
              </a:spcAft>
              <a:defRPr/>
            </a:pPr>
            <a:r>
              <a:rPr lang="zh-CN" altLang="en-US" sz="32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马可</a:t>
            </a:r>
            <a:r>
              <a:rPr lang="en-US" sz="32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 14:66-72</a:t>
            </a:r>
          </a:p>
          <a:p>
            <a:pPr eaLnBrk="0" fontAlgn="base" hangingPunct="0">
              <a:spcBef>
                <a:spcPct val="0"/>
              </a:spcBef>
              <a:spcAft>
                <a:spcPct val="0"/>
              </a:spcAft>
              <a:defRPr/>
            </a:pPr>
            <a:r>
              <a:rPr lang="zh-CN" altLang="en-US" sz="32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路加</a:t>
            </a:r>
            <a:r>
              <a:rPr lang="en-US" sz="32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 22:54-62</a:t>
            </a:r>
          </a:p>
          <a:p>
            <a:pPr eaLnBrk="0" fontAlgn="base" hangingPunct="0">
              <a:spcBef>
                <a:spcPct val="0"/>
              </a:spcBef>
              <a:spcAft>
                <a:spcPct val="0"/>
              </a:spcAft>
              <a:defRPr/>
            </a:pPr>
            <a:r>
              <a:rPr lang="zh-CN" altLang="en-US" sz="32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约翰</a:t>
            </a:r>
            <a:r>
              <a:rPr lang="en-US" sz="32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 18:15-27</a:t>
            </a:r>
          </a:p>
        </p:txBody>
      </p:sp>
      <p:sp>
        <p:nvSpPr>
          <p:cNvPr id="8" name="TextBox 7"/>
          <p:cNvSpPr txBox="1"/>
          <p:nvPr/>
        </p:nvSpPr>
        <p:spPr>
          <a:xfrm>
            <a:off x="215901" y="4509120"/>
            <a:ext cx="2954580" cy="646294"/>
          </a:xfrm>
          <a:prstGeom prst="rect">
            <a:avLst/>
          </a:prstGeom>
          <a:noFill/>
        </p:spPr>
        <p:txBody>
          <a:bodyPr wrap="none" lIns="91403" tIns="45702" rIns="91403" bIns="45702">
            <a:spAutoFit/>
          </a:bodyPr>
          <a:lstStyle/>
          <a:p>
            <a:pPr eaLnBrk="0" fontAlgn="base" hangingPunct="0">
              <a:spcBef>
                <a:spcPct val="0"/>
              </a:spcBef>
              <a:spcAft>
                <a:spcPct val="0"/>
              </a:spcAft>
              <a:defRPr/>
            </a:pPr>
            <a:r>
              <a:rPr lang="zh-CN" altLang="en-US" sz="36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复活节的故事</a:t>
            </a:r>
            <a:endParaRPr lang="en-US" sz="36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endParaRPr>
          </a:p>
        </p:txBody>
      </p:sp>
      <p:grpSp>
        <p:nvGrpSpPr>
          <p:cNvPr id="9" name="Group 8"/>
          <p:cNvGrpSpPr/>
          <p:nvPr/>
        </p:nvGrpSpPr>
        <p:grpSpPr>
          <a:xfrm>
            <a:off x="251520" y="260648"/>
            <a:ext cx="2808312" cy="1394678"/>
            <a:chOff x="5508104" y="620688"/>
            <a:chExt cx="2808312" cy="1394678"/>
          </a:xfrm>
        </p:grpSpPr>
        <p:grpSp>
          <p:nvGrpSpPr>
            <p:cNvPr id="10" name="Group 9"/>
            <p:cNvGrpSpPr/>
            <p:nvPr/>
          </p:nvGrpSpPr>
          <p:grpSpPr>
            <a:xfrm>
              <a:off x="5508104" y="620689"/>
              <a:ext cx="2660102" cy="1394677"/>
              <a:chOff x="5508104" y="620689"/>
              <a:chExt cx="2660102" cy="1394677"/>
            </a:xfrm>
          </p:grpSpPr>
          <p:pic>
            <p:nvPicPr>
              <p:cNvPr id="12" name="Picture 1" descr="22_John_Baptist_Prison_JPEG_1024.jpg"/>
              <p:cNvPicPr>
                <a:picLocks noChangeAspect="1"/>
              </p:cNvPicPr>
              <p:nvPr/>
            </p:nvPicPr>
            <p:blipFill rotWithShape="1">
              <a:blip r:embed="rId6"/>
              <a:srcRect l="14936" t="9783" r="12087" b="39201"/>
              <a:stretch/>
            </p:blipFill>
            <p:spPr bwMode="auto">
              <a:xfrm>
                <a:off x="5508104" y="620689"/>
                <a:ext cx="2660102" cy="1394677"/>
              </a:xfrm>
              <a:prstGeom prst="rect">
                <a:avLst/>
              </a:prstGeom>
              <a:noFill/>
              <a:ln w="9525">
                <a:noFill/>
                <a:miter lim="800000"/>
                <a:headEnd/>
                <a:tailEnd/>
              </a:ln>
            </p:spPr>
          </p:pic>
          <p:sp>
            <p:nvSpPr>
              <p:cNvPr id="13" name="Rectangle 12"/>
              <p:cNvSpPr/>
              <p:nvPr/>
            </p:nvSpPr>
            <p:spPr>
              <a:xfrm>
                <a:off x="6876256" y="692688"/>
                <a:ext cx="1224136" cy="12961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grpSp>
        <p:sp>
          <p:nvSpPr>
            <p:cNvPr id="11" name="TextBox 10"/>
            <p:cNvSpPr txBox="1"/>
            <p:nvPr/>
          </p:nvSpPr>
          <p:spPr>
            <a:xfrm>
              <a:off x="6876256" y="620688"/>
              <a:ext cx="1440160" cy="1384995"/>
            </a:xfrm>
            <a:prstGeom prst="rect">
              <a:avLst/>
            </a:prstGeom>
            <a:noFill/>
          </p:spPr>
          <p:txBody>
            <a:bodyPr wrap="square" rtlCol="0">
              <a:spAutoFit/>
            </a:bodyPr>
            <a:lstStyle/>
            <a:p>
              <a:pPr algn="just">
                <a:defRPr sz="7500" b="1" spc="-218">
                  <a:solidFill>
                    <a:srgbClr val="002060"/>
                  </a:solidFill>
                </a:defRPr>
              </a:pPr>
              <a:r>
                <a:rPr lang="zh-TW" altLang="en-US" sz="2800">
                  <a:solidFill>
                    <a:srgbClr val="000090"/>
                  </a:solidFill>
                </a:rPr>
                <a:t>免费</a:t>
              </a:r>
            </a:p>
            <a:p>
              <a:pPr algn="just">
                <a:defRPr sz="7500" b="1" spc="-119">
                  <a:solidFill>
                    <a:srgbClr val="00B0F0"/>
                  </a:solidFill>
                </a:defRPr>
              </a:pPr>
              <a:r>
                <a:rPr lang="zh-TW" altLang="en-US" sz="2800">
                  <a:solidFill>
                    <a:srgbClr val="36BAD5"/>
                  </a:solidFill>
                </a:rPr>
                <a:t>圣经</a:t>
              </a:r>
            </a:p>
            <a:p>
              <a:pPr algn="just">
                <a:defRPr sz="7500" b="1" spc="-119">
                  <a:solidFill>
                    <a:srgbClr val="002060"/>
                  </a:solidFill>
                </a:defRPr>
              </a:pPr>
              <a:r>
                <a:rPr lang="zh-TW" altLang="en-US" sz="2800">
                  <a:solidFill>
                    <a:srgbClr val="000090"/>
                  </a:solidFill>
                </a:rPr>
                <a:t>图片</a:t>
              </a:r>
            </a:p>
          </p:txBody>
        </p:sp>
      </p:grpSp>
    </p:spTree>
    <p:extLst>
      <p:ext uri="{BB962C8B-B14F-4D97-AF65-F5344CB8AC3E}">
        <p14:creationId xmlns:p14="http://schemas.microsoft.com/office/powerpoint/2010/main" val="3065212206"/>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0689" name="Picture 3" descr="01_Peter_Denies_Jesus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455299857"/>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1713" name="Picture 1" descr="02_Peter_Denies_Jesus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894267286"/>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2737" name="Picture 1" descr="03_Peter_Denies_Jesus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371828620"/>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3761" name="Picture 1" descr="04_Peter_Denies_Jesus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301645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4177" name="Picture 3" descr="15_Lost_Coin_1024.jpg                                          00D23280Drive A                        7C2684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145846222"/>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4785" name="Picture 1" descr="05_Peter_Denies_Jesus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433187968"/>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5809" name="Picture 1" descr="06_Peter_Denies_Jesus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142830741"/>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6833" name="Picture 1" descr="07_Peter_Denies_Jesus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791132005"/>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7857" name="Picture 1" descr="08_Peter_Denies_Jesus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075979945"/>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81" name="Picture 1" descr="09_Peter_Denies_Jesus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840655415"/>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9905" name="Picture 1" descr="10_Peter_Denies_Jesus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952794629"/>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61" name="Picture 1" descr="21_John_Baptist_Prison_JPEG_1024.jpg">
            <a:hlinkClick r:id="rId2"/>
          </p:cNvPr>
          <p:cNvPicPr>
            <a:picLocks noChangeAspect="1"/>
          </p:cNvPicPr>
          <p:nvPr/>
        </p:nvPicPr>
        <p:blipFill rotWithShape="1">
          <a:blip r:embed="rId3"/>
          <a:srcRect l="7487"/>
          <a:stretch/>
        </p:blipFill>
        <p:spPr bwMode="auto">
          <a:xfrm>
            <a:off x="721096" y="0"/>
            <a:ext cx="8459416" cy="6858000"/>
          </a:xfrm>
          <a:prstGeom prst="rect">
            <a:avLst/>
          </a:prstGeom>
          <a:noFill/>
          <a:ln w="9525">
            <a:noFill/>
            <a:miter lim="800000"/>
            <a:headEnd/>
            <a:tailEnd/>
          </a:ln>
        </p:spPr>
      </p:pic>
      <p:sp>
        <p:nvSpPr>
          <p:cNvPr id="3" name="Title 1"/>
          <p:cNvSpPr>
            <a:spLocks noGrp="1"/>
          </p:cNvSpPr>
          <p:nvPr>
            <p:ph type="ctrTitle"/>
          </p:nvPr>
        </p:nvSpPr>
        <p:spPr>
          <a:xfrm>
            <a:off x="0" y="908720"/>
            <a:ext cx="9144000" cy="1296144"/>
          </a:xfrm>
          <a:solidFill>
            <a:schemeClr val="bg1"/>
          </a:solidFill>
          <a:ln>
            <a:noFill/>
          </a:ln>
          <a:effectLst/>
          <a:extLst/>
        </p:spPr>
        <p:txBody>
          <a:bodyPr vert="horz" wrap="square" lIns="63252" tIns="32889" rIns="63252" bIns="32889" numCol="1" anchor="ctr" anchorCtr="0" compatLnSpc="1">
            <a:prstTxWarp prst="textNoShape">
              <a:avLst/>
            </a:prstTxWarp>
          </a:bodyPr>
          <a:lstStyle/>
          <a:p>
            <a:pPr defTabSz="321311"/>
            <a:r>
              <a:rPr lang="zh-TW" altLang="en-US" sz="4000"/>
              <a:t>图片声明</a:t>
            </a:r>
            <a:r>
              <a:rPr lang="en-US" sz="4000" spc="-120" dirty="0">
                <a:latin typeface="Arial"/>
                <a:ea typeface="ＭＳ Ｐゴシック"/>
                <a:cs typeface="Arial"/>
              </a:rPr>
              <a:t> Big Book Media</a:t>
            </a:r>
            <a:br>
              <a:rPr lang="en-US" sz="4000" spc="-120" dirty="0">
                <a:latin typeface="Arial"/>
                <a:ea typeface="ＭＳ Ｐゴシック"/>
                <a:cs typeface="Arial"/>
              </a:rPr>
            </a:br>
            <a:r>
              <a:rPr lang="en-US" sz="4000" spc="-120" dirty="0">
                <a:latin typeface="Arial"/>
                <a:ea typeface="ＭＳ Ｐゴシック"/>
                <a:cs typeface="Arial"/>
              </a:rPr>
              <a:t>© </a:t>
            </a:r>
            <a:r>
              <a:rPr lang="zh-TW" altLang="en-US" sz="4000"/>
              <a:t>版权所有</a:t>
            </a:r>
            <a:r>
              <a:rPr lang="en-US" sz="4000" spc="-120" dirty="0">
                <a:latin typeface="Arial"/>
                <a:ea typeface="ＭＳ Ｐゴシック"/>
                <a:cs typeface="Arial"/>
              </a:rPr>
              <a:t>.</a:t>
            </a:r>
          </a:p>
        </p:txBody>
      </p:sp>
      <p:sp>
        <p:nvSpPr>
          <p:cNvPr id="4" name="TextBox 3"/>
          <p:cNvSpPr txBox="1"/>
          <p:nvPr/>
        </p:nvSpPr>
        <p:spPr>
          <a:xfrm>
            <a:off x="4861048" y="3284984"/>
            <a:ext cx="2304256" cy="2308324"/>
          </a:xfrm>
          <a:prstGeom prst="rect">
            <a:avLst/>
          </a:prstGeom>
          <a:solidFill>
            <a:srgbClr val="FFFFFF"/>
          </a:solidFill>
        </p:spPr>
        <p:txBody>
          <a:bodyPr wrap="square" rtlCol="0">
            <a:spAutoFit/>
          </a:bodyPr>
          <a:lstStyle/>
          <a:p>
            <a:r>
              <a:rPr lang="en-US" altLang="zh-CN" sz="4800" b="1" dirty="0">
                <a:solidFill>
                  <a:prstClr val="black">
                    <a:lumMod val="75000"/>
                    <a:lumOff val="25000"/>
                  </a:prstClr>
                </a:solidFill>
                <a:latin typeface="Arial"/>
                <a:cs typeface="Arial"/>
              </a:rPr>
              <a:t>BIG BOOK MEDIA</a:t>
            </a:r>
            <a:endParaRPr lang="en-GB" sz="8800" b="1" dirty="0">
              <a:solidFill>
                <a:prstClr val="black">
                  <a:lumMod val="75000"/>
                  <a:lumOff val="25000"/>
                </a:prstClr>
              </a:solidFill>
              <a:latin typeface="Arial"/>
              <a:cs typeface="Arial"/>
            </a:endParaRPr>
          </a:p>
        </p:txBody>
      </p:sp>
      <p:sp>
        <p:nvSpPr>
          <p:cNvPr id="5" name="Title 1"/>
          <p:cNvSpPr txBox="1">
            <a:spLocks/>
          </p:cNvSpPr>
          <p:nvPr/>
        </p:nvSpPr>
        <p:spPr bwMode="auto">
          <a:xfrm>
            <a:off x="0" y="20039"/>
            <a:ext cx="9144000" cy="816673"/>
          </a:xfrm>
          <a:prstGeom prst="rect">
            <a:avLst/>
          </a:prstGeom>
          <a:noFill/>
          <a:ln w="9525">
            <a:noFill/>
            <a:miter lim="800000"/>
            <a:headEnd/>
            <a:tailEnd/>
          </a:ln>
          <a:effectLst/>
          <a:extLst/>
        </p:spPr>
        <p:txBody>
          <a:bodyPr vert="horz" wrap="square" lIns="63288" tIns="32910" rIns="63288" bIns="3291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defTabSz="321503" eaLnBrk="1" hangingPunct="1">
              <a:buClr>
                <a:srgbClr val="000000"/>
              </a:buClr>
              <a:buSzPct val="100000"/>
              <a:buFont typeface="Times New Roman" charset="0"/>
              <a:buNone/>
            </a:pPr>
            <a:r>
              <a:rPr lang="zh-TW" altLang="en-US" sz="3200" b="1" kern="0">
                <a:solidFill>
                  <a:srgbClr val="000000"/>
                </a:solidFill>
                <a:ea typeface="ＭＳ Ｐゴシック"/>
                <a:cs typeface="DejaVu Sans"/>
              </a:rPr>
              <a:t>授权使用</a:t>
            </a:r>
            <a:endParaRPr lang="en-US" sz="3200" b="1" kern="0">
              <a:solidFill>
                <a:srgbClr val="000000"/>
              </a:solidFill>
              <a:ea typeface="ＭＳ Ｐゴシック"/>
              <a:cs typeface="DejaVu Sans"/>
            </a:endParaRPr>
          </a:p>
        </p:txBody>
      </p:sp>
    </p:spTree>
    <p:extLst>
      <p:ext uri="{BB962C8B-B14F-4D97-AF65-F5344CB8AC3E}">
        <p14:creationId xmlns:p14="http://schemas.microsoft.com/office/powerpoint/2010/main" val="3391244501"/>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6" name="Shape 217"/>
          <p:cNvSpPr txBox="1">
            <a:spLocks/>
          </p:cNvSpPr>
          <p:nvPr/>
        </p:nvSpPr>
        <p:spPr bwMode="auto">
          <a:xfrm>
            <a:off x="36512" y="4335388"/>
            <a:ext cx="9144000" cy="829777"/>
          </a:xfrm>
          <a:prstGeom prst="rect">
            <a:avLst/>
          </a:prstGeom>
          <a:solidFill>
            <a:srgbClr val="FFFFFF"/>
          </a:solidFill>
          <a:ln w="9525">
            <a:noFill/>
            <a:miter lim="800000"/>
            <a:headEnd/>
            <a:tailEnd/>
          </a:ln>
        </p:spPr>
        <p:txBody>
          <a:bodyPr vert="horz" wrap="square" lIns="32887" tIns="32887" rIns="32887" bIns="32887" numCol="1" anchor="ctr" anchorCtr="0" compatLnSpc="1">
            <a:prstTxWarp prst="textNoShape">
              <a:avLst/>
            </a:prstTxWarp>
          </a:bodyPr>
          <a:lstStyle>
            <a:lvl1pPr algn="ctr" defTabSz="311670" rtl="0" eaLnBrk="0" fontAlgn="base" hangingPunct="0">
              <a:spcBef>
                <a:spcPct val="0"/>
              </a:spcBef>
              <a:spcAft>
                <a:spcPct val="0"/>
              </a:spcAft>
              <a:defRPr sz="4200" kern="1200" spc="-200">
                <a:solidFill>
                  <a:srgbClr val="808080"/>
                </a:solidFill>
                <a:latin typeface="Arial"/>
                <a:ea typeface="Arial"/>
                <a:cs typeface="Arial"/>
                <a:sym typeface="Arial"/>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r>
              <a:rPr lang="zh-TW" altLang="en-US" sz="6000"/>
              <a:t>图片中的文字</a:t>
            </a:r>
          </a:p>
        </p:txBody>
      </p:sp>
      <p:sp>
        <p:nvSpPr>
          <p:cNvPr id="7" name="Shape 218"/>
          <p:cNvSpPr/>
          <p:nvPr/>
        </p:nvSpPr>
        <p:spPr>
          <a:xfrm>
            <a:off x="4790628" y="594265"/>
            <a:ext cx="4029844" cy="3554815"/>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algn="just">
              <a:defRPr sz="7500" b="1" spc="-218">
                <a:solidFill>
                  <a:srgbClr val="002060"/>
                </a:solidFill>
              </a:defRPr>
            </a:pPr>
            <a:r>
              <a:rPr sz="7500" b="1" spc="-218" dirty="0" err="1">
                <a:solidFill>
                  <a:srgbClr val="002060"/>
                </a:solidFill>
              </a:rPr>
              <a:t>免费</a:t>
            </a:r>
            <a:endParaRPr sz="7500" b="1" spc="-218" dirty="0">
              <a:solidFill>
                <a:srgbClr val="002060"/>
              </a:solidFill>
            </a:endParaRPr>
          </a:p>
          <a:p>
            <a:pPr algn="just">
              <a:defRPr sz="7500" b="1" spc="-119">
                <a:solidFill>
                  <a:srgbClr val="00B0F0"/>
                </a:solidFill>
              </a:defRPr>
            </a:pPr>
            <a:r>
              <a:rPr sz="7500" b="1" spc="-119" dirty="0" err="1">
                <a:solidFill>
                  <a:srgbClr val="00B0F0"/>
                </a:solidFill>
              </a:rPr>
              <a:t>圣经</a:t>
            </a:r>
            <a:endParaRPr sz="7500" b="1" spc="-119" dirty="0">
              <a:solidFill>
                <a:srgbClr val="00B0F0"/>
              </a:solidFill>
            </a:endParaRPr>
          </a:p>
          <a:p>
            <a:pPr algn="just">
              <a:defRPr sz="7500" b="1" spc="-119">
                <a:solidFill>
                  <a:srgbClr val="002060"/>
                </a:solidFill>
              </a:defRPr>
            </a:pPr>
            <a:r>
              <a:rPr sz="7500" b="1" spc="-119" dirty="0" err="1">
                <a:solidFill>
                  <a:srgbClr val="002060"/>
                </a:solidFill>
              </a:rPr>
              <a:t>图片</a:t>
            </a:r>
            <a:endParaRPr sz="7500" b="1" spc="-119" dirty="0">
              <a:solidFill>
                <a:srgbClr val="002060"/>
              </a:solidFill>
            </a:endParaRPr>
          </a:p>
        </p:txBody>
      </p:sp>
      <p:sp>
        <p:nvSpPr>
          <p:cNvPr id="5" name="Title 4"/>
          <p:cNvSpPr>
            <a:spLocks noGrp="1"/>
          </p:cNvSpPr>
          <p:nvPr>
            <p:ph type="ctrTitle"/>
          </p:nvPr>
        </p:nvSpPr>
        <p:spPr>
          <a:xfrm>
            <a:off x="9252520" y="1484784"/>
            <a:ext cx="2230016" cy="2810743"/>
          </a:xfrm>
        </p:spPr>
        <p:txBody>
          <a:bodyPr/>
          <a:lstStyle/>
          <a:p>
            <a:r>
              <a:rPr lang="en-US"/>
              <a:t>Free</a:t>
            </a:r>
            <a:r>
              <a:rPr lang="en-US" baseline="0"/>
              <a:t> Bible Images</a:t>
            </a:r>
            <a:endParaRPr lang="en-US"/>
          </a:p>
        </p:txBody>
      </p:sp>
      <p:sp>
        <p:nvSpPr>
          <p:cNvPr id="9" name="Title 1"/>
          <p:cNvSpPr txBox="1">
            <a:spLocks/>
          </p:cNvSpPr>
          <p:nvPr/>
        </p:nvSpPr>
        <p:spPr bwMode="auto">
          <a:xfrm>
            <a:off x="0" y="20039"/>
            <a:ext cx="9144000" cy="672657"/>
          </a:xfrm>
          <a:prstGeom prst="rect">
            <a:avLst/>
          </a:prstGeom>
          <a:noFill/>
          <a:ln w="9525">
            <a:noFill/>
            <a:miter lim="800000"/>
            <a:headEnd/>
            <a:tailEnd/>
          </a:ln>
          <a:effectLst/>
          <a:extLst/>
        </p:spPr>
        <p:txBody>
          <a:bodyPr vert="horz" wrap="square" lIns="63288" tIns="32910" rIns="63288" bIns="3291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defTabSz="321503" eaLnBrk="1" hangingPunct="1">
              <a:buClr>
                <a:srgbClr val="000000"/>
              </a:buClr>
              <a:buSzPct val="100000"/>
              <a:buFont typeface="Times New Roman" charset="0"/>
              <a:buNone/>
            </a:pPr>
            <a:r>
              <a:rPr lang="zh-TW" altLang="en-US" sz="3200" b="1" kern="0">
                <a:solidFill>
                  <a:srgbClr val="000000"/>
                </a:solidFill>
                <a:ea typeface="ＭＳ Ｐゴシック"/>
                <a:cs typeface="DejaVu Sans"/>
              </a:rPr>
              <a:t>授权使用</a:t>
            </a:r>
            <a:endParaRPr lang="en-US" sz="3200" b="1" kern="0">
              <a:solidFill>
                <a:srgbClr val="000000"/>
              </a:solidFill>
              <a:ea typeface="ＭＳ Ｐゴシック"/>
              <a:cs typeface="DejaVu Sans"/>
            </a:endParaRPr>
          </a:p>
        </p:txBody>
      </p:sp>
    </p:spTree>
    <p:extLst>
      <p:ext uri="{BB962C8B-B14F-4D97-AF65-F5344CB8AC3E}">
        <p14:creationId xmlns:p14="http://schemas.microsoft.com/office/powerpoint/2010/main" val="308073598"/>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p:cNvSpPr txBox="1"/>
          <p:nvPr/>
        </p:nvSpPr>
        <p:spPr>
          <a:xfrm>
            <a:off x="318160" y="4625392"/>
            <a:ext cx="8406094" cy="1107864"/>
          </a:xfrm>
          <a:prstGeom prst="rect">
            <a:avLst/>
          </a:prstGeom>
          <a:noFill/>
        </p:spPr>
        <p:txBody>
          <a:bodyPr lIns="91308" tIns="45655" rIns="91308" bIns="45655">
            <a:spAutoFit/>
          </a:bodyPr>
          <a:lstStyle/>
          <a:p>
            <a:pPr defTabSz="913545" eaLnBrk="0" fontAlgn="base" hangingPunct="0">
              <a:spcBef>
                <a:spcPct val="0"/>
              </a:spcBef>
              <a:spcAft>
                <a:spcPct val="0"/>
              </a:spcAft>
              <a:defRPr/>
            </a:pPr>
            <a:r>
              <a:rPr lang="zh-CN" altLang="en-US" sz="6600" b="1" dirty="0">
                <a:solidFill>
                  <a:srgbClr val="6BCBF4"/>
                </a:solidFill>
                <a:effectLst>
                  <a:glow rad="101600">
                    <a:prstClr val="black">
                      <a:alpha val="75000"/>
                    </a:prstClr>
                  </a:glow>
                  <a:outerShdw blurRad="50800" dist="88900" dir="2700000" algn="tl" rotWithShape="0">
                    <a:srgbClr val="000000"/>
                  </a:outerShdw>
                </a:effectLst>
              </a:rPr>
              <a:t>耶稣在公议会面前</a:t>
            </a:r>
            <a:endParaRPr lang="en-US" sz="6600" b="1" dirty="0">
              <a:solidFill>
                <a:srgbClr val="6BCBF4"/>
              </a:solidFill>
              <a:effectLst>
                <a:glow rad="101600">
                  <a:prstClr val="black">
                    <a:alpha val="75000"/>
                  </a:prstClr>
                </a:glow>
                <a:outerShdw blurRad="50800" dist="88900" dir="2700000" algn="tl" rotWithShape="0">
                  <a:srgbClr val="000000"/>
                </a:outerShdw>
              </a:effectLst>
            </a:endParaRPr>
          </a:p>
        </p:txBody>
      </p:sp>
      <p:pic>
        <p:nvPicPr>
          <p:cNvPr id="3075" name="Picture 2" descr="FB_00_Prodigal Son_1024.jpg                                    008FF0F0Drive A                        7C26844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7" y="6064244"/>
            <a:ext cx="9181956" cy="8663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p:nvPr/>
        </p:nvSpPr>
        <p:spPr>
          <a:xfrm>
            <a:off x="318160" y="1738854"/>
            <a:ext cx="5284787" cy="2170267"/>
          </a:xfrm>
          <a:prstGeom prst="rect">
            <a:avLst/>
          </a:prstGeom>
          <a:noFill/>
        </p:spPr>
        <p:txBody>
          <a:bodyPr lIns="91308" tIns="45655" rIns="91308" bIns="45655">
            <a:spAutoFit/>
          </a:bodyPr>
          <a:lstStyle/>
          <a:p>
            <a:pPr defTabSz="913545" eaLnBrk="0" fontAlgn="base" hangingPunct="0">
              <a:spcBef>
                <a:spcPct val="0"/>
              </a:spcBef>
              <a:spcAft>
                <a:spcPct val="0"/>
              </a:spcAft>
              <a:defRPr/>
            </a:pPr>
            <a:r>
              <a:rPr lang="zh-CN" altLang="en-US" sz="3400" b="1" dirty="0">
                <a:solidFill>
                  <a:srgbClr val="FFFFFF"/>
                </a:solidFill>
                <a:effectLst>
                  <a:glow rad="101600">
                    <a:prstClr val="black">
                      <a:alpha val="75000"/>
                    </a:prstClr>
                  </a:glow>
                  <a:outerShdw blurRad="50800" dist="88900" dir="2700000" algn="tl" rotWithShape="0">
                    <a:srgbClr val="000000"/>
                  </a:outerShdw>
                </a:effectLst>
              </a:rPr>
              <a:t>马太</a:t>
            </a:r>
            <a:r>
              <a:rPr lang="en-US" sz="3400" b="1" dirty="0">
                <a:solidFill>
                  <a:srgbClr val="FFFFFF"/>
                </a:solidFill>
                <a:effectLst>
                  <a:glow rad="101600">
                    <a:prstClr val="black">
                      <a:alpha val="75000"/>
                    </a:prstClr>
                  </a:glow>
                  <a:outerShdw blurRad="50800" dist="88900" dir="2700000" algn="tl" rotWithShape="0">
                    <a:srgbClr val="000000"/>
                  </a:outerShdw>
                </a:effectLst>
              </a:rPr>
              <a:t> 26:57-67</a:t>
            </a:r>
          </a:p>
          <a:p>
            <a:pPr defTabSz="913545" eaLnBrk="0" fontAlgn="base" hangingPunct="0">
              <a:spcBef>
                <a:spcPct val="0"/>
              </a:spcBef>
              <a:spcAft>
                <a:spcPct val="0"/>
              </a:spcAft>
              <a:defRPr/>
            </a:pPr>
            <a:r>
              <a:rPr lang="zh-CN" altLang="en-US" sz="3400" b="1" dirty="0">
                <a:solidFill>
                  <a:srgbClr val="FFFFFF"/>
                </a:solidFill>
                <a:effectLst>
                  <a:glow rad="101600">
                    <a:prstClr val="black">
                      <a:alpha val="75000"/>
                    </a:prstClr>
                  </a:glow>
                  <a:outerShdw blurRad="50800" dist="88900" dir="2700000" algn="tl" rotWithShape="0">
                    <a:srgbClr val="000000"/>
                  </a:outerShdw>
                </a:effectLst>
              </a:rPr>
              <a:t>马可</a:t>
            </a:r>
            <a:r>
              <a:rPr lang="en-US" sz="3400" b="1" dirty="0">
                <a:solidFill>
                  <a:srgbClr val="FFFFFF"/>
                </a:solidFill>
                <a:effectLst>
                  <a:glow rad="101600">
                    <a:prstClr val="black">
                      <a:alpha val="75000"/>
                    </a:prstClr>
                  </a:glow>
                  <a:outerShdw blurRad="50800" dist="88900" dir="2700000" algn="tl" rotWithShape="0">
                    <a:srgbClr val="000000"/>
                  </a:outerShdw>
                </a:effectLst>
              </a:rPr>
              <a:t> 14:53-65</a:t>
            </a:r>
          </a:p>
          <a:p>
            <a:pPr defTabSz="913545" eaLnBrk="0" fontAlgn="base" hangingPunct="0">
              <a:spcBef>
                <a:spcPct val="0"/>
              </a:spcBef>
              <a:spcAft>
                <a:spcPct val="0"/>
              </a:spcAft>
              <a:defRPr/>
            </a:pPr>
            <a:r>
              <a:rPr lang="zh-CN" altLang="en-US" sz="3400" b="1" dirty="0">
                <a:solidFill>
                  <a:srgbClr val="FFFFFF"/>
                </a:solidFill>
                <a:effectLst>
                  <a:glow rad="101600">
                    <a:prstClr val="black">
                      <a:alpha val="75000"/>
                    </a:prstClr>
                  </a:glow>
                  <a:outerShdw blurRad="50800" dist="88900" dir="2700000" algn="tl" rotWithShape="0">
                    <a:srgbClr val="000000"/>
                  </a:outerShdw>
                </a:effectLst>
              </a:rPr>
              <a:t>路加</a:t>
            </a:r>
            <a:r>
              <a:rPr lang="en-US" sz="3400" b="1" dirty="0">
                <a:solidFill>
                  <a:srgbClr val="FFFFFF"/>
                </a:solidFill>
                <a:effectLst>
                  <a:glow rad="101600">
                    <a:prstClr val="black">
                      <a:alpha val="75000"/>
                    </a:prstClr>
                  </a:glow>
                  <a:outerShdw blurRad="50800" dist="88900" dir="2700000" algn="tl" rotWithShape="0">
                    <a:srgbClr val="000000"/>
                  </a:outerShdw>
                </a:effectLst>
              </a:rPr>
              <a:t> 22:66-71</a:t>
            </a:r>
          </a:p>
          <a:p>
            <a:pPr defTabSz="913545" eaLnBrk="0" fontAlgn="base" hangingPunct="0">
              <a:spcBef>
                <a:spcPct val="0"/>
              </a:spcBef>
              <a:spcAft>
                <a:spcPct val="0"/>
              </a:spcAft>
              <a:defRPr/>
            </a:pPr>
            <a:r>
              <a:rPr lang="zh-CN" altLang="en-US" sz="3400" b="1" dirty="0">
                <a:solidFill>
                  <a:srgbClr val="FFFFFF"/>
                </a:solidFill>
                <a:effectLst>
                  <a:glow rad="101600">
                    <a:prstClr val="black">
                      <a:alpha val="75000"/>
                    </a:prstClr>
                  </a:glow>
                  <a:outerShdw blurRad="50800" dist="88900" dir="2700000" algn="tl" rotWithShape="0">
                    <a:srgbClr val="000000"/>
                  </a:outerShdw>
                </a:effectLst>
              </a:rPr>
              <a:t>约翰</a:t>
            </a:r>
            <a:r>
              <a:rPr lang="en-US" sz="3400" b="1" dirty="0">
                <a:solidFill>
                  <a:srgbClr val="FFFFFF"/>
                </a:solidFill>
                <a:effectLst>
                  <a:glow rad="101600">
                    <a:prstClr val="black">
                      <a:alpha val="75000"/>
                    </a:prstClr>
                  </a:glow>
                  <a:outerShdw blurRad="50800" dist="88900" dir="2700000" algn="tl" rotWithShape="0">
                    <a:srgbClr val="000000"/>
                  </a:outerShdw>
                </a:effectLst>
              </a:rPr>
              <a:t> 18:15-27</a:t>
            </a:r>
          </a:p>
        </p:txBody>
      </p:sp>
      <p:sp>
        <p:nvSpPr>
          <p:cNvPr id="9" name="TextBox 8"/>
          <p:cNvSpPr txBox="1"/>
          <p:nvPr/>
        </p:nvSpPr>
        <p:spPr>
          <a:xfrm>
            <a:off x="318159" y="4270379"/>
            <a:ext cx="2591909" cy="557286"/>
          </a:xfrm>
          <a:prstGeom prst="rect">
            <a:avLst/>
          </a:prstGeom>
          <a:noFill/>
        </p:spPr>
        <p:txBody>
          <a:bodyPr wrap="none" lIns="64221" tIns="32108" rIns="64221" bIns="32108">
            <a:spAutoFit/>
          </a:bodyPr>
          <a:lstStyle/>
          <a:p>
            <a:pPr defTabSz="321295" eaLnBrk="0" fontAlgn="base" hangingPunct="0">
              <a:spcBef>
                <a:spcPct val="0"/>
              </a:spcBef>
              <a:spcAft>
                <a:spcPct val="0"/>
              </a:spcAft>
              <a:defRPr/>
            </a:pPr>
            <a:r>
              <a:rPr lang="zh-CN" altLang="en-US" sz="3200" b="1" dirty="0">
                <a:solidFill>
                  <a:srgbClr val="FFFFFF"/>
                </a:solidFill>
                <a:effectLst>
                  <a:glow rad="101600">
                    <a:prstClr val="black">
                      <a:alpha val="75000"/>
                    </a:prstClr>
                  </a:glow>
                  <a:outerShdw blurRad="50800" dist="88900" dir="2700000" algn="tl" rotWithShape="0">
                    <a:srgbClr val="000000"/>
                  </a:outerShdw>
                </a:effectLst>
              </a:rPr>
              <a:t>复活节的故事</a:t>
            </a:r>
            <a:endParaRPr lang="en-US" sz="3200" b="1" dirty="0">
              <a:solidFill>
                <a:srgbClr val="FFFFFF"/>
              </a:solidFill>
              <a:effectLst>
                <a:glow rad="101600">
                  <a:prstClr val="black">
                    <a:alpha val="75000"/>
                  </a:prstClr>
                </a:glow>
                <a:outerShdw blurRad="50800" dist="88900" dir="2700000" algn="tl" rotWithShape="0">
                  <a:srgbClr val="000000"/>
                </a:outerShdw>
              </a:effectLst>
            </a:endParaRPr>
          </a:p>
        </p:txBody>
      </p:sp>
      <p:grpSp>
        <p:nvGrpSpPr>
          <p:cNvPr id="8" name="Group 7"/>
          <p:cNvGrpSpPr/>
          <p:nvPr/>
        </p:nvGrpSpPr>
        <p:grpSpPr>
          <a:xfrm>
            <a:off x="323528" y="116632"/>
            <a:ext cx="2808312" cy="1394678"/>
            <a:chOff x="5508104" y="620688"/>
            <a:chExt cx="2808312" cy="1394678"/>
          </a:xfrm>
        </p:grpSpPr>
        <p:grpSp>
          <p:nvGrpSpPr>
            <p:cNvPr id="11" name="Group 10"/>
            <p:cNvGrpSpPr/>
            <p:nvPr/>
          </p:nvGrpSpPr>
          <p:grpSpPr>
            <a:xfrm>
              <a:off x="5508104" y="620689"/>
              <a:ext cx="2660102" cy="1394677"/>
              <a:chOff x="5508104" y="620689"/>
              <a:chExt cx="2660102" cy="1394677"/>
            </a:xfrm>
          </p:grpSpPr>
          <p:pic>
            <p:nvPicPr>
              <p:cNvPr id="13" name="Picture 1" descr="22_John_Baptist_Prison_JPEG_1024.jpg"/>
              <p:cNvPicPr>
                <a:picLocks noChangeAspect="1"/>
              </p:cNvPicPr>
              <p:nvPr/>
            </p:nvPicPr>
            <p:blipFill rotWithShape="1">
              <a:blip r:embed="rId5"/>
              <a:srcRect l="14936" t="9783" r="12087" b="39201"/>
              <a:stretch/>
            </p:blipFill>
            <p:spPr bwMode="auto">
              <a:xfrm>
                <a:off x="5508104" y="620689"/>
                <a:ext cx="2660102" cy="1394677"/>
              </a:xfrm>
              <a:prstGeom prst="rect">
                <a:avLst/>
              </a:prstGeom>
              <a:noFill/>
              <a:ln w="9525">
                <a:noFill/>
                <a:miter lim="800000"/>
                <a:headEnd/>
                <a:tailEnd/>
              </a:ln>
            </p:spPr>
          </p:pic>
          <p:sp>
            <p:nvSpPr>
              <p:cNvPr id="14" name="Rectangle 13"/>
              <p:cNvSpPr/>
              <p:nvPr/>
            </p:nvSpPr>
            <p:spPr>
              <a:xfrm>
                <a:off x="6876256" y="692688"/>
                <a:ext cx="1224136" cy="12961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grpSp>
        <p:sp>
          <p:nvSpPr>
            <p:cNvPr id="12" name="TextBox 11"/>
            <p:cNvSpPr txBox="1"/>
            <p:nvPr/>
          </p:nvSpPr>
          <p:spPr>
            <a:xfrm>
              <a:off x="6876256" y="620688"/>
              <a:ext cx="1440160" cy="1384995"/>
            </a:xfrm>
            <a:prstGeom prst="rect">
              <a:avLst/>
            </a:prstGeom>
            <a:noFill/>
          </p:spPr>
          <p:txBody>
            <a:bodyPr wrap="square" rtlCol="0">
              <a:spAutoFit/>
            </a:bodyPr>
            <a:lstStyle/>
            <a:p>
              <a:pPr algn="just">
                <a:defRPr sz="7500" b="1" spc="-218">
                  <a:solidFill>
                    <a:srgbClr val="002060"/>
                  </a:solidFill>
                </a:defRPr>
              </a:pPr>
              <a:r>
                <a:rPr lang="zh-TW" altLang="en-US" sz="2800">
                  <a:solidFill>
                    <a:srgbClr val="000090"/>
                  </a:solidFill>
                </a:rPr>
                <a:t>免费</a:t>
              </a:r>
            </a:p>
            <a:p>
              <a:pPr algn="just">
                <a:defRPr sz="7500" b="1" spc="-119">
                  <a:solidFill>
                    <a:srgbClr val="00B0F0"/>
                  </a:solidFill>
                </a:defRPr>
              </a:pPr>
              <a:r>
                <a:rPr lang="zh-TW" altLang="en-US" sz="2800">
                  <a:solidFill>
                    <a:srgbClr val="36BAD5"/>
                  </a:solidFill>
                </a:rPr>
                <a:t>圣经</a:t>
              </a:r>
            </a:p>
            <a:p>
              <a:pPr algn="just">
                <a:defRPr sz="7500" b="1" spc="-119">
                  <a:solidFill>
                    <a:srgbClr val="002060"/>
                  </a:solidFill>
                </a:defRPr>
              </a:pPr>
              <a:r>
                <a:rPr lang="zh-TW" altLang="en-US" sz="2800">
                  <a:solidFill>
                    <a:srgbClr val="000090"/>
                  </a:solidFill>
                </a:rPr>
                <a:t>图片</a:t>
              </a:r>
            </a:p>
          </p:txBody>
        </p:sp>
      </p:grpSp>
    </p:spTree>
    <p:extLst>
      <p:ext uri="{BB962C8B-B14F-4D97-AF65-F5344CB8AC3E}">
        <p14:creationId xmlns:p14="http://schemas.microsoft.com/office/powerpoint/2010/main" val="3008830521"/>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33403528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fontAlgn="base">
              <a:spcBef>
                <a:spcPct val="0"/>
              </a:spcBef>
              <a:spcAft>
                <a:spcPct val="0"/>
              </a:spcAft>
            </a:pPr>
            <a:endParaRPr lang="en-US" sz="2400" b="1">
              <a:solidFill>
                <a:srgbClr val="000000"/>
              </a:solidFill>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路加</a:t>
            </a:r>
            <a:r>
              <a:rPr lang="en-US" sz="8800" dirty="0">
                <a:solidFill>
                  <a:schemeClr val="bg1"/>
                </a:solidFill>
                <a:latin typeface="Arial" charset="0"/>
                <a:ea typeface="Osaka" charset="0"/>
                <a:cs typeface="Arial" charset="0"/>
              </a:rPr>
              <a:t> 13</a:t>
            </a:r>
          </a:p>
        </p:txBody>
      </p:sp>
    </p:spTree>
    <p:extLst>
      <p:ext uri="{BB962C8B-B14F-4D97-AF65-F5344CB8AC3E}">
        <p14:creationId xmlns:p14="http://schemas.microsoft.com/office/powerpoint/2010/main" val="19194046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6" name="Shape 217"/>
          <p:cNvSpPr txBox="1">
            <a:spLocks/>
          </p:cNvSpPr>
          <p:nvPr/>
        </p:nvSpPr>
        <p:spPr bwMode="auto">
          <a:xfrm>
            <a:off x="36512" y="4335388"/>
            <a:ext cx="9144000" cy="829777"/>
          </a:xfrm>
          <a:prstGeom prst="rect">
            <a:avLst/>
          </a:prstGeom>
          <a:solidFill>
            <a:srgbClr val="FFFFFF"/>
          </a:solidFill>
          <a:ln w="9525">
            <a:noFill/>
            <a:miter lim="800000"/>
            <a:headEnd/>
            <a:tailEnd/>
          </a:ln>
        </p:spPr>
        <p:txBody>
          <a:bodyPr vert="horz" wrap="square" lIns="32887" tIns="32887" rIns="32887" bIns="32887" numCol="1" anchor="ctr" anchorCtr="0" compatLnSpc="1">
            <a:prstTxWarp prst="textNoShape">
              <a:avLst/>
            </a:prstTxWarp>
          </a:bodyPr>
          <a:lstStyle>
            <a:lvl1pPr algn="ctr" defTabSz="311670" rtl="0" eaLnBrk="0" fontAlgn="base" hangingPunct="0">
              <a:spcBef>
                <a:spcPct val="0"/>
              </a:spcBef>
              <a:spcAft>
                <a:spcPct val="0"/>
              </a:spcAft>
              <a:defRPr sz="4200" kern="1200" spc="-200">
                <a:solidFill>
                  <a:srgbClr val="808080"/>
                </a:solidFill>
                <a:latin typeface="Arial"/>
                <a:ea typeface="Arial"/>
                <a:cs typeface="Arial"/>
                <a:sym typeface="Arial"/>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r>
              <a:rPr lang="zh-TW" altLang="en-US" sz="6000"/>
              <a:t>图片中的文字</a:t>
            </a:r>
          </a:p>
        </p:txBody>
      </p:sp>
      <p:sp>
        <p:nvSpPr>
          <p:cNvPr id="7" name="Shape 218"/>
          <p:cNvSpPr/>
          <p:nvPr/>
        </p:nvSpPr>
        <p:spPr>
          <a:xfrm>
            <a:off x="4790628" y="594265"/>
            <a:ext cx="4029844" cy="3554815"/>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algn="just">
              <a:defRPr sz="7500" b="1" spc="-218">
                <a:solidFill>
                  <a:srgbClr val="002060"/>
                </a:solidFill>
              </a:defRPr>
            </a:pPr>
            <a:r>
              <a:rPr sz="7500" b="1" spc="-218" dirty="0" err="1">
                <a:solidFill>
                  <a:srgbClr val="002060"/>
                </a:solidFill>
              </a:rPr>
              <a:t>免费</a:t>
            </a:r>
            <a:endParaRPr sz="7500" b="1" spc="-218" dirty="0">
              <a:solidFill>
                <a:srgbClr val="002060"/>
              </a:solidFill>
            </a:endParaRPr>
          </a:p>
          <a:p>
            <a:pPr algn="just">
              <a:defRPr sz="7500" b="1" spc="-119">
                <a:solidFill>
                  <a:srgbClr val="00B0F0"/>
                </a:solidFill>
              </a:defRPr>
            </a:pPr>
            <a:r>
              <a:rPr sz="7500" b="1" spc="-119" dirty="0" err="1">
                <a:solidFill>
                  <a:srgbClr val="00B0F0"/>
                </a:solidFill>
              </a:rPr>
              <a:t>圣经</a:t>
            </a:r>
            <a:endParaRPr sz="7500" b="1" spc="-119" dirty="0">
              <a:solidFill>
                <a:srgbClr val="00B0F0"/>
              </a:solidFill>
            </a:endParaRPr>
          </a:p>
          <a:p>
            <a:pPr algn="just">
              <a:defRPr sz="7500" b="1" spc="-119">
                <a:solidFill>
                  <a:srgbClr val="002060"/>
                </a:solidFill>
              </a:defRPr>
            </a:pPr>
            <a:r>
              <a:rPr sz="7500" b="1" spc="-119" dirty="0" err="1">
                <a:solidFill>
                  <a:srgbClr val="002060"/>
                </a:solidFill>
              </a:rPr>
              <a:t>图片</a:t>
            </a:r>
            <a:endParaRPr sz="7500" b="1" spc="-119" dirty="0">
              <a:solidFill>
                <a:srgbClr val="002060"/>
              </a:solidFill>
            </a:endParaRPr>
          </a:p>
        </p:txBody>
      </p:sp>
      <p:sp>
        <p:nvSpPr>
          <p:cNvPr id="5" name="Title 4"/>
          <p:cNvSpPr>
            <a:spLocks noGrp="1"/>
          </p:cNvSpPr>
          <p:nvPr>
            <p:ph type="ctrTitle"/>
          </p:nvPr>
        </p:nvSpPr>
        <p:spPr>
          <a:xfrm>
            <a:off x="9252520" y="1484784"/>
            <a:ext cx="2230016" cy="2810743"/>
          </a:xfrm>
        </p:spPr>
        <p:txBody>
          <a:bodyPr/>
          <a:lstStyle/>
          <a:p>
            <a:r>
              <a:rPr lang="en-US"/>
              <a:t>Free</a:t>
            </a:r>
            <a:r>
              <a:rPr lang="en-US" baseline="0"/>
              <a:t> Bible Images</a:t>
            </a:r>
            <a:endParaRPr lang="en-US"/>
          </a:p>
        </p:txBody>
      </p:sp>
      <p:sp>
        <p:nvSpPr>
          <p:cNvPr id="9" name="Title 1"/>
          <p:cNvSpPr txBox="1">
            <a:spLocks/>
          </p:cNvSpPr>
          <p:nvPr/>
        </p:nvSpPr>
        <p:spPr bwMode="auto">
          <a:xfrm>
            <a:off x="0" y="20039"/>
            <a:ext cx="9144000" cy="672657"/>
          </a:xfrm>
          <a:prstGeom prst="rect">
            <a:avLst/>
          </a:prstGeom>
          <a:noFill/>
          <a:ln w="9525">
            <a:noFill/>
            <a:miter lim="800000"/>
            <a:headEnd/>
            <a:tailEnd/>
          </a:ln>
          <a:effectLst/>
          <a:extLst/>
        </p:spPr>
        <p:txBody>
          <a:bodyPr vert="horz" wrap="square" lIns="63288" tIns="32910" rIns="63288" bIns="3291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defTabSz="321503" eaLnBrk="1" hangingPunct="1">
              <a:buClr>
                <a:srgbClr val="000000"/>
              </a:buClr>
              <a:buSzPct val="100000"/>
              <a:buFont typeface="Times New Roman" charset="0"/>
              <a:buNone/>
            </a:pPr>
            <a:r>
              <a:rPr lang="zh-TW" altLang="en-US" sz="3200" b="1" kern="0">
                <a:solidFill>
                  <a:srgbClr val="000000"/>
                </a:solidFill>
                <a:ea typeface="ＭＳ Ｐゴシック"/>
                <a:cs typeface="DejaVu Sans"/>
              </a:rPr>
              <a:t>授权使用</a:t>
            </a:r>
            <a:endParaRPr lang="en-US" sz="3200" b="1" kern="0">
              <a:solidFill>
                <a:srgbClr val="000000"/>
              </a:solidFill>
              <a:ea typeface="ＭＳ Ｐゴシック"/>
              <a:cs typeface="DejaVu Sans"/>
            </a:endParaRPr>
          </a:p>
        </p:txBody>
      </p:sp>
    </p:spTree>
    <p:extLst>
      <p:ext uri="{BB962C8B-B14F-4D97-AF65-F5344CB8AC3E}">
        <p14:creationId xmlns:p14="http://schemas.microsoft.com/office/powerpoint/2010/main" val="1731013533"/>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11139021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74647258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98428181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5961214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51511875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15584552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04371130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6" name="Shape 217"/>
          <p:cNvSpPr txBox="1">
            <a:spLocks/>
          </p:cNvSpPr>
          <p:nvPr/>
        </p:nvSpPr>
        <p:spPr bwMode="auto">
          <a:xfrm>
            <a:off x="36512" y="4335388"/>
            <a:ext cx="9144000" cy="829777"/>
          </a:xfrm>
          <a:prstGeom prst="rect">
            <a:avLst/>
          </a:prstGeom>
          <a:solidFill>
            <a:srgbClr val="FFFFFF"/>
          </a:solidFill>
          <a:ln w="9525">
            <a:noFill/>
            <a:miter lim="800000"/>
            <a:headEnd/>
            <a:tailEnd/>
          </a:ln>
        </p:spPr>
        <p:txBody>
          <a:bodyPr vert="horz" wrap="square" lIns="32887" tIns="32887" rIns="32887" bIns="32887" numCol="1" anchor="ctr" anchorCtr="0" compatLnSpc="1">
            <a:prstTxWarp prst="textNoShape">
              <a:avLst/>
            </a:prstTxWarp>
          </a:bodyPr>
          <a:lstStyle>
            <a:lvl1pPr algn="ctr" defTabSz="311670" rtl="0" eaLnBrk="0" fontAlgn="base" hangingPunct="0">
              <a:spcBef>
                <a:spcPct val="0"/>
              </a:spcBef>
              <a:spcAft>
                <a:spcPct val="0"/>
              </a:spcAft>
              <a:defRPr sz="4200" kern="1200" spc="-200">
                <a:solidFill>
                  <a:srgbClr val="808080"/>
                </a:solidFill>
                <a:latin typeface="Arial"/>
                <a:ea typeface="Arial"/>
                <a:cs typeface="Arial"/>
                <a:sym typeface="Arial"/>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r>
              <a:rPr lang="zh-TW" altLang="en-US" sz="6000"/>
              <a:t>图片中的文字</a:t>
            </a:r>
          </a:p>
        </p:txBody>
      </p:sp>
      <p:sp>
        <p:nvSpPr>
          <p:cNvPr id="7" name="Shape 218"/>
          <p:cNvSpPr/>
          <p:nvPr/>
        </p:nvSpPr>
        <p:spPr>
          <a:xfrm>
            <a:off x="4790628" y="594265"/>
            <a:ext cx="4029844" cy="3554815"/>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algn="just">
              <a:defRPr sz="7500" b="1" spc="-218">
                <a:solidFill>
                  <a:srgbClr val="002060"/>
                </a:solidFill>
              </a:defRPr>
            </a:pPr>
            <a:r>
              <a:rPr sz="7500" b="1" spc="-218" dirty="0" err="1">
                <a:solidFill>
                  <a:srgbClr val="002060"/>
                </a:solidFill>
              </a:rPr>
              <a:t>免费</a:t>
            </a:r>
            <a:endParaRPr sz="7500" b="1" spc="-218" dirty="0">
              <a:solidFill>
                <a:srgbClr val="002060"/>
              </a:solidFill>
            </a:endParaRPr>
          </a:p>
          <a:p>
            <a:pPr algn="just">
              <a:defRPr sz="7500" b="1" spc="-119">
                <a:solidFill>
                  <a:srgbClr val="00B0F0"/>
                </a:solidFill>
              </a:defRPr>
            </a:pPr>
            <a:r>
              <a:rPr sz="7500" b="1" spc="-119" dirty="0" err="1">
                <a:solidFill>
                  <a:srgbClr val="00B0F0"/>
                </a:solidFill>
              </a:rPr>
              <a:t>圣经</a:t>
            </a:r>
            <a:endParaRPr sz="7500" b="1" spc="-119" dirty="0">
              <a:solidFill>
                <a:srgbClr val="00B0F0"/>
              </a:solidFill>
            </a:endParaRPr>
          </a:p>
          <a:p>
            <a:pPr algn="just">
              <a:defRPr sz="7500" b="1" spc="-119">
                <a:solidFill>
                  <a:srgbClr val="002060"/>
                </a:solidFill>
              </a:defRPr>
            </a:pPr>
            <a:r>
              <a:rPr sz="7500" b="1" spc="-119" dirty="0" err="1">
                <a:solidFill>
                  <a:srgbClr val="002060"/>
                </a:solidFill>
              </a:rPr>
              <a:t>图片</a:t>
            </a:r>
            <a:endParaRPr sz="7500" b="1" spc="-119" dirty="0">
              <a:solidFill>
                <a:srgbClr val="002060"/>
              </a:solidFill>
            </a:endParaRPr>
          </a:p>
        </p:txBody>
      </p:sp>
      <p:sp>
        <p:nvSpPr>
          <p:cNvPr id="5" name="Title 4"/>
          <p:cNvSpPr>
            <a:spLocks noGrp="1"/>
          </p:cNvSpPr>
          <p:nvPr>
            <p:ph type="ctrTitle"/>
          </p:nvPr>
        </p:nvSpPr>
        <p:spPr>
          <a:xfrm>
            <a:off x="9252520" y="1484784"/>
            <a:ext cx="2230016" cy="2810743"/>
          </a:xfrm>
        </p:spPr>
        <p:txBody>
          <a:bodyPr/>
          <a:lstStyle/>
          <a:p>
            <a:r>
              <a:rPr lang="en-US"/>
              <a:t>Free</a:t>
            </a:r>
            <a:r>
              <a:rPr lang="en-US" baseline="0"/>
              <a:t> Bible Images</a:t>
            </a:r>
            <a:endParaRPr lang="en-US"/>
          </a:p>
        </p:txBody>
      </p:sp>
      <p:sp>
        <p:nvSpPr>
          <p:cNvPr id="9" name="Title 1"/>
          <p:cNvSpPr txBox="1">
            <a:spLocks/>
          </p:cNvSpPr>
          <p:nvPr/>
        </p:nvSpPr>
        <p:spPr bwMode="auto">
          <a:xfrm>
            <a:off x="0" y="20039"/>
            <a:ext cx="9144000" cy="672657"/>
          </a:xfrm>
          <a:prstGeom prst="rect">
            <a:avLst/>
          </a:prstGeom>
          <a:noFill/>
          <a:ln w="9525">
            <a:noFill/>
            <a:miter lim="800000"/>
            <a:headEnd/>
            <a:tailEnd/>
          </a:ln>
          <a:effectLst/>
          <a:extLst/>
        </p:spPr>
        <p:txBody>
          <a:bodyPr vert="horz" wrap="square" lIns="63288" tIns="32910" rIns="63288" bIns="3291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defTabSz="321503" eaLnBrk="1" hangingPunct="1">
              <a:buClr>
                <a:srgbClr val="000000"/>
              </a:buClr>
              <a:buSzPct val="100000"/>
              <a:buFont typeface="Times New Roman" charset="0"/>
              <a:buNone/>
            </a:pPr>
            <a:r>
              <a:rPr lang="zh-TW" altLang="en-US" sz="3200" b="1" kern="0">
                <a:solidFill>
                  <a:srgbClr val="000000"/>
                </a:solidFill>
                <a:ea typeface="ＭＳ Ｐゴシック"/>
                <a:cs typeface="DejaVu Sans"/>
              </a:rPr>
              <a:t>授权使用</a:t>
            </a:r>
            <a:endParaRPr lang="en-US" sz="3200" b="1" kern="0">
              <a:solidFill>
                <a:srgbClr val="000000"/>
              </a:solidFill>
              <a:ea typeface="ＭＳ Ｐゴシック"/>
              <a:cs typeface="DejaVu Sans"/>
            </a:endParaRPr>
          </a:p>
        </p:txBody>
      </p:sp>
    </p:spTree>
    <p:extLst>
      <p:ext uri="{BB962C8B-B14F-4D97-AF65-F5344CB8AC3E}">
        <p14:creationId xmlns:p14="http://schemas.microsoft.com/office/powerpoint/2010/main" val="3737525580"/>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extLst/>
          </a:blip>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lstStyle>
            <a:lvl1pPr defTabSz="314884">
              <a:defRPr sz="3100" b="1">
                <a:latin typeface="Times New Roman"/>
                <a:ea typeface="Times New Roman"/>
                <a:cs typeface="Times New Roman"/>
                <a:sym typeface="Times New Roman"/>
              </a:defRPr>
            </a:lvl1pPr>
          </a:lstStyle>
          <a:p>
            <a:r>
              <a:t>授权使用</a:t>
            </a:r>
          </a:p>
        </p:txBody>
      </p:sp>
      <p:sp>
        <p:nvSpPr>
          <p:cNvPr id="222" name="Shape 222"/>
          <p:cNvSpPr/>
          <p:nvPr/>
        </p:nvSpPr>
        <p:spPr>
          <a:xfrm>
            <a:off x="554312" y="2576522"/>
            <a:ext cx="4737768"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hangingPunct="0">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由Lumo Project出版独家资源，我们特此通知您我们不授权将这些图片发放给除</a:t>
            </a:r>
            <a:r>
              <a:rPr sz="1300" u="sng" kern="0">
                <a:solidFill>
                  <a:srgbClr val="0000FF"/>
                </a:solidFill>
                <a:uFill>
                  <a:solidFill>
                    <a:srgbClr val="0000FF"/>
                  </a:solidFill>
                </a:uFill>
                <a:latin typeface="Times New Roman"/>
                <a:ea typeface="Times New Roman"/>
                <a:cs typeface="Times New Roman"/>
                <a:sym typeface="Times New Roman"/>
                <a:hlinkClick r:id="rId3"/>
              </a:rPr>
              <a:t>freebibleimages.org</a:t>
            </a:r>
            <a:r>
              <a:rPr sz="1300" kern="0">
                <a:solidFill>
                  <a:srgbClr val="000000"/>
                </a:solidFill>
                <a:latin typeface="Times New Roman"/>
                <a:ea typeface="Times New Roman"/>
                <a:cs typeface="Times New Roman"/>
                <a:sym typeface="Times New Roman"/>
              </a:rPr>
              <a:t>客户以外的任何人。</a:t>
            </a:r>
            <a:endParaRPr lang="en-US" sz="1300" kern="0">
              <a:solidFill>
                <a:srgbClr val="000000"/>
              </a:solidFill>
              <a:latin typeface="Times New Roman"/>
              <a:ea typeface="Times New Roman"/>
              <a:cs typeface="Times New Roman"/>
              <a:sym typeface="Times New Roman"/>
            </a:endParaRPr>
          </a:p>
          <a:p>
            <a:pPr hangingPunct="0">
              <a:defRPr sz="1300">
                <a:latin typeface="Times New Roman"/>
                <a:ea typeface="Times New Roman"/>
                <a:cs typeface="Times New Roman"/>
                <a:sym typeface="Times New Roman"/>
              </a:defRPr>
            </a:pPr>
            <a:endParaRPr sz="1300" kern="0">
              <a:solidFill>
                <a:srgbClr val="000000"/>
              </a:solidFill>
              <a:latin typeface="Times New Roman"/>
              <a:ea typeface="Times New Roman"/>
              <a:cs typeface="Times New Roman"/>
              <a:sym typeface="Times New Roman"/>
            </a:endParaRPr>
          </a:p>
        </p:txBody>
      </p:sp>
      <p:sp>
        <p:nvSpPr>
          <p:cNvPr id="223" name="Shape 223"/>
          <p:cNvSpPr>
            <a:spLocks noChangeAspect="1"/>
          </p:cNvSpPr>
          <p:nvPr/>
        </p:nvSpPr>
        <p:spPr>
          <a:xfrm>
            <a:off x="1187624"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hangingPunct="0">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马太福音</a:t>
            </a:r>
          </a:p>
          <a:p>
            <a:pPr algn="ctr" hangingPunct="0">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d</a:t>
            </a:r>
          </a:p>
        </p:txBody>
      </p:sp>
      <p:sp>
        <p:nvSpPr>
          <p:cNvPr id="224" name="Shape 224"/>
          <p:cNvSpPr>
            <a:spLocks noChangeAspect="1"/>
          </p:cNvSpPr>
          <p:nvPr/>
        </p:nvSpPr>
        <p:spPr>
          <a:xfrm>
            <a:off x="2060809"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hangingPunct="0">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马可福音</a:t>
            </a:r>
          </a:p>
          <a:p>
            <a:pPr algn="ctr" hangingPunct="0">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o</a:t>
            </a:r>
          </a:p>
        </p:txBody>
      </p:sp>
      <p:sp>
        <p:nvSpPr>
          <p:cNvPr id="225" name="Shape 225"/>
          <p:cNvSpPr>
            <a:spLocks noChangeAspect="1"/>
          </p:cNvSpPr>
          <p:nvPr/>
        </p:nvSpPr>
        <p:spPr>
          <a:xfrm>
            <a:off x="2933994"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hangingPunct="0">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路加福音</a:t>
            </a:r>
          </a:p>
          <a:p>
            <a:pPr algn="ctr" hangingPunct="0">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0</a:t>
            </a:r>
          </a:p>
        </p:txBody>
      </p:sp>
      <p:sp>
        <p:nvSpPr>
          <p:cNvPr id="226" name="Shape 226"/>
          <p:cNvSpPr>
            <a:spLocks noChangeAspect="1"/>
          </p:cNvSpPr>
          <p:nvPr/>
        </p:nvSpPr>
        <p:spPr>
          <a:xfrm>
            <a:off x="3807180"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hangingPunct="0">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约翰福音</a:t>
            </a:r>
          </a:p>
          <a:p>
            <a:pPr algn="ctr" hangingPunct="0">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0</a:t>
            </a:r>
          </a:p>
        </p:txBody>
      </p:sp>
      <p:sp>
        <p:nvSpPr>
          <p:cNvPr id="227" name="Shape 227"/>
          <p:cNvSpPr/>
          <p:nvPr/>
        </p:nvSpPr>
        <p:spPr>
          <a:xfrm>
            <a:off x="554312" y="3274428"/>
            <a:ext cx="4711245" cy="987451"/>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p>
            <a:pPr hangingPunct="0">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所有图片不授权用于视频制作、epublishing或者其他媒体。所有下载的图片和文件不可通过除freebibleimages.org以外的其他网站传播，亦不可用于任何破坏基督信仰和福音的处境中。</a:t>
            </a:r>
          </a:p>
          <a:p>
            <a:pPr hangingPunct="0">
              <a:defRPr sz="1300">
                <a:solidFill>
                  <a:srgbClr val="FFFFFF"/>
                </a:solidFill>
                <a:latin typeface="Times New Roman"/>
                <a:ea typeface="Times New Roman"/>
                <a:cs typeface="Times New Roman"/>
                <a:sym typeface="Times New Roman"/>
              </a:defRPr>
            </a:pPr>
            <a:r>
              <a:rPr sz="1300" kern="0">
                <a:solidFill>
                  <a:srgbClr val="FFFFFF"/>
                </a:solidFill>
                <a:latin typeface="Times New Roman"/>
                <a:ea typeface="Times New Roman"/>
                <a:cs typeface="Times New Roman"/>
                <a:sym typeface="Times New Roman"/>
              </a:rPr>
              <a:t>o</a:t>
            </a:r>
          </a:p>
        </p:txBody>
      </p:sp>
      <p:sp>
        <p:nvSpPr>
          <p:cNvPr id="228" name="Shape 228"/>
          <p:cNvSpPr/>
          <p:nvPr/>
        </p:nvSpPr>
        <p:spPr>
          <a:xfrm>
            <a:off x="554312" y="4248515"/>
            <a:ext cx="4881784"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hangingPunct="0">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图片仅供教育展示、博客和社交媒体使用；所有用途均需注明出处</a:t>
            </a:r>
            <a:br>
              <a:rPr lang="en-US" sz="1300" kern="0">
                <a:solidFill>
                  <a:srgbClr val="000000"/>
                </a:solidFill>
                <a:latin typeface="Times New Roman"/>
                <a:ea typeface="Times New Roman"/>
                <a:cs typeface="Times New Roman"/>
                <a:sym typeface="Times New Roman"/>
              </a:rPr>
            </a:br>
            <a:r>
              <a:rPr sz="1300" u="sng" kern="0">
                <a:solidFill>
                  <a:srgbClr val="0000FF"/>
                </a:solidFill>
                <a:uFill>
                  <a:solidFill>
                    <a:srgbClr val="0000FF"/>
                  </a:solidFill>
                </a:uFill>
                <a:latin typeface="Times New Roman"/>
                <a:ea typeface="Times New Roman"/>
                <a:cs typeface="Times New Roman"/>
                <a:sym typeface="Times New Roman"/>
                <a:hlinkClick r:id="rId4"/>
              </a:rPr>
              <a:t>www.LumoProject.com</a:t>
            </a:r>
            <a:endParaRPr lang="en-US" sz="1300" u="sng" kern="0">
              <a:solidFill>
                <a:srgbClr val="0000FF"/>
              </a:solidFill>
              <a:uFill>
                <a:solidFill>
                  <a:srgbClr val="0000FF"/>
                </a:solidFill>
              </a:uFill>
              <a:latin typeface="Times New Roman"/>
              <a:ea typeface="Times New Roman"/>
              <a:cs typeface="Times New Roman"/>
              <a:sym typeface="Times New Roman"/>
              <a:hlinkClick r:id="rId4"/>
            </a:endParaRPr>
          </a:p>
          <a:p>
            <a:pPr hangingPunct="0">
              <a:defRPr sz="1300">
                <a:latin typeface="Times New Roman"/>
                <a:ea typeface="Times New Roman"/>
                <a:cs typeface="Times New Roman"/>
                <a:sym typeface="Times New Roman"/>
              </a:defRPr>
            </a:pPr>
            <a:endParaRPr sz="1300" u="sng" kern="0">
              <a:solidFill>
                <a:srgbClr val="0000FF"/>
              </a:solidFill>
              <a:uFill>
                <a:solidFill>
                  <a:srgbClr val="0000FF"/>
                </a:solidFill>
              </a:uFill>
              <a:latin typeface="Times New Roman"/>
              <a:ea typeface="Times New Roman"/>
              <a:cs typeface="Times New Roman"/>
              <a:sym typeface="Times New Roman"/>
              <a:hlinkClick r:id="rId4"/>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32887" tIns="32887" rIns="32887" bIns="32887" anchor="ctr">
            <a:normAutofit/>
          </a:bodyPr>
          <a:lstStyle/>
          <a:p>
            <a:pPr algn="ctr" defTabSz="314884" hangingPunct="0">
              <a:defRPr sz="1000" spc="-100">
                <a:latin typeface="Times New Roman"/>
                <a:ea typeface="Times New Roman"/>
                <a:cs typeface="Times New Roman"/>
                <a:sym typeface="Times New Roman"/>
              </a:defRPr>
            </a:pPr>
            <a:r>
              <a:rPr sz="1000" kern="0" spc="50">
                <a:solidFill>
                  <a:srgbClr val="000000"/>
                </a:solidFill>
                <a:latin typeface="Times New Roman"/>
                <a:ea typeface="Times New Roman"/>
                <a:cs typeface="Times New Roman"/>
                <a:sym typeface="Times New Roman"/>
              </a:rPr>
              <a:t>图片声明 BBM</a:t>
            </a:r>
            <a:br>
              <a:rPr sz="1000" kern="0" spc="50">
                <a:solidFill>
                  <a:srgbClr val="000000"/>
                </a:solidFill>
                <a:latin typeface="Times New Roman"/>
                <a:ea typeface="Times New Roman"/>
                <a:cs typeface="Times New Roman"/>
                <a:sym typeface="Times New Roman"/>
              </a:rPr>
            </a:br>
            <a:r>
              <a:rPr sz="1000" kern="0" spc="50">
                <a:solidFill>
                  <a:srgbClr val="000000"/>
                </a:solidFill>
                <a:latin typeface="Times New Roman"/>
                <a:ea typeface="Times New Roman"/>
                <a:cs typeface="Times New Roman"/>
                <a:sym typeface="Times New Roman"/>
              </a:rPr>
              <a:t>© 版权所有</a:t>
            </a:r>
          </a:p>
          <a:p>
            <a:pPr algn="ctr" defTabSz="314884" hangingPunct="0">
              <a:defRPr sz="1000" spc="-100">
                <a:latin typeface="Times New Roman"/>
                <a:ea typeface="Times New Roman"/>
                <a:cs typeface="Times New Roman"/>
                <a:sym typeface="Times New Roman"/>
              </a:defRPr>
            </a:pPr>
            <a:r>
              <a:rPr sz="1000" kern="0" spc="50">
                <a:solidFill>
                  <a:srgbClr val="000000"/>
                </a:solidFill>
                <a:latin typeface="Arial"/>
                <a:ea typeface="Times New Roman"/>
                <a:cs typeface="Arial"/>
                <a:sym typeface="Times New Roman"/>
              </a:rPr>
              <a:t>www.bigbookmedia.com</a:t>
            </a:r>
          </a:p>
        </p:txBody>
      </p:sp>
    </p:spTree>
    <p:extLst>
      <p:ext uri="{BB962C8B-B14F-4D97-AF65-F5344CB8AC3E}">
        <p14:creationId xmlns:p14="http://schemas.microsoft.com/office/powerpoint/2010/main" val="279876024"/>
      </p:ext>
    </p:extLst>
  </p:cSld>
  <p:clrMapOvr>
    <a:masterClrMapping/>
  </p:clrMapOvr>
  <p:transition spd="med"/>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fontAlgn="base">
              <a:spcBef>
                <a:spcPct val="0"/>
              </a:spcBef>
              <a:spcAft>
                <a:spcPct val="0"/>
              </a:spcAft>
            </a:pPr>
            <a:endParaRPr lang="en-US" sz="2400" b="1">
              <a:solidFill>
                <a:srgbClr val="000000"/>
              </a:solidFill>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路加</a:t>
            </a:r>
            <a:r>
              <a:rPr lang="en-US" sz="8800" dirty="0">
                <a:solidFill>
                  <a:schemeClr val="bg1"/>
                </a:solidFill>
                <a:latin typeface="Arial" charset="0"/>
                <a:ea typeface="Osaka" charset="0"/>
                <a:cs typeface="Arial" charset="0"/>
              </a:rPr>
              <a:t> 23</a:t>
            </a:r>
          </a:p>
        </p:txBody>
      </p:sp>
    </p:spTree>
    <p:extLst>
      <p:ext uri="{BB962C8B-B14F-4D97-AF65-F5344CB8AC3E}">
        <p14:creationId xmlns:p14="http://schemas.microsoft.com/office/powerpoint/2010/main" val="1906565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38273" name="Picture 4" descr="NT_Lost_Coin_17_1024.jpg                                       000A8D90Drive A                        7C2684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23363" cy="6842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496948623"/>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5857" name="Picture 3" descr="Passion Week0001"/>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19050" y="0"/>
            <a:ext cx="9107488"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05858" name="Rectangle 2"/>
          <p:cNvSpPr>
            <a:spLocks noGrp="1" noRot="1" noChangeArrowheads="1"/>
          </p:cNvSpPr>
          <p:nvPr>
            <p:ph type="title"/>
          </p:nvPr>
        </p:nvSpPr>
        <p:spPr>
          <a:xfrm>
            <a:off x="0" y="0"/>
            <a:ext cx="2209800" cy="1173163"/>
          </a:xfrm>
          <a:solidFill>
            <a:schemeClr val="bg2"/>
          </a:solidFill>
        </p:spPr>
        <p:txBody>
          <a:bodyPr/>
          <a:lstStyle/>
          <a:p>
            <a:pPr eaLnBrk="1" hangingPunct="1"/>
            <a:r>
              <a:rPr lang="zh-CN" altLang="en-US" sz="3600">
                <a:solidFill>
                  <a:srgbClr val="FFFFFF"/>
                </a:solidFill>
                <a:latin typeface="Microsoft YaHei" pitchFamily="34" charset="-122"/>
                <a:ea typeface="Microsoft YaHei" pitchFamily="34" charset="-122"/>
              </a:rPr>
              <a:t>受难周</a:t>
            </a:r>
            <a:endParaRPr lang="en-US" altLang="en-US" sz="4000">
              <a:solidFill>
                <a:srgbClr val="FFFFFF"/>
              </a:solidFill>
              <a:latin typeface="Microsoft YaHei" pitchFamily="34" charset="-122"/>
              <a:ea typeface="Microsoft YaHei" pitchFamily="34" charset="-122"/>
            </a:endParaRPr>
          </a:p>
        </p:txBody>
      </p:sp>
      <p:sp>
        <p:nvSpPr>
          <p:cNvPr id="269317" name="Freeform 5"/>
          <p:cNvSpPr>
            <a:spLocks/>
          </p:cNvSpPr>
          <p:nvPr/>
        </p:nvSpPr>
        <p:spPr bwMode="auto">
          <a:xfrm>
            <a:off x="5791200" y="3581400"/>
            <a:ext cx="1447800" cy="2590800"/>
          </a:xfrm>
          <a:custGeom>
            <a:avLst/>
            <a:gdLst>
              <a:gd name="T0" fmla="*/ 2147483647 w 832"/>
              <a:gd name="T1" fmla="*/ 2147483647 h 1600"/>
              <a:gd name="T2" fmla="*/ 2147483647 w 832"/>
              <a:gd name="T3" fmla="*/ 2147483647 h 1600"/>
              <a:gd name="T4" fmla="*/ 2147483647 w 832"/>
              <a:gd name="T5" fmla="*/ 2147483647 h 1600"/>
              <a:gd name="T6" fmla="*/ 2147483647 w 832"/>
              <a:gd name="T7" fmla="*/ 2147483647 h 1600"/>
              <a:gd name="T8" fmla="*/ 2147483647 w 832"/>
              <a:gd name="T9" fmla="*/ 2147483647 h 1600"/>
              <a:gd name="T10" fmla="*/ 2147483647 w 832"/>
              <a:gd name="T11" fmla="*/ 2147483647 h 1600"/>
              <a:gd name="T12" fmla="*/ 2147483647 w 832"/>
              <a:gd name="T13" fmla="*/ 2147483647 h 1600"/>
              <a:gd name="T14" fmla="*/ 2147483647 w 832"/>
              <a:gd name="T15" fmla="*/ 2147483647 h 1600"/>
              <a:gd name="T16" fmla="*/ 2147483647 w 832"/>
              <a:gd name="T17" fmla="*/ 2147483647 h 1600"/>
              <a:gd name="T18" fmla="*/ 2147483647 w 832"/>
              <a:gd name="T19" fmla="*/ 2147483647 h 1600"/>
              <a:gd name="T20" fmla="*/ 2147483647 w 832"/>
              <a:gd name="T21" fmla="*/ 2147483647 h 1600"/>
              <a:gd name="T22" fmla="*/ 2147483647 w 832"/>
              <a:gd name="T23" fmla="*/ 2147483647 h 1600"/>
              <a:gd name="T24" fmla="*/ 2147483647 w 832"/>
              <a:gd name="T25" fmla="*/ 2147483647 h 1600"/>
              <a:gd name="T26" fmla="*/ 0 w 832"/>
              <a:gd name="T27" fmla="*/ 0 h 160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832"/>
              <a:gd name="T43" fmla="*/ 0 h 1600"/>
              <a:gd name="T44" fmla="*/ 832 w 832"/>
              <a:gd name="T45" fmla="*/ 1600 h 160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832" h="1600">
                <a:moveTo>
                  <a:pt x="832" y="1600"/>
                </a:moveTo>
                <a:cubicBezTo>
                  <a:pt x="817" y="1556"/>
                  <a:pt x="798" y="1513"/>
                  <a:pt x="753" y="1498"/>
                </a:cubicBezTo>
                <a:cubicBezTo>
                  <a:pt x="704" y="1449"/>
                  <a:pt x="654" y="1402"/>
                  <a:pt x="588" y="1380"/>
                </a:cubicBezTo>
                <a:cubicBezTo>
                  <a:pt x="549" y="1321"/>
                  <a:pt x="508" y="1266"/>
                  <a:pt x="471" y="1208"/>
                </a:cubicBezTo>
                <a:cubicBezTo>
                  <a:pt x="462" y="1168"/>
                  <a:pt x="457" y="1128"/>
                  <a:pt x="447" y="1090"/>
                </a:cubicBezTo>
                <a:cubicBezTo>
                  <a:pt x="428" y="945"/>
                  <a:pt x="425" y="681"/>
                  <a:pt x="361" y="533"/>
                </a:cubicBezTo>
                <a:cubicBezTo>
                  <a:pt x="353" y="515"/>
                  <a:pt x="337" y="503"/>
                  <a:pt x="330" y="486"/>
                </a:cubicBezTo>
                <a:cubicBezTo>
                  <a:pt x="320" y="463"/>
                  <a:pt x="323" y="433"/>
                  <a:pt x="306" y="416"/>
                </a:cubicBezTo>
                <a:cubicBezTo>
                  <a:pt x="287" y="397"/>
                  <a:pt x="264" y="382"/>
                  <a:pt x="251" y="361"/>
                </a:cubicBezTo>
                <a:cubicBezTo>
                  <a:pt x="232" y="332"/>
                  <a:pt x="214" y="303"/>
                  <a:pt x="196" y="274"/>
                </a:cubicBezTo>
                <a:cubicBezTo>
                  <a:pt x="188" y="261"/>
                  <a:pt x="173" y="235"/>
                  <a:pt x="173" y="235"/>
                </a:cubicBezTo>
                <a:cubicBezTo>
                  <a:pt x="161" y="188"/>
                  <a:pt x="135" y="135"/>
                  <a:pt x="94" y="110"/>
                </a:cubicBezTo>
                <a:cubicBezTo>
                  <a:pt x="76" y="82"/>
                  <a:pt x="66" y="65"/>
                  <a:pt x="39" y="47"/>
                </a:cubicBezTo>
                <a:cubicBezTo>
                  <a:pt x="28" y="11"/>
                  <a:pt x="23" y="23"/>
                  <a:pt x="0" y="0"/>
                </a:cubicBezTo>
              </a:path>
            </a:pathLst>
          </a:custGeom>
          <a:noFill/>
          <a:ln w="76200">
            <a:solidFill>
              <a:srgbClr val="800080"/>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anchor="ctr">
            <a:spAutoFit/>
          </a:bodyPr>
          <a:lstStyle/>
          <a:p>
            <a:pPr eaLnBrk="0" fontAlgn="base" hangingPunct="0">
              <a:spcBef>
                <a:spcPct val="0"/>
              </a:spcBef>
              <a:spcAft>
                <a:spcPct val="0"/>
              </a:spcAft>
            </a:pPr>
            <a:endParaRPr lang="en-GB" sz="2400">
              <a:solidFill>
                <a:srgbClr val="FFFFCC"/>
              </a:solidFill>
              <a:latin typeface="Arial" pitchFamily="34" charset="0"/>
            </a:endParaRPr>
          </a:p>
        </p:txBody>
      </p:sp>
      <p:sp>
        <p:nvSpPr>
          <p:cNvPr id="269318" name="Freeform 6"/>
          <p:cNvSpPr>
            <a:spLocks/>
          </p:cNvSpPr>
          <p:nvPr/>
        </p:nvSpPr>
        <p:spPr bwMode="auto">
          <a:xfrm>
            <a:off x="3897313" y="2590800"/>
            <a:ext cx="1741487" cy="990600"/>
          </a:xfrm>
          <a:custGeom>
            <a:avLst/>
            <a:gdLst>
              <a:gd name="T0" fmla="*/ 2147483647 w 1145"/>
              <a:gd name="T1" fmla="*/ 2147483647 h 860"/>
              <a:gd name="T2" fmla="*/ 2147483647 w 1145"/>
              <a:gd name="T3" fmla="*/ 2147483647 h 860"/>
              <a:gd name="T4" fmla="*/ 2147483647 w 1145"/>
              <a:gd name="T5" fmla="*/ 2147483647 h 860"/>
              <a:gd name="T6" fmla="*/ 2147483647 w 1145"/>
              <a:gd name="T7" fmla="*/ 2147483647 h 860"/>
              <a:gd name="T8" fmla="*/ 2147483647 w 1145"/>
              <a:gd name="T9" fmla="*/ 2147483647 h 860"/>
              <a:gd name="T10" fmla="*/ 2147483647 w 1145"/>
              <a:gd name="T11" fmla="*/ 2147483647 h 860"/>
              <a:gd name="T12" fmla="*/ 2147483647 w 1145"/>
              <a:gd name="T13" fmla="*/ 2147483647 h 860"/>
              <a:gd name="T14" fmla="*/ 2147483647 w 1145"/>
              <a:gd name="T15" fmla="*/ 2147483647 h 860"/>
              <a:gd name="T16" fmla="*/ 2147483647 w 1145"/>
              <a:gd name="T17" fmla="*/ 2147483647 h 860"/>
              <a:gd name="T18" fmla="*/ 2147483647 w 1145"/>
              <a:gd name="T19" fmla="*/ 2147483647 h 860"/>
              <a:gd name="T20" fmla="*/ 2147483647 w 1145"/>
              <a:gd name="T21" fmla="*/ 2147483647 h 860"/>
              <a:gd name="T22" fmla="*/ 2147483647 w 1145"/>
              <a:gd name="T23" fmla="*/ 2147483647 h 860"/>
              <a:gd name="T24" fmla="*/ 2147483647 w 1145"/>
              <a:gd name="T25" fmla="*/ 2147483647 h 860"/>
              <a:gd name="T26" fmla="*/ 2147483647 w 1145"/>
              <a:gd name="T27" fmla="*/ 2147483647 h 860"/>
              <a:gd name="T28" fmla="*/ 0 w 1145"/>
              <a:gd name="T29" fmla="*/ 0 h 86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145"/>
              <a:gd name="T46" fmla="*/ 0 h 860"/>
              <a:gd name="T47" fmla="*/ 1145 w 1145"/>
              <a:gd name="T48" fmla="*/ 860 h 86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145" h="860">
                <a:moveTo>
                  <a:pt x="1145" y="847"/>
                </a:moveTo>
                <a:cubicBezTo>
                  <a:pt x="1091" y="860"/>
                  <a:pt x="1079" y="833"/>
                  <a:pt x="1027" y="823"/>
                </a:cubicBezTo>
                <a:cubicBezTo>
                  <a:pt x="1011" y="812"/>
                  <a:pt x="993" y="805"/>
                  <a:pt x="980" y="792"/>
                </a:cubicBezTo>
                <a:cubicBezTo>
                  <a:pt x="966" y="778"/>
                  <a:pt x="962" y="758"/>
                  <a:pt x="949" y="745"/>
                </a:cubicBezTo>
                <a:cubicBezTo>
                  <a:pt x="934" y="730"/>
                  <a:pt x="916" y="720"/>
                  <a:pt x="902" y="706"/>
                </a:cubicBezTo>
                <a:cubicBezTo>
                  <a:pt x="888" y="651"/>
                  <a:pt x="848" y="615"/>
                  <a:pt x="816" y="572"/>
                </a:cubicBezTo>
                <a:cubicBezTo>
                  <a:pt x="809" y="563"/>
                  <a:pt x="763" y="490"/>
                  <a:pt x="745" y="470"/>
                </a:cubicBezTo>
                <a:cubicBezTo>
                  <a:pt x="730" y="453"/>
                  <a:pt x="709" y="442"/>
                  <a:pt x="698" y="423"/>
                </a:cubicBezTo>
                <a:cubicBezTo>
                  <a:pt x="657" y="354"/>
                  <a:pt x="617" y="284"/>
                  <a:pt x="573" y="219"/>
                </a:cubicBezTo>
                <a:cubicBezTo>
                  <a:pt x="558" y="198"/>
                  <a:pt x="529" y="140"/>
                  <a:pt x="502" y="125"/>
                </a:cubicBezTo>
                <a:cubicBezTo>
                  <a:pt x="468" y="105"/>
                  <a:pt x="428" y="106"/>
                  <a:pt x="392" y="102"/>
                </a:cubicBezTo>
                <a:cubicBezTo>
                  <a:pt x="366" y="93"/>
                  <a:pt x="337" y="90"/>
                  <a:pt x="314" y="78"/>
                </a:cubicBezTo>
                <a:cubicBezTo>
                  <a:pt x="305" y="73"/>
                  <a:pt x="299" y="63"/>
                  <a:pt x="290" y="62"/>
                </a:cubicBezTo>
                <a:cubicBezTo>
                  <a:pt x="256" y="55"/>
                  <a:pt x="222" y="56"/>
                  <a:pt x="188" y="54"/>
                </a:cubicBezTo>
                <a:cubicBezTo>
                  <a:pt x="125" y="39"/>
                  <a:pt x="65" y="0"/>
                  <a:pt x="0" y="0"/>
                </a:cubicBezTo>
              </a:path>
            </a:pathLst>
          </a:custGeom>
          <a:noFill/>
          <a:ln w="76200">
            <a:solidFill>
              <a:srgbClr val="800080"/>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anchor="ctr">
            <a:spAutoFit/>
          </a:bodyPr>
          <a:lstStyle/>
          <a:p>
            <a:pPr eaLnBrk="0" fontAlgn="base" hangingPunct="0">
              <a:spcBef>
                <a:spcPct val="0"/>
              </a:spcBef>
              <a:spcAft>
                <a:spcPct val="0"/>
              </a:spcAft>
            </a:pPr>
            <a:endParaRPr lang="en-GB" sz="2400">
              <a:solidFill>
                <a:srgbClr val="FFFFCC"/>
              </a:solidFill>
              <a:latin typeface="Arial" pitchFamily="34" charset="0"/>
            </a:endParaRPr>
          </a:p>
        </p:txBody>
      </p:sp>
      <p:sp>
        <p:nvSpPr>
          <p:cNvPr id="269319" name="Freeform 7"/>
          <p:cNvSpPr>
            <a:spLocks/>
          </p:cNvSpPr>
          <p:nvPr/>
        </p:nvSpPr>
        <p:spPr bwMode="auto">
          <a:xfrm>
            <a:off x="3884613" y="2438400"/>
            <a:ext cx="3430587" cy="3657600"/>
          </a:xfrm>
          <a:custGeom>
            <a:avLst/>
            <a:gdLst>
              <a:gd name="T0" fmla="*/ 0 w 2110"/>
              <a:gd name="T1" fmla="*/ 0 h 2534"/>
              <a:gd name="T2" fmla="*/ 2147483647 w 2110"/>
              <a:gd name="T3" fmla="*/ 2147483647 h 2534"/>
              <a:gd name="T4" fmla="*/ 2147483647 w 2110"/>
              <a:gd name="T5" fmla="*/ 2147483647 h 2534"/>
              <a:gd name="T6" fmla="*/ 2147483647 w 2110"/>
              <a:gd name="T7" fmla="*/ 2147483647 h 2534"/>
              <a:gd name="T8" fmla="*/ 2147483647 w 2110"/>
              <a:gd name="T9" fmla="*/ 2147483647 h 2534"/>
              <a:gd name="T10" fmla="*/ 2147483647 w 2110"/>
              <a:gd name="T11" fmla="*/ 2147483647 h 2534"/>
              <a:gd name="T12" fmla="*/ 2147483647 w 2110"/>
              <a:gd name="T13" fmla="*/ 2147483647 h 2534"/>
              <a:gd name="T14" fmla="*/ 2147483647 w 2110"/>
              <a:gd name="T15" fmla="*/ 2147483647 h 2534"/>
              <a:gd name="T16" fmla="*/ 2147483647 w 2110"/>
              <a:gd name="T17" fmla="*/ 2147483647 h 2534"/>
              <a:gd name="T18" fmla="*/ 2147483647 w 2110"/>
              <a:gd name="T19" fmla="*/ 2147483647 h 2534"/>
              <a:gd name="T20" fmla="*/ 2147483647 w 2110"/>
              <a:gd name="T21" fmla="*/ 2147483647 h 2534"/>
              <a:gd name="T22" fmla="*/ 2147483647 w 2110"/>
              <a:gd name="T23" fmla="*/ 2147483647 h 2534"/>
              <a:gd name="T24" fmla="*/ 2147483647 w 2110"/>
              <a:gd name="T25" fmla="*/ 2147483647 h 2534"/>
              <a:gd name="T26" fmla="*/ 2147483647 w 2110"/>
              <a:gd name="T27" fmla="*/ 2147483647 h 2534"/>
              <a:gd name="T28" fmla="*/ 2147483647 w 2110"/>
              <a:gd name="T29" fmla="*/ 2147483647 h 2534"/>
              <a:gd name="T30" fmla="*/ 2147483647 w 2110"/>
              <a:gd name="T31" fmla="*/ 2147483647 h 2534"/>
              <a:gd name="T32" fmla="*/ 2147483647 w 2110"/>
              <a:gd name="T33" fmla="*/ 2147483647 h 2534"/>
              <a:gd name="T34" fmla="*/ 2147483647 w 2110"/>
              <a:gd name="T35" fmla="*/ 2147483647 h 2534"/>
              <a:gd name="T36" fmla="*/ 2147483647 w 2110"/>
              <a:gd name="T37" fmla="*/ 2147483647 h 2534"/>
              <a:gd name="T38" fmla="*/ 2147483647 w 2110"/>
              <a:gd name="T39" fmla="*/ 2147483647 h 2534"/>
              <a:gd name="T40" fmla="*/ 2147483647 w 2110"/>
              <a:gd name="T41" fmla="*/ 2147483647 h 2534"/>
              <a:gd name="T42" fmla="*/ 2147483647 w 2110"/>
              <a:gd name="T43" fmla="*/ 2147483647 h 2534"/>
              <a:gd name="T44" fmla="*/ 2147483647 w 2110"/>
              <a:gd name="T45" fmla="*/ 2147483647 h 2534"/>
              <a:gd name="T46" fmla="*/ 2147483647 w 2110"/>
              <a:gd name="T47" fmla="*/ 2147483647 h 2534"/>
              <a:gd name="T48" fmla="*/ 2147483647 w 2110"/>
              <a:gd name="T49" fmla="*/ 2147483647 h 2534"/>
              <a:gd name="T50" fmla="*/ 2147483647 w 2110"/>
              <a:gd name="T51" fmla="*/ 2147483647 h 2534"/>
              <a:gd name="T52" fmla="*/ 2147483647 w 2110"/>
              <a:gd name="T53" fmla="*/ 2147483647 h 2534"/>
              <a:gd name="T54" fmla="*/ 2147483647 w 2110"/>
              <a:gd name="T55" fmla="*/ 2147483647 h 2534"/>
              <a:gd name="T56" fmla="*/ 2147483647 w 2110"/>
              <a:gd name="T57" fmla="*/ 2147483647 h 2534"/>
              <a:gd name="T58" fmla="*/ 2147483647 w 2110"/>
              <a:gd name="T59" fmla="*/ 2147483647 h 253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110"/>
              <a:gd name="T91" fmla="*/ 0 h 2534"/>
              <a:gd name="T92" fmla="*/ 2110 w 2110"/>
              <a:gd name="T93" fmla="*/ 2534 h 253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110" h="2534">
                <a:moveTo>
                  <a:pt x="0" y="0"/>
                </a:moveTo>
                <a:cubicBezTo>
                  <a:pt x="8" y="34"/>
                  <a:pt x="4" y="51"/>
                  <a:pt x="39" y="63"/>
                </a:cubicBezTo>
                <a:cubicBezTo>
                  <a:pt x="81" y="119"/>
                  <a:pt x="79" y="117"/>
                  <a:pt x="157" y="126"/>
                </a:cubicBezTo>
                <a:cubicBezTo>
                  <a:pt x="222" y="169"/>
                  <a:pt x="143" y="112"/>
                  <a:pt x="196" y="165"/>
                </a:cubicBezTo>
                <a:cubicBezTo>
                  <a:pt x="220" y="189"/>
                  <a:pt x="257" y="197"/>
                  <a:pt x="283" y="220"/>
                </a:cubicBezTo>
                <a:cubicBezTo>
                  <a:pt x="320" y="253"/>
                  <a:pt x="336" y="272"/>
                  <a:pt x="377" y="298"/>
                </a:cubicBezTo>
                <a:cubicBezTo>
                  <a:pt x="387" y="315"/>
                  <a:pt x="405" y="328"/>
                  <a:pt x="416" y="346"/>
                </a:cubicBezTo>
                <a:cubicBezTo>
                  <a:pt x="421" y="355"/>
                  <a:pt x="418" y="367"/>
                  <a:pt x="424" y="377"/>
                </a:cubicBezTo>
                <a:cubicBezTo>
                  <a:pt x="443" y="410"/>
                  <a:pt x="489" y="430"/>
                  <a:pt x="518" y="455"/>
                </a:cubicBezTo>
                <a:cubicBezTo>
                  <a:pt x="568" y="498"/>
                  <a:pt x="623" y="537"/>
                  <a:pt x="675" y="581"/>
                </a:cubicBezTo>
                <a:cubicBezTo>
                  <a:pt x="739" y="634"/>
                  <a:pt x="661" y="574"/>
                  <a:pt x="714" y="628"/>
                </a:cubicBezTo>
                <a:cubicBezTo>
                  <a:pt x="763" y="679"/>
                  <a:pt x="826" y="729"/>
                  <a:pt x="886" y="769"/>
                </a:cubicBezTo>
                <a:cubicBezTo>
                  <a:pt x="931" y="799"/>
                  <a:pt x="1000" y="870"/>
                  <a:pt x="1051" y="887"/>
                </a:cubicBezTo>
                <a:cubicBezTo>
                  <a:pt x="1094" y="901"/>
                  <a:pt x="1137" y="907"/>
                  <a:pt x="1177" y="934"/>
                </a:cubicBezTo>
                <a:cubicBezTo>
                  <a:pt x="1201" y="1010"/>
                  <a:pt x="1246" y="1072"/>
                  <a:pt x="1302" y="1130"/>
                </a:cubicBezTo>
                <a:cubicBezTo>
                  <a:pt x="1324" y="1195"/>
                  <a:pt x="1345" y="1255"/>
                  <a:pt x="1373" y="1318"/>
                </a:cubicBezTo>
                <a:cubicBezTo>
                  <a:pt x="1400" y="1380"/>
                  <a:pt x="1420" y="1449"/>
                  <a:pt x="1459" y="1506"/>
                </a:cubicBezTo>
                <a:cubicBezTo>
                  <a:pt x="1461" y="1514"/>
                  <a:pt x="1462" y="1522"/>
                  <a:pt x="1467" y="1530"/>
                </a:cubicBezTo>
                <a:cubicBezTo>
                  <a:pt x="1483" y="1557"/>
                  <a:pt x="1507" y="1579"/>
                  <a:pt x="1522" y="1608"/>
                </a:cubicBezTo>
                <a:cubicBezTo>
                  <a:pt x="1549" y="1663"/>
                  <a:pt x="1572" y="1705"/>
                  <a:pt x="1585" y="1765"/>
                </a:cubicBezTo>
                <a:cubicBezTo>
                  <a:pt x="1587" y="1796"/>
                  <a:pt x="1584" y="1828"/>
                  <a:pt x="1592" y="1859"/>
                </a:cubicBezTo>
                <a:cubicBezTo>
                  <a:pt x="1597" y="1879"/>
                  <a:pt x="1614" y="1895"/>
                  <a:pt x="1624" y="1914"/>
                </a:cubicBezTo>
                <a:cubicBezTo>
                  <a:pt x="1654" y="1970"/>
                  <a:pt x="1666" y="2035"/>
                  <a:pt x="1726" y="2063"/>
                </a:cubicBezTo>
                <a:cubicBezTo>
                  <a:pt x="1740" y="2082"/>
                  <a:pt x="1759" y="2098"/>
                  <a:pt x="1773" y="2118"/>
                </a:cubicBezTo>
                <a:cubicBezTo>
                  <a:pt x="1777" y="2124"/>
                  <a:pt x="1776" y="2134"/>
                  <a:pt x="1781" y="2142"/>
                </a:cubicBezTo>
                <a:cubicBezTo>
                  <a:pt x="1790" y="2158"/>
                  <a:pt x="1812" y="2189"/>
                  <a:pt x="1812" y="2189"/>
                </a:cubicBezTo>
                <a:cubicBezTo>
                  <a:pt x="1825" y="2242"/>
                  <a:pt x="1843" y="2271"/>
                  <a:pt x="1898" y="2291"/>
                </a:cubicBezTo>
                <a:cubicBezTo>
                  <a:pt x="1927" y="2334"/>
                  <a:pt x="1958" y="2375"/>
                  <a:pt x="1992" y="2416"/>
                </a:cubicBezTo>
                <a:cubicBezTo>
                  <a:pt x="2005" y="2432"/>
                  <a:pt x="2009" y="2456"/>
                  <a:pt x="2024" y="2471"/>
                </a:cubicBezTo>
                <a:cubicBezTo>
                  <a:pt x="2049" y="2496"/>
                  <a:pt x="2084" y="2508"/>
                  <a:pt x="2110" y="2534"/>
                </a:cubicBezTo>
              </a:path>
            </a:pathLst>
          </a:custGeom>
          <a:noFill/>
          <a:ln w="76200">
            <a:solidFill>
              <a:srgbClr val="800080"/>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anchor="ctr">
            <a:spAutoFit/>
          </a:bodyPr>
          <a:lstStyle/>
          <a:p>
            <a:pPr eaLnBrk="0" fontAlgn="base" hangingPunct="0">
              <a:spcBef>
                <a:spcPct val="0"/>
              </a:spcBef>
              <a:spcAft>
                <a:spcPct val="0"/>
              </a:spcAft>
            </a:pPr>
            <a:endParaRPr lang="en-GB" sz="2400">
              <a:solidFill>
                <a:srgbClr val="FFFFCC"/>
              </a:solidFill>
              <a:latin typeface="Arial" pitchFamily="34" charset="0"/>
            </a:endParaRPr>
          </a:p>
        </p:txBody>
      </p:sp>
      <p:sp>
        <p:nvSpPr>
          <p:cNvPr id="269320" name="Freeform 8"/>
          <p:cNvSpPr>
            <a:spLocks/>
          </p:cNvSpPr>
          <p:nvPr/>
        </p:nvSpPr>
        <p:spPr bwMode="auto">
          <a:xfrm>
            <a:off x="3848100" y="2438400"/>
            <a:ext cx="3390900" cy="3429000"/>
          </a:xfrm>
          <a:custGeom>
            <a:avLst/>
            <a:gdLst>
              <a:gd name="T0" fmla="*/ 2147483647 w 2211"/>
              <a:gd name="T1" fmla="*/ 2147483647 h 2510"/>
              <a:gd name="T2" fmla="*/ 2147483647 w 2211"/>
              <a:gd name="T3" fmla="*/ 2147483647 h 2510"/>
              <a:gd name="T4" fmla="*/ 2147483647 w 2211"/>
              <a:gd name="T5" fmla="*/ 2147483647 h 2510"/>
              <a:gd name="T6" fmla="*/ 2147483647 w 2211"/>
              <a:gd name="T7" fmla="*/ 2147483647 h 2510"/>
              <a:gd name="T8" fmla="*/ 2147483647 w 2211"/>
              <a:gd name="T9" fmla="*/ 2147483647 h 2510"/>
              <a:gd name="T10" fmla="*/ 2147483647 w 2211"/>
              <a:gd name="T11" fmla="*/ 2147483647 h 2510"/>
              <a:gd name="T12" fmla="*/ 2147483647 w 2211"/>
              <a:gd name="T13" fmla="*/ 2147483647 h 2510"/>
              <a:gd name="T14" fmla="*/ 2147483647 w 2211"/>
              <a:gd name="T15" fmla="*/ 2147483647 h 2510"/>
              <a:gd name="T16" fmla="*/ 2147483647 w 2211"/>
              <a:gd name="T17" fmla="*/ 2147483647 h 2510"/>
              <a:gd name="T18" fmla="*/ 2147483647 w 2211"/>
              <a:gd name="T19" fmla="*/ 2147483647 h 2510"/>
              <a:gd name="T20" fmla="*/ 2147483647 w 2211"/>
              <a:gd name="T21" fmla="*/ 2147483647 h 2510"/>
              <a:gd name="T22" fmla="*/ 2147483647 w 2211"/>
              <a:gd name="T23" fmla="*/ 2147483647 h 2510"/>
              <a:gd name="T24" fmla="*/ 2147483647 w 2211"/>
              <a:gd name="T25" fmla="*/ 2147483647 h 2510"/>
              <a:gd name="T26" fmla="*/ 2147483647 w 2211"/>
              <a:gd name="T27" fmla="*/ 2147483647 h 2510"/>
              <a:gd name="T28" fmla="*/ 2147483647 w 2211"/>
              <a:gd name="T29" fmla="*/ 2147483647 h 2510"/>
              <a:gd name="T30" fmla="*/ 2147483647 w 2211"/>
              <a:gd name="T31" fmla="*/ 2147483647 h 2510"/>
              <a:gd name="T32" fmla="*/ 2147483647 w 2211"/>
              <a:gd name="T33" fmla="*/ 2147483647 h 2510"/>
              <a:gd name="T34" fmla="*/ 2147483647 w 2211"/>
              <a:gd name="T35" fmla="*/ 2147483647 h 2510"/>
              <a:gd name="T36" fmla="*/ 2147483647 w 2211"/>
              <a:gd name="T37" fmla="*/ 2147483647 h 2510"/>
              <a:gd name="T38" fmla="*/ 2147483647 w 2211"/>
              <a:gd name="T39" fmla="*/ 2147483647 h 2510"/>
              <a:gd name="T40" fmla="*/ 2147483647 w 2211"/>
              <a:gd name="T41" fmla="*/ 2147483647 h 2510"/>
              <a:gd name="T42" fmla="*/ 2147483647 w 2211"/>
              <a:gd name="T43" fmla="*/ 2147483647 h 2510"/>
              <a:gd name="T44" fmla="*/ 2147483647 w 2211"/>
              <a:gd name="T45" fmla="*/ 2147483647 h 2510"/>
              <a:gd name="T46" fmla="*/ 2147483647 w 2211"/>
              <a:gd name="T47" fmla="*/ 2147483647 h 2510"/>
              <a:gd name="T48" fmla="*/ 2147483647 w 2211"/>
              <a:gd name="T49" fmla="*/ 2147483647 h 2510"/>
              <a:gd name="T50" fmla="*/ 2147483647 w 2211"/>
              <a:gd name="T51" fmla="*/ 2147483647 h 2510"/>
              <a:gd name="T52" fmla="*/ 2147483647 w 2211"/>
              <a:gd name="T53" fmla="*/ 2147483647 h 2510"/>
              <a:gd name="T54" fmla="*/ 2147483647 w 2211"/>
              <a:gd name="T55" fmla="*/ 2147483647 h 2510"/>
              <a:gd name="T56" fmla="*/ 2147483647 w 2211"/>
              <a:gd name="T57" fmla="*/ 2147483647 h 2510"/>
              <a:gd name="T58" fmla="*/ 2147483647 w 2211"/>
              <a:gd name="T59" fmla="*/ 2147483647 h 2510"/>
              <a:gd name="T60" fmla="*/ 0 w 2211"/>
              <a:gd name="T61" fmla="*/ 2147483647 h 251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2211"/>
              <a:gd name="T94" fmla="*/ 0 h 2510"/>
              <a:gd name="T95" fmla="*/ 2211 w 2211"/>
              <a:gd name="T96" fmla="*/ 2510 h 2510"/>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2211" h="2510">
                <a:moveTo>
                  <a:pt x="2211" y="2510"/>
                </a:moveTo>
                <a:cubicBezTo>
                  <a:pt x="2177" y="2499"/>
                  <a:pt x="2176" y="2477"/>
                  <a:pt x="2149" y="2456"/>
                </a:cubicBezTo>
                <a:cubicBezTo>
                  <a:pt x="2134" y="2444"/>
                  <a:pt x="2102" y="2424"/>
                  <a:pt x="2102" y="2424"/>
                </a:cubicBezTo>
                <a:cubicBezTo>
                  <a:pt x="2090" y="2407"/>
                  <a:pt x="2073" y="2394"/>
                  <a:pt x="2062" y="2377"/>
                </a:cubicBezTo>
                <a:cubicBezTo>
                  <a:pt x="2057" y="2370"/>
                  <a:pt x="2058" y="2361"/>
                  <a:pt x="2055" y="2354"/>
                </a:cubicBezTo>
                <a:cubicBezTo>
                  <a:pt x="2037" y="2317"/>
                  <a:pt x="2018" y="2279"/>
                  <a:pt x="2000" y="2244"/>
                </a:cubicBezTo>
                <a:cubicBezTo>
                  <a:pt x="1972" y="2190"/>
                  <a:pt x="1949" y="2146"/>
                  <a:pt x="1937" y="2087"/>
                </a:cubicBezTo>
                <a:cubicBezTo>
                  <a:pt x="1926" y="1970"/>
                  <a:pt x="1920" y="1904"/>
                  <a:pt x="1913" y="1773"/>
                </a:cubicBezTo>
                <a:cubicBezTo>
                  <a:pt x="1911" y="1752"/>
                  <a:pt x="1896" y="1648"/>
                  <a:pt x="1890" y="1640"/>
                </a:cubicBezTo>
                <a:cubicBezTo>
                  <a:pt x="1864" y="1606"/>
                  <a:pt x="1844" y="1571"/>
                  <a:pt x="1819" y="1538"/>
                </a:cubicBezTo>
                <a:cubicBezTo>
                  <a:pt x="1812" y="1522"/>
                  <a:pt x="1790" y="1466"/>
                  <a:pt x="1788" y="1452"/>
                </a:cubicBezTo>
                <a:cubicBezTo>
                  <a:pt x="1787" y="1448"/>
                  <a:pt x="1779" y="1398"/>
                  <a:pt x="1772" y="1389"/>
                </a:cubicBezTo>
                <a:cubicBezTo>
                  <a:pt x="1758" y="1371"/>
                  <a:pt x="1725" y="1342"/>
                  <a:pt x="1725" y="1342"/>
                </a:cubicBezTo>
                <a:cubicBezTo>
                  <a:pt x="1709" y="1296"/>
                  <a:pt x="1673" y="1266"/>
                  <a:pt x="1655" y="1224"/>
                </a:cubicBezTo>
                <a:cubicBezTo>
                  <a:pt x="1635" y="1180"/>
                  <a:pt x="1619" y="1135"/>
                  <a:pt x="1600" y="1091"/>
                </a:cubicBezTo>
                <a:cubicBezTo>
                  <a:pt x="1595" y="1080"/>
                  <a:pt x="1591" y="1068"/>
                  <a:pt x="1584" y="1059"/>
                </a:cubicBezTo>
                <a:cubicBezTo>
                  <a:pt x="1570" y="1041"/>
                  <a:pt x="1537" y="1012"/>
                  <a:pt x="1537" y="1012"/>
                </a:cubicBezTo>
                <a:cubicBezTo>
                  <a:pt x="1521" y="966"/>
                  <a:pt x="1489" y="975"/>
                  <a:pt x="1451" y="957"/>
                </a:cubicBezTo>
                <a:cubicBezTo>
                  <a:pt x="1399" y="931"/>
                  <a:pt x="1364" y="884"/>
                  <a:pt x="1317" y="855"/>
                </a:cubicBezTo>
                <a:cubicBezTo>
                  <a:pt x="1295" y="841"/>
                  <a:pt x="1222" y="805"/>
                  <a:pt x="1207" y="785"/>
                </a:cubicBezTo>
                <a:cubicBezTo>
                  <a:pt x="1177" y="745"/>
                  <a:pt x="1130" y="658"/>
                  <a:pt x="1082" y="644"/>
                </a:cubicBezTo>
                <a:cubicBezTo>
                  <a:pt x="1060" y="615"/>
                  <a:pt x="1028" y="595"/>
                  <a:pt x="1011" y="565"/>
                </a:cubicBezTo>
                <a:cubicBezTo>
                  <a:pt x="990" y="529"/>
                  <a:pt x="964" y="484"/>
                  <a:pt x="925" y="471"/>
                </a:cubicBezTo>
                <a:cubicBezTo>
                  <a:pt x="889" y="442"/>
                  <a:pt x="851" y="419"/>
                  <a:pt x="815" y="393"/>
                </a:cubicBezTo>
                <a:cubicBezTo>
                  <a:pt x="801" y="353"/>
                  <a:pt x="784" y="352"/>
                  <a:pt x="753" y="330"/>
                </a:cubicBezTo>
                <a:cubicBezTo>
                  <a:pt x="679" y="276"/>
                  <a:pt x="620" y="187"/>
                  <a:pt x="533" y="157"/>
                </a:cubicBezTo>
                <a:cubicBezTo>
                  <a:pt x="490" y="126"/>
                  <a:pt x="464" y="105"/>
                  <a:pt x="415" y="95"/>
                </a:cubicBezTo>
                <a:cubicBezTo>
                  <a:pt x="399" y="87"/>
                  <a:pt x="384" y="77"/>
                  <a:pt x="368" y="71"/>
                </a:cubicBezTo>
                <a:cubicBezTo>
                  <a:pt x="358" y="66"/>
                  <a:pt x="346" y="67"/>
                  <a:pt x="337" y="63"/>
                </a:cubicBezTo>
                <a:cubicBezTo>
                  <a:pt x="319" y="55"/>
                  <a:pt x="307" y="38"/>
                  <a:pt x="290" y="32"/>
                </a:cubicBezTo>
                <a:cubicBezTo>
                  <a:pt x="208" y="0"/>
                  <a:pt x="79" y="8"/>
                  <a:pt x="0" y="8"/>
                </a:cubicBezTo>
              </a:path>
            </a:pathLst>
          </a:custGeom>
          <a:noFill/>
          <a:ln w="76200">
            <a:solidFill>
              <a:srgbClr val="FF0000"/>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anchor="ctr">
            <a:spAutoFit/>
          </a:bodyPr>
          <a:lstStyle/>
          <a:p>
            <a:pPr eaLnBrk="0" fontAlgn="base" hangingPunct="0">
              <a:spcBef>
                <a:spcPct val="0"/>
              </a:spcBef>
              <a:spcAft>
                <a:spcPct val="0"/>
              </a:spcAft>
            </a:pPr>
            <a:endParaRPr lang="en-GB" sz="2400">
              <a:solidFill>
                <a:srgbClr val="FFFFCC"/>
              </a:solidFill>
              <a:latin typeface="Arial" pitchFamily="34" charset="0"/>
            </a:endParaRPr>
          </a:p>
        </p:txBody>
      </p:sp>
      <p:sp>
        <p:nvSpPr>
          <p:cNvPr id="269321" name="Freeform 9"/>
          <p:cNvSpPr>
            <a:spLocks/>
          </p:cNvSpPr>
          <p:nvPr/>
        </p:nvSpPr>
        <p:spPr bwMode="auto">
          <a:xfrm>
            <a:off x="3897313" y="2517775"/>
            <a:ext cx="1741487" cy="1444625"/>
          </a:xfrm>
          <a:custGeom>
            <a:avLst/>
            <a:gdLst>
              <a:gd name="T0" fmla="*/ 0 w 1176"/>
              <a:gd name="T1" fmla="*/ 0 h 816"/>
              <a:gd name="T2" fmla="*/ 2147483647 w 1176"/>
              <a:gd name="T3" fmla="*/ 2147483647 h 816"/>
              <a:gd name="T4" fmla="*/ 2147483647 w 1176"/>
              <a:gd name="T5" fmla="*/ 2147483647 h 816"/>
              <a:gd name="T6" fmla="*/ 2147483647 w 1176"/>
              <a:gd name="T7" fmla="*/ 2147483647 h 816"/>
              <a:gd name="T8" fmla="*/ 2147483647 w 1176"/>
              <a:gd name="T9" fmla="*/ 2147483647 h 816"/>
              <a:gd name="T10" fmla="*/ 2147483647 w 1176"/>
              <a:gd name="T11" fmla="*/ 2147483647 h 816"/>
              <a:gd name="T12" fmla="*/ 2147483647 w 1176"/>
              <a:gd name="T13" fmla="*/ 2147483647 h 816"/>
              <a:gd name="T14" fmla="*/ 2147483647 w 1176"/>
              <a:gd name="T15" fmla="*/ 2147483647 h 816"/>
              <a:gd name="T16" fmla="*/ 2147483647 w 1176"/>
              <a:gd name="T17" fmla="*/ 2147483647 h 816"/>
              <a:gd name="T18" fmla="*/ 2147483647 w 1176"/>
              <a:gd name="T19" fmla="*/ 2147483647 h 816"/>
              <a:gd name="T20" fmla="*/ 2147483647 w 1176"/>
              <a:gd name="T21" fmla="*/ 2147483647 h 816"/>
              <a:gd name="T22" fmla="*/ 2147483647 w 1176"/>
              <a:gd name="T23" fmla="*/ 2147483647 h 816"/>
              <a:gd name="T24" fmla="*/ 2147483647 w 1176"/>
              <a:gd name="T25" fmla="*/ 2147483647 h 816"/>
              <a:gd name="T26" fmla="*/ 2147483647 w 1176"/>
              <a:gd name="T27" fmla="*/ 2147483647 h 816"/>
              <a:gd name="T28" fmla="*/ 2147483647 w 1176"/>
              <a:gd name="T29" fmla="*/ 2147483647 h 816"/>
              <a:gd name="T30" fmla="*/ 2147483647 w 1176"/>
              <a:gd name="T31" fmla="*/ 2147483647 h 816"/>
              <a:gd name="T32" fmla="*/ 2147483647 w 1176"/>
              <a:gd name="T33" fmla="*/ 2147483647 h 816"/>
              <a:gd name="T34" fmla="*/ 2147483647 w 1176"/>
              <a:gd name="T35" fmla="*/ 2147483647 h 816"/>
              <a:gd name="T36" fmla="*/ 2147483647 w 1176"/>
              <a:gd name="T37" fmla="*/ 2147483647 h 816"/>
              <a:gd name="T38" fmla="*/ 2147483647 w 1176"/>
              <a:gd name="T39" fmla="*/ 2147483647 h 816"/>
              <a:gd name="T40" fmla="*/ 2147483647 w 1176"/>
              <a:gd name="T41" fmla="*/ 2147483647 h 81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176"/>
              <a:gd name="T64" fmla="*/ 0 h 816"/>
              <a:gd name="T65" fmla="*/ 1176 w 1176"/>
              <a:gd name="T66" fmla="*/ 816 h 81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176" h="816">
                <a:moveTo>
                  <a:pt x="0" y="0"/>
                </a:moveTo>
                <a:cubicBezTo>
                  <a:pt x="101" y="20"/>
                  <a:pt x="205" y="1"/>
                  <a:pt x="306" y="31"/>
                </a:cubicBezTo>
                <a:cubicBezTo>
                  <a:pt x="343" y="56"/>
                  <a:pt x="390" y="68"/>
                  <a:pt x="424" y="102"/>
                </a:cubicBezTo>
                <a:cubicBezTo>
                  <a:pt x="460" y="138"/>
                  <a:pt x="441" y="128"/>
                  <a:pt x="478" y="141"/>
                </a:cubicBezTo>
                <a:cubicBezTo>
                  <a:pt x="486" y="149"/>
                  <a:pt x="492" y="158"/>
                  <a:pt x="502" y="165"/>
                </a:cubicBezTo>
                <a:cubicBezTo>
                  <a:pt x="508" y="169"/>
                  <a:pt x="519" y="166"/>
                  <a:pt x="525" y="173"/>
                </a:cubicBezTo>
                <a:cubicBezTo>
                  <a:pt x="533" y="183"/>
                  <a:pt x="533" y="200"/>
                  <a:pt x="541" y="212"/>
                </a:cubicBezTo>
                <a:cubicBezTo>
                  <a:pt x="549" y="224"/>
                  <a:pt x="564" y="231"/>
                  <a:pt x="573" y="243"/>
                </a:cubicBezTo>
                <a:cubicBezTo>
                  <a:pt x="587" y="262"/>
                  <a:pt x="592" y="291"/>
                  <a:pt x="612" y="306"/>
                </a:cubicBezTo>
                <a:cubicBezTo>
                  <a:pt x="633" y="321"/>
                  <a:pt x="675" y="353"/>
                  <a:pt x="675" y="353"/>
                </a:cubicBezTo>
                <a:cubicBezTo>
                  <a:pt x="679" y="359"/>
                  <a:pt x="700" y="394"/>
                  <a:pt x="706" y="400"/>
                </a:cubicBezTo>
                <a:cubicBezTo>
                  <a:pt x="725" y="419"/>
                  <a:pt x="755" y="428"/>
                  <a:pt x="776" y="447"/>
                </a:cubicBezTo>
                <a:cubicBezTo>
                  <a:pt x="834" y="498"/>
                  <a:pt x="817" y="504"/>
                  <a:pt x="902" y="533"/>
                </a:cubicBezTo>
                <a:cubicBezTo>
                  <a:pt x="917" y="538"/>
                  <a:pt x="935" y="539"/>
                  <a:pt x="949" y="549"/>
                </a:cubicBezTo>
                <a:cubicBezTo>
                  <a:pt x="964" y="559"/>
                  <a:pt x="996" y="580"/>
                  <a:pt x="996" y="580"/>
                </a:cubicBezTo>
                <a:cubicBezTo>
                  <a:pt x="1006" y="596"/>
                  <a:pt x="1013" y="614"/>
                  <a:pt x="1027" y="628"/>
                </a:cubicBezTo>
                <a:cubicBezTo>
                  <a:pt x="1035" y="635"/>
                  <a:pt x="1044" y="642"/>
                  <a:pt x="1051" y="651"/>
                </a:cubicBezTo>
                <a:cubicBezTo>
                  <a:pt x="1062" y="665"/>
                  <a:pt x="1076" y="680"/>
                  <a:pt x="1082" y="698"/>
                </a:cubicBezTo>
                <a:cubicBezTo>
                  <a:pt x="1084" y="706"/>
                  <a:pt x="1084" y="715"/>
                  <a:pt x="1090" y="722"/>
                </a:cubicBezTo>
                <a:cubicBezTo>
                  <a:pt x="1120" y="761"/>
                  <a:pt x="1128" y="763"/>
                  <a:pt x="1161" y="784"/>
                </a:cubicBezTo>
                <a:cubicBezTo>
                  <a:pt x="1170" y="811"/>
                  <a:pt x="1163" y="801"/>
                  <a:pt x="1176" y="816"/>
                </a:cubicBezTo>
              </a:path>
            </a:pathLst>
          </a:custGeom>
          <a:noFill/>
          <a:ln w="76200">
            <a:solidFill>
              <a:srgbClr val="FF8000"/>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anchor="ctr">
            <a:spAutoFit/>
          </a:bodyPr>
          <a:lstStyle/>
          <a:p>
            <a:pPr eaLnBrk="0" fontAlgn="base" hangingPunct="0">
              <a:spcBef>
                <a:spcPct val="0"/>
              </a:spcBef>
              <a:spcAft>
                <a:spcPct val="0"/>
              </a:spcAft>
            </a:pPr>
            <a:endParaRPr lang="en-GB" sz="2400">
              <a:solidFill>
                <a:srgbClr val="FFFFCC"/>
              </a:solidFill>
              <a:latin typeface="Arial" pitchFamily="34" charset="0"/>
            </a:endParaRPr>
          </a:p>
        </p:txBody>
      </p:sp>
      <p:sp>
        <p:nvSpPr>
          <p:cNvPr id="269322" name="Freeform 10"/>
          <p:cNvSpPr>
            <a:spLocks/>
          </p:cNvSpPr>
          <p:nvPr/>
        </p:nvSpPr>
        <p:spPr bwMode="auto">
          <a:xfrm>
            <a:off x="6019800" y="3962400"/>
            <a:ext cx="1143000" cy="2133600"/>
          </a:xfrm>
          <a:custGeom>
            <a:avLst/>
            <a:gdLst>
              <a:gd name="T0" fmla="*/ 0 w 682"/>
              <a:gd name="T1" fmla="*/ 0 h 1310"/>
              <a:gd name="T2" fmla="*/ 2147483647 w 682"/>
              <a:gd name="T3" fmla="*/ 2147483647 h 1310"/>
              <a:gd name="T4" fmla="*/ 2147483647 w 682"/>
              <a:gd name="T5" fmla="*/ 2147483647 h 1310"/>
              <a:gd name="T6" fmla="*/ 2147483647 w 682"/>
              <a:gd name="T7" fmla="*/ 2147483647 h 1310"/>
              <a:gd name="T8" fmla="*/ 2147483647 w 682"/>
              <a:gd name="T9" fmla="*/ 2147483647 h 1310"/>
              <a:gd name="T10" fmla="*/ 2147483647 w 682"/>
              <a:gd name="T11" fmla="*/ 2147483647 h 1310"/>
              <a:gd name="T12" fmla="*/ 2147483647 w 682"/>
              <a:gd name="T13" fmla="*/ 2147483647 h 1310"/>
              <a:gd name="T14" fmla="*/ 2147483647 w 682"/>
              <a:gd name="T15" fmla="*/ 2147483647 h 1310"/>
              <a:gd name="T16" fmla="*/ 2147483647 w 682"/>
              <a:gd name="T17" fmla="*/ 2147483647 h 1310"/>
              <a:gd name="T18" fmla="*/ 2147483647 w 682"/>
              <a:gd name="T19" fmla="*/ 2147483647 h 1310"/>
              <a:gd name="T20" fmla="*/ 2147483647 w 682"/>
              <a:gd name="T21" fmla="*/ 2147483647 h 1310"/>
              <a:gd name="T22" fmla="*/ 2147483647 w 682"/>
              <a:gd name="T23" fmla="*/ 2147483647 h 1310"/>
              <a:gd name="T24" fmla="*/ 2147483647 w 682"/>
              <a:gd name="T25" fmla="*/ 2147483647 h 131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82"/>
              <a:gd name="T40" fmla="*/ 0 h 1310"/>
              <a:gd name="T41" fmla="*/ 682 w 682"/>
              <a:gd name="T42" fmla="*/ 1310 h 131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82" h="1310">
                <a:moveTo>
                  <a:pt x="0" y="0"/>
                </a:moveTo>
                <a:cubicBezTo>
                  <a:pt x="9" y="71"/>
                  <a:pt x="1" y="97"/>
                  <a:pt x="55" y="142"/>
                </a:cubicBezTo>
                <a:cubicBezTo>
                  <a:pt x="80" y="162"/>
                  <a:pt x="93" y="178"/>
                  <a:pt x="125" y="189"/>
                </a:cubicBezTo>
                <a:cubicBezTo>
                  <a:pt x="151" y="240"/>
                  <a:pt x="162" y="296"/>
                  <a:pt x="196" y="345"/>
                </a:cubicBezTo>
                <a:cubicBezTo>
                  <a:pt x="208" y="394"/>
                  <a:pt x="235" y="447"/>
                  <a:pt x="259" y="494"/>
                </a:cubicBezTo>
                <a:cubicBezTo>
                  <a:pt x="267" y="536"/>
                  <a:pt x="278" y="585"/>
                  <a:pt x="306" y="620"/>
                </a:cubicBezTo>
                <a:cubicBezTo>
                  <a:pt x="321" y="640"/>
                  <a:pt x="346" y="653"/>
                  <a:pt x="361" y="675"/>
                </a:cubicBezTo>
                <a:cubicBezTo>
                  <a:pt x="403" y="734"/>
                  <a:pt x="451" y="786"/>
                  <a:pt x="494" y="847"/>
                </a:cubicBezTo>
                <a:cubicBezTo>
                  <a:pt x="515" y="911"/>
                  <a:pt x="532" y="978"/>
                  <a:pt x="549" y="1044"/>
                </a:cubicBezTo>
                <a:cubicBezTo>
                  <a:pt x="554" y="1064"/>
                  <a:pt x="560" y="1103"/>
                  <a:pt x="572" y="1122"/>
                </a:cubicBezTo>
                <a:cubicBezTo>
                  <a:pt x="585" y="1142"/>
                  <a:pt x="605" y="1157"/>
                  <a:pt x="620" y="1177"/>
                </a:cubicBezTo>
                <a:cubicBezTo>
                  <a:pt x="632" y="1215"/>
                  <a:pt x="639" y="1238"/>
                  <a:pt x="659" y="1271"/>
                </a:cubicBezTo>
                <a:cubicBezTo>
                  <a:pt x="666" y="1283"/>
                  <a:pt x="682" y="1310"/>
                  <a:pt x="682" y="1310"/>
                </a:cubicBezTo>
              </a:path>
            </a:pathLst>
          </a:custGeom>
          <a:noFill/>
          <a:ln w="76200">
            <a:solidFill>
              <a:srgbClr val="FF8000"/>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anchor="ctr">
            <a:spAutoFit/>
          </a:bodyPr>
          <a:lstStyle/>
          <a:p>
            <a:pPr eaLnBrk="0" fontAlgn="base" hangingPunct="0">
              <a:spcBef>
                <a:spcPct val="0"/>
              </a:spcBef>
              <a:spcAft>
                <a:spcPct val="0"/>
              </a:spcAft>
            </a:pPr>
            <a:endParaRPr lang="en-GB" sz="2400">
              <a:solidFill>
                <a:srgbClr val="FFFFCC"/>
              </a:solidFill>
              <a:latin typeface="Arial" pitchFamily="34" charset="0"/>
            </a:endParaRPr>
          </a:p>
        </p:txBody>
      </p:sp>
      <p:sp>
        <p:nvSpPr>
          <p:cNvPr id="2" name="AutoShape 11"/>
          <p:cNvSpPr>
            <a:spLocks noChangeArrowheads="1"/>
          </p:cNvSpPr>
          <p:nvPr/>
        </p:nvSpPr>
        <p:spPr bwMode="auto">
          <a:xfrm>
            <a:off x="7162800" y="3124200"/>
            <a:ext cx="1981200" cy="1981200"/>
          </a:xfrm>
          <a:prstGeom prst="roundRect">
            <a:avLst>
              <a:gd name="adj" fmla="val 16667"/>
            </a:avLst>
          </a:prstGeom>
          <a:noFill/>
          <a:ln w="76200">
            <a:solidFill>
              <a:srgbClr val="FF5050"/>
            </a:solidFill>
            <a:round/>
            <a:headEnd/>
            <a:tailEn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anchor="ct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0" fontAlgn="base" hangingPunct="0">
              <a:spcBef>
                <a:spcPct val="0"/>
              </a:spcBef>
              <a:spcAft>
                <a:spcPct val="0"/>
              </a:spcAft>
            </a:pPr>
            <a:endParaRPr lang="en-US" altLang="en-US">
              <a:solidFill>
                <a:srgbClr val="FF5050"/>
              </a:solidFill>
              <a:effectLst>
                <a:outerShdw blurRad="38100" dist="38100" dir="2700000" algn="tl">
                  <a:srgbClr val="000000"/>
                </a:outerShdw>
              </a:effectLst>
              <a:latin typeface="Garamond" pitchFamily="18" charset="0"/>
            </a:endParaRPr>
          </a:p>
        </p:txBody>
      </p:sp>
      <p:sp>
        <p:nvSpPr>
          <p:cNvPr id="370732" name="AutoShape 11"/>
          <p:cNvSpPr>
            <a:spLocks noChangeArrowheads="1"/>
          </p:cNvSpPr>
          <p:nvPr/>
        </p:nvSpPr>
        <p:spPr bwMode="auto">
          <a:xfrm>
            <a:off x="539750" y="3716338"/>
            <a:ext cx="2122488" cy="1192212"/>
          </a:xfrm>
          <a:prstGeom prst="roundRect">
            <a:avLst>
              <a:gd name="adj" fmla="val 16667"/>
            </a:avLst>
          </a:prstGeom>
          <a:noFill/>
          <a:ln w="76200">
            <a:solidFill>
              <a:srgbClr val="00007F"/>
            </a:solidFill>
            <a:round/>
            <a:headEnd/>
            <a:tailEn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anchor="ct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0" fontAlgn="base" hangingPunct="0">
              <a:spcBef>
                <a:spcPct val="0"/>
              </a:spcBef>
              <a:spcAft>
                <a:spcPct val="0"/>
              </a:spcAft>
            </a:pPr>
            <a:endParaRPr lang="en-US" altLang="en-US">
              <a:solidFill>
                <a:srgbClr val="FFFFFF"/>
              </a:solidFill>
              <a:latin typeface="Garamond" pitchFamily="18" charset="0"/>
            </a:endParaRPr>
          </a:p>
          <a:p>
            <a:pPr eaLnBrk="0" fontAlgn="base" hangingPunct="0">
              <a:spcBef>
                <a:spcPct val="0"/>
              </a:spcBef>
              <a:spcAft>
                <a:spcPct val="0"/>
              </a:spcAft>
            </a:pPr>
            <a:endParaRPr lang="en-US" altLang="en-US" sz="4000">
              <a:solidFill>
                <a:srgbClr val="FFFFFF"/>
              </a:solidFill>
              <a:latin typeface="Garamond" pitchFamily="18" charset="0"/>
            </a:endParaRPr>
          </a:p>
        </p:txBody>
      </p:sp>
      <p:sp>
        <p:nvSpPr>
          <p:cNvPr id="411691" name="AutoShape 11"/>
          <p:cNvSpPr>
            <a:spLocks noChangeArrowheads="1"/>
          </p:cNvSpPr>
          <p:nvPr/>
        </p:nvSpPr>
        <p:spPr bwMode="auto">
          <a:xfrm>
            <a:off x="457200" y="6027738"/>
            <a:ext cx="3962400" cy="509587"/>
          </a:xfrm>
          <a:prstGeom prst="roundRect">
            <a:avLst>
              <a:gd name="adj" fmla="val 16667"/>
            </a:avLst>
          </a:prstGeom>
          <a:noFill/>
          <a:ln w="76200">
            <a:solidFill>
              <a:srgbClr val="008000"/>
            </a:solidFill>
            <a:round/>
            <a:headEnd/>
            <a:tailEn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anchor="ct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0" fontAlgn="base" hangingPunct="0">
              <a:spcBef>
                <a:spcPct val="0"/>
              </a:spcBef>
              <a:spcAft>
                <a:spcPct val="0"/>
              </a:spcAft>
            </a:pPr>
            <a:endParaRPr lang="en-US" altLang="en-US">
              <a:solidFill>
                <a:srgbClr val="008000"/>
              </a:solidFill>
              <a:latin typeface="Garamond" pitchFamily="18" charset="0"/>
            </a:endParaRPr>
          </a:p>
        </p:txBody>
      </p:sp>
      <p:sp>
        <p:nvSpPr>
          <p:cNvPr id="411689" name="AutoShape 15"/>
          <p:cNvSpPr>
            <a:spLocks noChangeArrowheads="1"/>
          </p:cNvSpPr>
          <p:nvPr/>
        </p:nvSpPr>
        <p:spPr bwMode="auto">
          <a:xfrm>
            <a:off x="4800600" y="4114800"/>
            <a:ext cx="1752600" cy="2133600"/>
          </a:xfrm>
          <a:prstGeom prst="roundRect">
            <a:avLst>
              <a:gd name="adj" fmla="val 16667"/>
            </a:avLst>
          </a:prstGeom>
          <a:noFill/>
          <a:ln w="76200">
            <a:solidFill>
              <a:srgbClr val="800080"/>
            </a:solidFill>
            <a:round/>
            <a:headEnd/>
            <a:tailEn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anchor="ct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0" fontAlgn="base" hangingPunct="0">
              <a:spcBef>
                <a:spcPct val="0"/>
              </a:spcBef>
              <a:spcAft>
                <a:spcPct val="0"/>
              </a:spcAft>
            </a:pPr>
            <a:endParaRPr lang="en-US" altLang="en-US">
              <a:solidFill>
                <a:srgbClr val="FFFFFF"/>
              </a:solidFill>
              <a:latin typeface="Garamond" pitchFamily="18" charset="0"/>
            </a:endParaRPr>
          </a:p>
        </p:txBody>
      </p:sp>
      <p:grpSp>
        <p:nvGrpSpPr>
          <p:cNvPr id="11" name="Group 21"/>
          <p:cNvGrpSpPr>
            <a:grpSpLocks/>
          </p:cNvGrpSpPr>
          <p:nvPr/>
        </p:nvGrpSpPr>
        <p:grpSpPr bwMode="auto">
          <a:xfrm>
            <a:off x="2268538" y="0"/>
            <a:ext cx="4429125" cy="1227138"/>
            <a:chOff x="1429" y="48"/>
            <a:chExt cx="2790" cy="773"/>
          </a:xfrm>
        </p:grpSpPr>
        <p:sp>
          <p:nvSpPr>
            <p:cNvPr id="411687" name="AutoShape 19"/>
            <p:cNvSpPr>
              <a:spLocks noChangeArrowheads="1"/>
            </p:cNvSpPr>
            <p:nvPr/>
          </p:nvSpPr>
          <p:spPr bwMode="auto">
            <a:xfrm>
              <a:off x="1429" y="48"/>
              <a:ext cx="1536" cy="581"/>
            </a:xfrm>
            <a:prstGeom prst="roundRect">
              <a:avLst>
                <a:gd name="adj" fmla="val 16667"/>
              </a:avLst>
            </a:prstGeom>
            <a:noFill/>
            <a:ln w="76200">
              <a:solidFill>
                <a:srgbClr val="FF0000"/>
              </a:solidFill>
              <a:round/>
              <a:headEnd/>
              <a:tailEn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anchor="ct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0" fontAlgn="base" hangingPunct="0">
                <a:spcBef>
                  <a:spcPct val="0"/>
                </a:spcBef>
                <a:spcAft>
                  <a:spcPct val="0"/>
                </a:spcAft>
              </a:pPr>
              <a:endParaRPr lang="en-US" altLang="en-US">
                <a:solidFill>
                  <a:srgbClr val="FFFFFF"/>
                </a:solidFill>
                <a:latin typeface="Garamond" pitchFamily="18" charset="0"/>
              </a:endParaRPr>
            </a:p>
          </p:txBody>
        </p:sp>
        <p:sp>
          <p:nvSpPr>
            <p:cNvPr id="269332" name="Text Box 20"/>
            <p:cNvSpPr txBox="1">
              <a:spLocks noChangeArrowheads="1"/>
            </p:cNvSpPr>
            <p:nvPr/>
          </p:nvSpPr>
          <p:spPr bwMode="auto">
            <a:xfrm>
              <a:off x="1837" y="48"/>
              <a:ext cx="998" cy="523"/>
            </a:xfrm>
            <a:prstGeom prst="rect">
              <a:avLst/>
            </a:prstGeom>
            <a:noFill/>
            <a:ln>
              <a:noFill/>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fontAlgn="base">
                <a:spcBef>
                  <a:spcPct val="0"/>
                </a:spcBef>
                <a:spcAft>
                  <a:spcPct val="0"/>
                </a:spcAft>
              </a:pPr>
              <a:r>
                <a:rPr lang="zh-CN" altLang="en-US">
                  <a:solidFill>
                    <a:srgbClr val="FF0000"/>
                  </a:solidFill>
                  <a:effectLst>
                    <a:outerShdw blurRad="38100" dist="38100" dir="2700000" algn="tl">
                      <a:srgbClr val="000000"/>
                    </a:outerShdw>
                  </a:effectLst>
                  <a:latin typeface="Chalkboard" charset="0"/>
                </a:rPr>
                <a:t>星期一</a:t>
              </a:r>
              <a:r>
                <a:rPr lang="en-US" altLang="zh-CN">
                  <a:solidFill>
                    <a:srgbClr val="FF0000"/>
                  </a:solidFill>
                  <a:effectLst>
                    <a:outerShdw blurRad="38100" dist="38100" dir="2700000" algn="tl">
                      <a:srgbClr val="000000"/>
                    </a:outerShdw>
                  </a:effectLst>
                  <a:latin typeface="Chalkboard" charset="0"/>
                </a:rPr>
                <a:t>: </a:t>
              </a:r>
              <a:r>
                <a:rPr lang="zh-CN" altLang="en-US">
                  <a:solidFill>
                    <a:srgbClr val="FF0000"/>
                  </a:solidFill>
                  <a:latin typeface="SimHei" pitchFamily="49" charset="-122"/>
                  <a:ea typeface="SimHei" pitchFamily="49" charset="-122"/>
                </a:rPr>
                <a:t>洁净圣殿</a:t>
              </a:r>
              <a:endParaRPr lang="en-US" altLang="en-US">
                <a:solidFill>
                  <a:srgbClr val="FF0000"/>
                </a:solidFill>
                <a:effectLst>
                  <a:outerShdw blurRad="38100" dist="38100" dir="2700000" algn="tl">
                    <a:srgbClr val="000000"/>
                  </a:outerShdw>
                </a:effectLst>
                <a:latin typeface="SimHei" pitchFamily="49" charset="-122"/>
                <a:ea typeface="SimHei" pitchFamily="49" charset="-122"/>
              </a:endParaRPr>
            </a:p>
          </p:txBody>
        </p:sp>
        <p:sp>
          <p:nvSpPr>
            <p:cNvPr id="50" name="Text Box 20"/>
            <p:cNvSpPr txBox="1">
              <a:spLocks noChangeArrowheads="1"/>
            </p:cNvSpPr>
            <p:nvPr/>
          </p:nvSpPr>
          <p:spPr bwMode="auto">
            <a:xfrm>
              <a:off x="3424" y="530"/>
              <a:ext cx="795" cy="291"/>
            </a:xfrm>
            <a:prstGeom prst="rect">
              <a:avLst/>
            </a:prstGeom>
            <a:noFill/>
            <a:ln>
              <a:noFill/>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fontAlgn="base">
                <a:spcBef>
                  <a:spcPct val="0"/>
                </a:spcBef>
                <a:spcAft>
                  <a:spcPct val="0"/>
                </a:spcAft>
              </a:pPr>
              <a:r>
                <a:rPr lang="zh-CN" altLang="en-US">
                  <a:solidFill>
                    <a:srgbClr val="FFC000"/>
                  </a:solidFill>
                  <a:effectLst>
                    <a:outerShdw blurRad="38100" dist="38100" dir="2700000" algn="tl">
                      <a:srgbClr val="000000"/>
                    </a:outerShdw>
                  </a:effectLst>
                  <a:latin typeface="Chalkboard" charset="0"/>
                </a:rPr>
                <a:t>星期二</a:t>
              </a:r>
              <a:r>
                <a:rPr lang="en-SG" altLang="zh-CN">
                  <a:solidFill>
                    <a:srgbClr val="FFC000"/>
                  </a:solidFill>
                  <a:effectLst>
                    <a:outerShdw blurRad="38100" dist="38100" dir="2700000" algn="tl">
                      <a:srgbClr val="000000"/>
                    </a:outerShdw>
                  </a:effectLst>
                  <a:latin typeface="Chalkboard" charset="0"/>
                </a:rPr>
                <a:t>:</a:t>
              </a:r>
              <a:endParaRPr lang="en-US" altLang="en-US">
                <a:solidFill>
                  <a:srgbClr val="FFC000"/>
                </a:solidFill>
                <a:effectLst>
                  <a:outerShdw blurRad="38100" dist="38100" dir="2700000" algn="tl">
                    <a:srgbClr val="000000"/>
                  </a:outerShdw>
                </a:effectLst>
                <a:latin typeface="Chalkboard" charset="0"/>
              </a:endParaRPr>
            </a:p>
          </p:txBody>
        </p:sp>
      </p:grpSp>
      <p:sp>
        <p:nvSpPr>
          <p:cNvPr id="411685" name="AutoShape 25"/>
          <p:cNvSpPr>
            <a:spLocks noChangeArrowheads="1"/>
          </p:cNvSpPr>
          <p:nvPr/>
        </p:nvSpPr>
        <p:spPr bwMode="auto">
          <a:xfrm>
            <a:off x="5334000" y="76200"/>
            <a:ext cx="1905000" cy="1752600"/>
          </a:xfrm>
          <a:prstGeom prst="roundRect">
            <a:avLst>
              <a:gd name="adj" fmla="val 16667"/>
            </a:avLst>
          </a:prstGeom>
          <a:noFill/>
          <a:ln w="76200">
            <a:solidFill>
              <a:srgbClr val="FF8000"/>
            </a:solidFill>
            <a:round/>
            <a:headEnd/>
            <a:tailEn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anchor="ct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0" fontAlgn="base" hangingPunct="0">
              <a:spcBef>
                <a:spcPct val="0"/>
              </a:spcBef>
              <a:spcAft>
                <a:spcPct val="0"/>
              </a:spcAft>
            </a:pPr>
            <a:endParaRPr lang="en-US" altLang="en-US">
              <a:solidFill>
                <a:srgbClr val="FFFFFF"/>
              </a:solidFill>
              <a:latin typeface="Garamond" pitchFamily="18" charset="0"/>
            </a:endParaRPr>
          </a:p>
        </p:txBody>
      </p:sp>
      <p:sp>
        <p:nvSpPr>
          <p:cNvPr id="269340" name="Freeform 28"/>
          <p:cNvSpPr>
            <a:spLocks/>
          </p:cNvSpPr>
          <p:nvPr/>
        </p:nvSpPr>
        <p:spPr bwMode="auto">
          <a:xfrm>
            <a:off x="3889375" y="2590800"/>
            <a:ext cx="3425825" cy="3581400"/>
          </a:xfrm>
          <a:custGeom>
            <a:avLst/>
            <a:gdLst>
              <a:gd name="T0" fmla="*/ 0 w 2110"/>
              <a:gd name="T1" fmla="*/ 0 h 2534"/>
              <a:gd name="T2" fmla="*/ 2147483647 w 2110"/>
              <a:gd name="T3" fmla="*/ 2147483647 h 2534"/>
              <a:gd name="T4" fmla="*/ 2147483647 w 2110"/>
              <a:gd name="T5" fmla="*/ 2147483647 h 2534"/>
              <a:gd name="T6" fmla="*/ 2147483647 w 2110"/>
              <a:gd name="T7" fmla="*/ 2147483647 h 2534"/>
              <a:gd name="T8" fmla="*/ 2147483647 w 2110"/>
              <a:gd name="T9" fmla="*/ 2147483647 h 2534"/>
              <a:gd name="T10" fmla="*/ 2147483647 w 2110"/>
              <a:gd name="T11" fmla="*/ 2147483647 h 2534"/>
              <a:gd name="T12" fmla="*/ 2147483647 w 2110"/>
              <a:gd name="T13" fmla="*/ 2147483647 h 2534"/>
              <a:gd name="T14" fmla="*/ 2147483647 w 2110"/>
              <a:gd name="T15" fmla="*/ 2147483647 h 2534"/>
              <a:gd name="T16" fmla="*/ 2147483647 w 2110"/>
              <a:gd name="T17" fmla="*/ 2147483647 h 2534"/>
              <a:gd name="T18" fmla="*/ 2147483647 w 2110"/>
              <a:gd name="T19" fmla="*/ 2147483647 h 2534"/>
              <a:gd name="T20" fmla="*/ 2147483647 w 2110"/>
              <a:gd name="T21" fmla="*/ 2147483647 h 2534"/>
              <a:gd name="T22" fmla="*/ 2147483647 w 2110"/>
              <a:gd name="T23" fmla="*/ 2147483647 h 2534"/>
              <a:gd name="T24" fmla="*/ 2147483647 w 2110"/>
              <a:gd name="T25" fmla="*/ 2147483647 h 2534"/>
              <a:gd name="T26" fmla="*/ 2147483647 w 2110"/>
              <a:gd name="T27" fmla="*/ 2147483647 h 2534"/>
              <a:gd name="T28" fmla="*/ 2147483647 w 2110"/>
              <a:gd name="T29" fmla="*/ 2147483647 h 2534"/>
              <a:gd name="T30" fmla="*/ 2147483647 w 2110"/>
              <a:gd name="T31" fmla="*/ 2147483647 h 2534"/>
              <a:gd name="T32" fmla="*/ 2147483647 w 2110"/>
              <a:gd name="T33" fmla="*/ 2147483647 h 2534"/>
              <a:gd name="T34" fmla="*/ 2147483647 w 2110"/>
              <a:gd name="T35" fmla="*/ 2147483647 h 2534"/>
              <a:gd name="T36" fmla="*/ 2147483647 w 2110"/>
              <a:gd name="T37" fmla="*/ 2147483647 h 2534"/>
              <a:gd name="T38" fmla="*/ 2147483647 w 2110"/>
              <a:gd name="T39" fmla="*/ 2147483647 h 2534"/>
              <a:gd name="T40" fmla="*/ 2147483647 w 2110"/>
              <a:gd name="T41" fmla="*/ 2147483647 h 2534"/>
              <a:gd name="T42" fmla="*/ 2147483647 w 2110"/>
              <a:gd name="T43" fmla="*/ 2147483647 h 2534"/>
              <a:gd name="T44" fmla="*/ 2147483647 w 2110"/>
              <a:gd name="T45" fmla="*/ 2147483647 h 2534"/>
              <a:gd name="T46" fmla="*/ 2147483647 w 2110"/>
              <a:gd name="T47" fmla="*/ 2147483647 h 2534"/>
              <a:gd name="T48" fmla="*/ 2147483647 w 2110"/>
              <a:gd name="T49" fmla="*/ 2147483647 h 2534"/>
              <a:gd name="T50" fmla="*/ 2147483647 w 2110"/>
              <a:gd name="T51" fmla="*/ 2147483647 h 2534"/>
              <a:gd name="T52" fmla="*/ 2147483647 w 2110"/>
              <a:gd name="T53" fmla="*/ 2147483647 h 2534"/>
              <a:gd name="T54" fmla="*/ 2147483647 w 2110"/>
              <a:gd name="T55" fmla="*/ 2147483647 h 2534"/>
              <a:gd name="T56" fmla="*/ 2147483647 w 2110"/>
              <a:gd name="T57" fmla="*/ 2147483647 h 2534"/>
              <a:gd name="T58" fmla="*/ 2147483647 w 2110"/>
              <a:gd name="T59" fmla="*/ 2147483647 h 253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110"/>
              <a:gd name="T91" fmla="*/ 0 h 2534"/>
              <a:gd name="T92" fmla="*/ 2110 w 2110"/>
              <a:gd name="T93" fmla="*/ 2534 h 253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110" h="2534">
                <a:moveTo>
                  <a:pt x="0" y="0"/>
                </a:moveTo>
                <a:cubicBezTo>
                  <a:pt x="8" y="34"/>
                  <a:pt x="4" y="51"/>
                  <a:pt x="39" y="63"/>
                </a:cubicBezTo>
                <a:cubicBezTo>
                  <a:pt x="81" y="119"/>
                  <a:pt x="79" y="117"/>
                  <a:pt x="157" y="126"/>
                </a:cubicBezTo>
                <a:cubicBezTo>
                  <a:pt x="222" y="169"/>
                  <a:pt x="143" y="112"/>
                  <a:pt x="196" y="165"/>
                </a:cubicBezTo>
                <a:cubicBezTo>
                  <a:pt x="220" y="189"/>
                  <a:pt x="257" y="197"/>
                  <a:pt x="283" y="220"/>
                </a:cubicBezTo>
                <a:cubicBezTo>
                  <a:pt x="320" y="253"/>
                  <a:pt x="336" y="272"/>
                  <a:pt x="377" y="298"/>
                </a:cubicBezTo>
                <a:cubicBezTo>
                  <a:pt x="387" y="315"/>
                  <a:pt x="405" y="328"/>
                  <a:pt x="416" y="346"/>
                </a:cubicBezTo>
                <a:cubicBezTo>
                  <a:pt x="421" y="355"/>
                  <a:pt x="418" y="367"/>
                  <a:pt x="424" y="377"/>
                </a:cubicBezTo>
                <a:cubicBezTo>
                  <a:pt x="443" y="410"/>
                  <a:pt x="489" y="430"/>
                  <a:pt x="518" y="455"/>
                </a:cubicBezTo>
                <a:cubicBezTo>
                  <a:pt x="568" y="498"/>
                  <a:pt x="623" y="537"/>
                  <a:pt x="675" y="581"/>
                </a:cubicBezTo>
                <a:cubicBezTo>
                  <a:pt x="739" y="634"/>
                  <a:pt x="661" y="574"/>
                  <a:pt x="714" y="628"/>
                </a:cubicBezTo>
                <a:cubicBezTo>
                  <a:pt x="763" y="679"/>
                  <a:pt x="826" y="729"/>
                  <a:pt x="886" y="769"/>
                </a:cubicBezTo>
                <a:cubicBezTo>
                  <a:pt x="931" y="799"/>
                  <a:pt x="1000" y="870"/>
                  <a:pt x="1051" y="887"/>
                </a:cubicBezTo>
                <a:cubicBezTo>
                  <a:pt x="1094" y="901"/>
                  <a:pt x="1137" y="907"/>
                  <a:pt x="1177" y="934"/>
                </a:cubicBezTo>
                <a:cubicBezTo>
                  <a:pt x="1201" y="1010"/>
                  <a:pt x="1246" y="1072"/>
                  <a:pt x="1302" y="1130"/>
                </a:cubicBezTo>
                <a:cubicBezTo>
                  <a:pt x="1324" y="1195"/>
                  <a:pt x="1345" y="1255"/>
                  <a:pt x="1373" y="1318"/>
                </a:cubicBezTo>
                <a:cubicBezTo>
                  <a:pt x="1400" y="1380"/>
                  <a:pt x="1420" y="1449"/>
                  <a:pt x="1459" y="1506"/>
                </a:cubicBezTo>
                <a:cubicBezTo>
                  <a:pt x="1461" y="1514"/>
                  <a:pt x="1462" y="1522"/>
                  <a:pt x="1467" y="1530"/>
                </a:cubicBezTo>
                <a:cubicBezTo>
                  <a:pt x="1483" y="1557"/>
                  <a:pt x="1507" y="1579"/>
                  <a:pt x="1522" y="1608"/>
                </a:cubicBezTo>
                <a:cubicBezTo>
                  <a:pt x="1549" y="1663"/>
                  <a:pt x="1572" y="1705"/>
                  <a:pt x="1585" y="1765"/>
                </a:cubicBezTo>
                <a:cubicBezTo>
                  <a:pt x="1587" y="1796"/>
                  <a:pt x="1584" y="1828"/>
                  <a:pt x="1592" y="1859"/>
                </a:cubicBezTo>
                <a:cubicBezTo>
                  <a:pt x="1597" y="1879"/>
                  <a:pt x="1614" y="1895"/>
                  <a:pt x="1624" y="1914"/>
                </a:cubicBezTo>
                <a:cubicBezTo>
                  <a:pt x="1654" y="1970"/>
                  <a:pt x="1666" y="2035"/>
                  <a:pt x="1726" y="2063"/>
                </a:cubicBezTo>
                <a:cubicBezTo>
                  <a:pt x="1740" y="2082"/>
                  <a:pt x="1759" y="2098"/>
                  <a:pt x="1773" y="2118"/>
                </a:cubicBezTo>
                <a:cubicBezTo>
                  <a:pt x="1777" y="2124"/>
                  <a:pt x="1776" y="2134"/>
                  <a:pt x="1781" y="2142"/>
                </a:cubicBezTo>
                <a:cubicBezTo>
                  <a:pt x="1790" y="2158"/>
                  <a:pt x="1812" y="2189"/>
                  <a:pt x="1812" y="2189"/>
                </a:cubicBezTo>
                <a:cubicBezTo>
                  <a:pt x="1825" y="2242"/>
                  <a:pt x="1843" y="2271"/>
                  <a:pt x="1898" y="2291"/>
                </a:cubicBezTo>
                <a:cubicBezTo>
                  <a:pt x="1927" y="2334"/>
                  <a:pt x="1958" y="2375"/>
                  <a:pt x="1992" y="2416"/>
                </a:cubicBezTo>
                <a:cubicBezTo>
                  <a:pt x="2005" y="2432"/>
                  <a:pt x="2009" y="2456"/>
                  <a:pt x="2024" y="2471"/>
                </a:cubicBezTo>
                <a:cubicBezTo>
                  <a:pt x="2049" y="2496"/>
                  <a:pt x="2084" y="2508"/>
                  <a:pt x="2110" y="2534"/>
                </a:cubicBezTo>
              </a:path>
            </a:pathLst>
          </a:custGeom>
          <a:noFill/>
          <a:ln w="76200">
            <a:solidFill>
              <a:srgbClr val="FF0000"/>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anchor="ctr">
            <a:spAutoFit/>
          </a:bodyPr>
          <a:lstStyle/>
          <a:p>
            <a:pPr eaLnBrk="0" fontAlgn="base" hangingPunct="0">
              <a:spcBef>
                <a:spcPct val="0"/>
              </a:spcBef>
              <a:spcAft>
                <a:spcPct val="0"/>
              </a:spcAft>
            </a:pPr>
            <a:endParaRPr lang="en-GB" sz="2400">
              <a:solidFill>
                <a:srgbClr val="FFFFCC"/>
              </a:solidFill>
              <a:latin typeface="Arial" pitchFamily="34" charset="0"/>
            </a:endParaRPr>
          </a:p>
        </p:txBody>
      </p:sp>
      <p:sp>
        <p:nvSpPr>
          <p:cNvPr id="269341" name="Freeform 29"/>
          <p:cNvSpPr>
            <a:spLocks/>
          </p:cNvSpPr>
          <p:nvPr/>
        </p:nvSpPr>
        <p:spPr bwMode="auto">
          <a:xfrm>
            <a:off x="4114800" y="2590800"/>
            <a:ext cx="3200400" cy="3657600"/>
          </a:xfrm>
          <a:custGeom>
            <a:avLst/>
            <a:gdLst>
              <a:gd name="T0" fmla="*/ 0 w 2110"/>
              <a:gd name="T1" fmla="*/ 0 h 2534"/>
              <a:gd name="T2" fmla="*/ 2147483647 w 2110"/>
              <a:gd name="T3" fmla="*/ 2147483647 h 2534"/>
              <a:gd name="T4" fmla="*/ 2147483647 w 2110"/>
              <a:gd name="T5" fmla="*/ 2147483647 h 2534"/>
              <a:gd name="T6" fmla="*/ 2147483647 w 2110"/>
              <a:gd name="T7" fmla="*/ 2147483647 h 2534"/>
              <a:gd name="T8" fmla="*/ 2147483647 w 2110"/>
              <a:gd name="T9" fmla="*/ 2147483647 h 2534"/>
              <a:gd name="T10" fmla="*/ 2147483647 w 2110"/>
              <a:gd name="T11" fmla="*/ 2147483647 h 2534"/>
              <a:gd name="T12" fmla="*/ 2147483647 w 2110"/>
              <a:gd name="T13" fmla="*/ 2147483647 h 2534"/>
              <a:gd name="T14" fmla="*/ 2147483647 w 2110"/>
              <a:gd name="T15" fmla="*/ 2147483647 h 2534"/>
              <a:gd name="T16" fmla="*/ 2147483647 w 2110"/>
              <a:gd name="T17" fmla="*/ 2147483647 h 2534"/>
              <a:gd name="T18" fmla="*/ 2147483647 w 2110"/>
              <a:gd name="T19" fmla="*/ 2147483647 h 2534"/>
              <a:gd name="T20" fmla="*/ 2147483647 w 2110"/>
              <a:gd name="T21" fmla="*/ 2147483647 h 2534"/>
              <a:gd name="T22" fmla="*/ 2147483647 w 2110"/>
              <a:gd name="T23" fmla="*/ 2147483647 h 2534"/>
              <a:gd name="T24" fmla="*/ 2147483647 w 2110"/>
              <a:gd name="T25" fmla="*/ 2147483647 h 2534"/>
              <a:gd name="T26" fmla="*/ 2147483647 w 2110"/>
              <a:gd name="T27" fmla="*/ 2147483647 h 2534"/>
              <a:gd name="T28" fmla="*/ 2147483647 w 2110"/>
              <a:gd name="T29" fmla="*/ 2147483647 h 2534"/>
              <a:gd name="T30" fmla="*/ 2147483647 w 2110"/>
              <a:gd name="T31" fmla="*/ 2147483647 h 2534"/>
              <a:gd name="T32" fmla="*/ 2147483647 w 2110"/>
              <a:gd name="T33" fmla="*/ 2147483647 h 2534"/>
              <a:gd name="T34" fmla="*/ 2147483647 w 2110"/>
              <a:gd name="T35" fmla="*/ 2147483647 h 2534"/>
              <a:gd name="T36" fmla="*/ 2147483647 w 2110"/>
              <a:gd name="T37" fmla="*/ 2147483647 h 2534"/>
              <a:gd name="T38" fmla="*/ 2147483647 w 2110"/>
              <a:gd name="T39" fmla="*/ 2147483647 h 2534"/>
              <a:gd name="T40" fmla="*/ 2147483647 w 2110"/>
              <a:gd name="T41" fmla="*/ 2147483647 h 2534"/>
              <a:gd name="T42" fmla="*/ 2147483647 w 2110"/>
              <a:gd name="T43" fmla="*/ 2147483647 h 2534"/>
              <a:gd name="T44" fmla="*/ 2147483647 w 2110"/>
              <a:gd name="T45" fmla="*/ 2147483647 h 2534"/>
              <a:gd name="T46" fmla="*/ 2147483647 w 2110"/>
              <a:gd name="T47" fmla="*/ 2147483647 h 2534"/>
              <a:gd name="T48" fmla="*/ 2147483647 w 2110"/>
              <a:gd name="T49" fmla="*/ 2147483647 h 2534"/>
              <a:gd name="T50" fmla="*/ 2147483647 w 2110"/>
              <a:gd name="T51" fmla="*/ 2147483647 h 2534"/>
              <a:gd name="T52" fmla="*/ 2147483647 w 2110"/>
              <a:gd name="T53" fmla="*/ 2147483647 h 2534"/>
              <a:gd name="T54" fmla="*/ 2147483647 w 2110"/>
              <a:gd name="T55" fmla="*/ 2147483647 h 2534"/>
              <a:gd name="T56" fmla="*/ 2147483647 w 2110"/>
              <a:gd name="T57" fmla="*/ 2147483647 h 2534"/>
              <a:gd name="T58" fmla="*/ 2147483647 w 2110"/>
              <a:gd name="T59" fmla="*/ 2147483647 h 253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110"/>
              <a:gd name="T91" fmla="*/ 0 h 2534"/>
              <a:gd name="T92" fmla="*/ 2110 w 2110"/>
              <a:gd name="T93" fmla="*/ 2534 h 253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110" h="2534">
                <a:moveTo>
                  <a:pt x="0" y="0"/>
                </a:moveTo>
                <a:cubicBezTo>
                  <a:pt x="8" y="34"/>
                  <a:pt x="4" y="51"/>
                  <a:pt x="39" y="63"/>
                </a:cubicBezTo>
                <a:cubicBezTo>
                  <a:pt x="81" y="119"/>
                  <a:pt x="79" y="117"/>
                  <a:pt x="157" y="126"/>
                </a:cubicBezTo>
                <a:cubicBezTo>
                  <a:pt x="222" y="169"/>
                  <a:pt x="143" y="112"/>
                  <a:pt x="196" y="165"/>
                </a:cubicBezTo>
                <a:cubicBezTo>
                  <a:pt x="220" y="189"/>
                  <a:pt x="257" y="197"/>
                  <a:pt x="283" y="220"/>
                </a:cubicBezTo>
                <a:cubicBezTo>
                  <a:pt x="320" y="253"/>
                  <a:pt x="336" y="272"/>
                  <a:pt x="377" y="298"/>
                </a:cubicBezTo>
                <a:cubicBezTo>
                  <a:pt x="387" y="315"/>
                  <a:pt x="405" y="328"/>
                  <a:pt x="416" y="346"/>
                </a:cubicBezTo>
                <a:cubicBezTo>
                  <a:pt x="421" y="355"/>
                  <a:pt x="418" y="367"/>
                  <a:pt x="424" y="377"/>
                </a:cubicBezTo>
                <a:cubicBezTo>
                  <a:pt x="443" y="410"/>
                  <a:pt x="489" y="430"/>
                  <a:pt x="518" y="455"/>
                </a:cubicBezTo>
                <a:cubicBezTo>
                  <a:pt x="568" y="498"/>
                  <a:pt x="623" y="537"/>
                  <a:pt x="675" y="581"/>
                </a:cubicBezTo>
                <a:cubicBezTo>
                  <a:pt x="739" y="634"/>
                  <a:pt x="661" y="574"/>
                  <a:pt x="714" y="628"/>
                </a:cubicBezTo>
                <a:cubicBezTo>
                  <a:pt x="763" y="679"/>
                  <a:pt x="826" y="729"/>
                  <a:pt x="886" y="769"/>
                </a:cubicBezTo>
                <a:cubicBezTo>
                  <a:pt x="931" y="799"/>
                  <a:pt x="1000" y="870"/>
                  <a:pt x="1051" y="887"/>
                </a:cubicBezTo>
                <a:cubicBezTo>
                  <a:pt x="1094" y="901"/>
                  <a:pt x="1137" y="907"/>
                  <a:pt x="1177" y="934"/>
                </a:cubicBezTo>
                <a:cubicBezTo>
                  <a:pt x="1201" y="1010"/>
                  <a:pt x="1246" y="1072"/>
                  <a:pt x="1302" y="1130"/>
                </a:cubicBezTo>
                <a:cubicBezTo>
                  <a:pt x="1324" y="1195"/>
                  <a:pt x="1345" y="1255"/>
                  <a:pt x="1373" y="1318"/>
                </a:cubicBezTo>
                <a:cubicBezTo>
                  <a:pt x="1400" y="1380"/>
                  <a:pt x="1420" y="1449"/>
                  <a:pt x="1459" y="1506"/>
                </a:cubicBezTo>
                <a:cubicBezTo>
                  <a:pt x="1461" y="1514"/>
                  <a:pt x="1462" y="1522"/>
                  <a:pt x="1467" y="1530"/>
                </a:cubicBezTo>
                <a:cubicBezTo>
                  <a:pt x="1483" y="1557"/>
                  <a:pt x="1507" y="1579"/>
                  <a:pt x="1522" y="1608"/>
                </a:cubicBezTo>
                <a:cubicBezTo>
                  <a:pt x="1549" y="1663"/>
                  <a:pt x="1572" y="1705"/>
                  <a:pt x="1585" y="1765"/>
                </a:cubicBezTo>
                <a:cubicBezTo>
                  <a:pt x="1587" y="1796"/>
                  <a:pt x="1584" y="1828"/>
                  <a:pt x="1592" y="1859"/>
                </a:cubicBezTo>
                <a:cubicBezTo>
                  <a:pt x="1597" y="1879"/>
                  <a:pt x="1614" y="1895"/>
                  <a:pt x="1624" y="1914"/>
                </a:cubicBezTo>
                <a:cubicBezTo>
                  <a:pt x="1654" y="1970"/>
                  <a:pt x="1666" y="2035"/>
                  <a:pt x="1726" y="2063"/>
                </a:cubicBezTo>
                <a:cubicBezTo>
                  <a:pt x="1740" y="2082"/>
                  <a:pt x="1759" y="2098"/>
                  <a:pt x="1773" y="2118"/>
                </a:cubicBezTo>
                <a:cubicBezTo>
                  <a:pt x="1777" y="2124"/>
                  <a:pt x="1776" y="2134"/>
                  <a:pt x="1781" y="2142"/>
                </a:cubicBezTo>
                <a:cubicBezTo>
                  <a:pt x="1790" y="2158"/>
                  <a:pt x="1812" y="2189"/>
                  <a:pt x="1812" y="2189"/>
                </a:cubicBezTo>
                <a:cubicBezTo>
                  <a:pt x="1825" y="2242"/>
                  <a:pt x="1843" y="2271"/>
                  <a:pt x="1898" y="2291"/>
                </a:cubicBezTo>
                <a:cubicBezTo>
                  <a:pt x="1927" y="2334"/>
                  <a:pt x="1958" y="2375"/>
                  <a:pt x="1992" y="2416"/>
                </a:cubicBezTo>
                <a:cubicBezTo>
                  <a:pt x="2005" y="2432"/>
                  <a:pt x="2009" y="2456"/>
                  <a:pt x="2024" y="2471"/>
                </a:cubicBezTo>
                <a:cubicBezTo>
                  <a:pt x="2049" y="2496"/>
                  <a:pt x="2084" y="2508"/>
                  <a:pt x="2110" y="2534"/>
                </a:cubicBezTo>
              </a:path>
            </a:pathLst>
          </a:custGeom>
          <a:noFill/>
          <a:ln w="76200">
            <a:solidFill>
              <a:srgbClr val="FF8000"/>
            </a:solidFill>
            <a:round/>
            <a:headEnd type="triangle" w="med" len="med"/>
            <a:tailEn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anchor="ctr">
            <a:spAutoFit/>
          </a:bodyPr>
          <a:lstStyle/>
          <a:p>
            <a:pPr eaLnBrk="0" fontAlgn="base" hangingPunct="0">
              <a:spcBef>
                <a:spcPct val="0"/>
              </a:spcBef>
              <a:spcAft>
                <a:spcPct val="0"/>
              </a:spcAft>
            </a:pPr>
            <a:endParaRPr lang="en-GB" sz="2400">
              <a:solidFill>
                <a:srgbClr val="FFFFCC"/>
              </a:solidFill>
              <a:latin typeface="Arial" pitchFamily="34" charset="0"/>
            </a:endParaRPr>
          </a:p>
        </p:txBody>
      </p:sp>
      <p:sp>
        <p:nvSpPr>
          <p:cNvPr id="83999" name="Freeform 1055"/>
          <p:cNvSpPr>
            <a:spLocks/>
          </p:cNvSpPr>
          <p:nvPr/>
        </p:nvSpPr>
        <p:spPr bwMode="auto">
          <a:xfrm>
            <a:off x="2036763" y="2874963"/>
            <a:ext cx="5295900" cy="3271837"/>
          </a:xfrm>
          <a:custGeom>
            <a:avLst/>
            <a:gdLst>
              <a:gd name="T0" fmla="*/ 2147483647 w 3336"/>
              <a:gd name="T1" fmla="*/ 2147483647 h 2061"/>
              <a:gd name="T2" fmla="*/ 2147483647 w 3336"/>
              <a:gd name="T3" fmla="*/ 2147483647 h 2061"/>
              <a:gd name="T4" fmla="*/ 2147483647 w 3336"/>
              <a:gd name="T5" fmla="*/ 2147483647 h 2061"/>
              <a:gd name="T6" fmla="*/ 2147483647 w 3336"/>
              <a:gd name="T7" fmla="*/ 2147483647 h 2061"/>
              <a:gd name="T8" fmla="*/ 2147483647 w 3336"/>
              <a:gd name="T9" fmla="*/ 2147483647 h 2061"/>
              <a:gd name="T10" fmla="*/ 2147483647 w 3336"/>
              <a:gd name="T11" fmla="*/ 2147483647 h 2061"/>
              <a:gd name="T12" fmla="*/ 2147483647 w 3336"/>
              <a:gd name="T13" fmla="*/ 2147483647 h 2061"/>
              <a:gd name="T14" fmla="*/ 2147483647 w 3336"/>
              <a:gd name="T15" fmla="*/ 2147483647 h 2061"/>
              <a:gd name="T16" fmla="*/ 2147483647 w 3336"/>
              <a:gd name="T17" fmla="*/ 2147483647 h 2061"/>
              <a:gd name="T18" fmla="*/ 2147483647 w 3336"/>
              <a:gd name="T19" fmla="*/ 2147483647 h 2061"/>
              <a:gd name="T20" fmla="*/ 2147483647 w 3336"/>
              <a:gd name="T21" fmla="*/ 2147483647 h 2061"/>
              <a:gd name="T22" fmla="*/ 2147483647 w 3336"/>
              <a:gd name="T23" fmla="*/ 2147483647 h 2061"/>
              <a:gd name="T24" fmla="*/ 2147483647 w 3336"/>
              <a:gd name="T25" fmla="*/ 2147483647 h 2061"/>
              <a:gd name="T26" fmla="*/ 2147483647 w 3336"/>
              <a:gd name="T27" fmla="*/ 2147483647 h 2061"/>
              <a:gd name="T28" fmla="*/ 2147483647 w 3336"/>
              <a:gd name="T29" fmla="*/ 2147483647 h 2061"/>
              <a:gd name="T30" fmla="*/ 2147483647 w 3336"/>
              <a:gd name="T31" fmla="*/ 2147483647 h 2061"/>
              <a:gd name="T32" fmla="*/ 2147483647 w 3336"/>
              <a:gd name="T33" fmla="*/ 2147483647 h 2061"/>
              <a:gd name="T34" fmla="*/ 2147483647 w 3336"/>
              <a:gd name="T35" fmla="*/ 2147483647 h 2061"/>
              <a:gd name="T36" fmla="*/ 2147483647 w 3336"/>
              <a:gd name="T37" fmla="*/ 2147483647 h 2061"/>
              <a:gd name="T38" fmla="*/ 2147483647 w 3336"/>
              <a:gd name="T39" fmla="*/ 2147483647 h 2061"/>
              <a:gd name="T40" fmla="*/ 2147483647 w 3336"/>
              <a:gd name="T41" fmla="*/ 2147483647 h 2061"/>
              <a:gd name="T42" fmla="*/ 2147483647 w 3336"/>
              <a:gd name="T43" fmla="*/ 2147483647 h 2061"/>
              <a:gd name="T44" fmla="*/ 2147483647 w 3336"/>
              <a:gd name="T45" fmla="*/ 2147483647 h 2061"/>
              <a:gd name="T46" fmla="*/ 2147483647 w 3336"/>
              <a:gd name="T47" fmla="*/ 2147483647 h 2061"/>
              <a:gd name="T48" fmla="*/ 2147483647 w 3336"/>
              <a:gd name="T49" fmla="*/ 2147483647 h 2061"/>
              <a:gd name="T50" fmla="*/ 2147483647 w 3336"/>
              <a:gd name="T51" fmla="*/ 2147483647 h 2061"/>
              <a:gd name="T52" fmla="*/ 2147483647 w 3336"/>
              <a:gd name="T53" fmla="*/ 2147483647 h 2061"/>
              <a:gd name="T54" fmla="*/ 2147483647 w 3336"/>
              <a:gd name="T55" fmla="*/ 2147483647 h 2061"/>
              <a:gd name="T56" fmla="*/ 2147483647 w 3336"/>
              <a:gd name="T57" fmla="*/ 2147483647 h 2061"/>
              <a:gd name="T58" fmla="*/ 2147483647 w 3336"/>
              <a:gd name="T59" fmla="*/ 2147483647 h 2061"/>
              <a:gd name="T60" fmla="*/ 2147483647 w 3336"/>
              <a:gd name="T61" fmla="*/ 2147483647 h 2061"/>
              <a:gd name="T62" fmla="*/ 2147483647 w 3336"/>
              <a:gd name="T63" fmla="*/ 2147483647 h 2061"/>
              <a:gd name="T64" fmla="*/ 2147483647 w 3336"/>
              <a:gd name="T65" fmla="*/ 2147483647 h 2061"/>
              <a:gd name="T66" fmla="*/ 2147483647 w 3336"/>
              <a:gd name="T67" fmla="*/ 2147483647 h 2061"/>
              <a:gd name="T68" fmla="*/ 2147483647 w 3336"/>
              <a:gd name="T69" fmla="*/ 2147483647 h 2061"/>
              <a:gd name="T70" fmla="*/ 2147483647 w 3336"/>
              <a:gd name="T71" fmla="*/ 2147483647 h 2061"/>
              <a:gd name="T72" fmla="*/ 2147483647 w 3336"/>
              <a:gd name="T73" fmla="*/ 2147483647 h 2061"/>
              <a:gd name="T74" fmla="*/ 2147483647 w 3336"/>
              <a:gd name="T75" fmla="*/ 2147483647 h 2061"/>
              <a:gd name="T76" fmla="*/ 2147483647 w 3336"/>
              <a:gd name="T77" fmla="*/ 2147483647 h 2061"/>
              <a:gd name="T78" fmla="*/ 2147483647 w 3336"/>
              <a:gd name="T79" fmla="*/ 2147483647 h 2061"/>
              <a:gd name="T80" fmla="*/ 2147483647 w 3336"/>
              <a:gd name="T81" fmla="*/ 2147483647 h 2061"/>
              <a:gd name="T82" fmla="*/ 2147483647 w 3336"/>
              <a:gd name="T83" fmla="*/ 2147483647 h 2061"/>
              <a:gd name="T84" fmla="*/ 2147483647 w 3336"/>
              <a:gd name="T85" fmla="*/ 2147483647 h 2061"/>
              <a:gd name="T86" fmla="*/ 2147483647 w 3336"/>
              <a:gd name="T87" fmla="*/ 2147483647 h 2061"/>
              <a:gd name="T88" fmla="*/ 0 w 3336"/>
              <a:gd name="T89" fmla="*/ 0 h 206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3336"/>
              <a:gd name="T136" fmla="*/ 0 h 2061"/>
              <a:gd name="T137" fmla="*/ 3336 w 3336"/>
              <a:gd name="T138" fmla="*/ 2061 h 2061"/>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3336" h="2061">
                <a:moveTo>
                  <a:pt x="3336" y="2061"/>
                </a:moveTo>
                <a:cubicBezTo>
                  <a:pt x="3320" y="2003"/>
                  <a:pt x="3280" y="1942"/>
                  <a:pt x="3237" y="1902"/>
                </a:cubicBezTo>
                <a:cubicBezTo>
                  <a:pt x="3226" y="1856"/>
                  <a:pt x="3236" y="1849"/>
                  <a:pt x="3192" y="1827"/>
                </a:cubicBezTo>
                <a:cubicBezTo>
                  <a:pt x="3187" y="1819"/>
                  <a:pt x="3182" y="1810"/>
                  <a:pt x="3177" y="1804"/>
                </a:cubicBezTo>
                <a:cubicBezTo>
                  <a:pt x="3170" y="1795"/>
                  <a:pt x="3160" y="1790"/>
                  <a:pt x="3154" y="1782"/>
                </a:cubicBezTo>
                <a:cubicBezTo>
                  <a:pt x="3142" y="1765"/>
                  <a:pt x="3135" y="1745"/>
                  <a:pt x="3124" y="1729"/>
                </a:cubicBezTo>
                <a:cubicBezTo>
                  <a:pt x="3110" y="1686"/>
                  <a:pt x="3062" y="1615"/>
                  <a:pt x="3019" y="1600"/>
                </a:cubicBezTo>
                <a:cubicBezTo>
                  <a:pt x="3004" y="1581"/>
                  <a:pt x="2985" y="1567"/>
                  <a:pt x="2973" y="1548"/>
                </a:cubicBezTo>
                <a:cubicBezTo>
                  <a:pt x="2936" y="1487"/>
                  <a:pt x="2931" y="1445"/>
                  <a:pt x="2913" y="1382"/>
                </a:cubicBezTo>
                <a:cubicBezTo>
                  <a:pt x="2897" y="1330"/>
                  <a:pt x="2868" y="1284"/>
                  <a:pt x="2853" y="1231"/>
                </a:cubicBezTo>
                <a:cubicBezTo>
                  <a:pt x="2840" y="1185"/>
                  <a:pt x="2840" y="1139"/>
                  <a:pt x="2822" y="1095"/>
                </a:cubicBezTo>
                <a:cubicBezTo>
                  <a:pt x="2800" y="1044"/>
                  <a:pt x="2781" y="1025"/>
                  <a:pt x="2754" y="982"/>
                </a:cubicBezTo>
                <a:cubicBezTo>
                  <a:pt x="2710" y="912"/>
                  <a:pt x="2713" y="878"/>
                  <a:pt x="2634" y="846"/>
                </a:cubicBezTo>
                <a:cubicBezTo>
                  <a:pt x="2623" y="829"/>
                  <a:pt x="2605" y="817"/>
                  <a:pt x="2596" y="800"/>
                </a:cubicBezTo>
                <a:cubicBezTo>
                  <a:pt x="2577" y="764"/>
                  <a:pt x="2581" y="686"/>
                  <a:pt x="2558" y="657"/>
                </a:cubicBezTo>
                <a:cubicBezTo>
                  <a:pt x="2543" y="638"/>
                  <a:pt x="2461" y="612"/>
                  <a:pt x="2438" y="604"/>
                </a:cubicBezTo>
                <a:cubicBezTo>
                  <a:pt x="2429" y="564"/>
                  <a:pt x="2426" y="527"/>
                  <a:pt x="2385" y="514"/>
                </a:cubicBezTo>
                <a:cubicBezTo>
                  <a:pt x="2376" y="500"/>
                  <a:pt x="2362" y="489"/>
                  <a:pt x="2354" y="476"/>
                </a:cubicBezTo>
                <a:cubicBezTo>
                  <a:pt x="2337" y="449"/>
                  <a:pt x="2335" y="430"/>
                  <a:pt x="2309" y="408"/>
                </a:cubicBezTo>
                <a:cubicBezTo>
                  <a:pt x="2292" y="393"/>
                  <a:pt x="2268" y="373"/>
                  <a:pt x="2249" y="363"/>
                </a:cubicBezTo>
                <a:cubicBezTo>
                  <a:pt x="2227" y="352"/>
                  <a:pt x="2221" y="359"/>
                  <a:pt x="2204" y="340"/>
                </a:cubicBezTo>
                <a:cubicBezTo>
                  <a:pt x="2176" y="309"/>
                  <a:pt x="2163" y="287"/>
                  <a:pt x="2143" y="257"/>
                </a:cubicBezTo>
                <a:cubicBezTo>
                  <a:pt x="2108" y="280"/>
                  <a:pt x="2089" y="281"/>
                  <a:pt x="2045" y="287"/>
                </a:cubicBezTo>
                <a:cubicBezTo>
                  <a:pt x="2037" y="289"/>
                  <a:pt x="2030" y="294"/>
                  <a:pt x="2022" y="295"/>
                </a:cubicBezTo>
                <a:cubicBezTo>
                  <a:pt x="1946" y="299"/>
                  <a:pt x="1870" y="291"/>
                  <a:pt x="1796" y="302"/>
                </a:cubicBezTo>
                <a:cubicBezTo>
                  <a:pt x="1780" y="304"/>
                  <a:pt x="1681" y="385"/>
                  <a:pt x="1660" y="393"/>
                </a:cubicBezTo>
                <a:cubicBezTo>
                  <a:pt x="1627" y="403"/>
                  <a:pt x="1584" y="411"/>
                  <a:pt x="1555" y="431"/>
                </a:cubicBezTo>
                <a:cubicBezTo>
                  <a:pt x="1537" y="442"/>
                  <a:pt x="1538" y="453"/>
                  <a:pt x="1517" y="461"/>
                </a:cubicBezTo>
                <a:cubicBezTo>
                  <a:pt x="1474" y="475"/>
                  <a:pt x="1432" y="477"/>
                  <a:pt x="1389" y="483"/>
                </a:cubicBezTo>
                <a:cubicBezTo>
                  <a:pt x="1339" y="504"/>
                  <a:pt x="1283" y="524"/>
                  <a:pt x="1230" y="536"/>
                </a:cubicBezTo>
                <a:cubicBezTo>
                  <a:pt x="1162" y="550"/>
                  <a:pt x="1066" y="551"/>
                  <a:pt x="1004" y="589"/>
                </a:cubicBezTo>
                <a:cubicBezTo>
                  <a:pt x="953" y="619"/>
                  <a:pt x="972" y="618"/>
                  <a:pt x="936" y="665"/>
                </a:cubicBezTo>
                <a:cubicBezTo>
                  <a:pt x="896" y="715"/>
                  <a:pt x="846" y="765"/>
                  <a:pt x="785" y="785"/>
                </a:cubicBezTo>
                <a:cubicBezTo>
                  <a:pt x="741" y="813"/>
                  <a:pt x="749" y="815"/>
                  <a:pt x="687" y="831"/>
                </a:cubicBezTo>
                <a:cubicBezTo>
                  <a:pt x="600" y="823"/>
                  <a:pt x="502" y="820"/>
                  <a:pt x="415" y="800"/>
                </a:cubicBezTo>
                <a:cubicBezTo>
                  <a:pt x="359" y="787"/>
                  <a:pt x="317" y="754"/>
                  <a:pt x="264" y="740"/>
                </a:cubicBezTo>
                <a:cubicBezTo>
                  <a:pt x="255" y="723"/>
                  <a:pt x="245" y="705"/>
                  <a:pt x="241" y="687"/>
                </a:cubicBezTo>
                <a:cubicBezTo>
                  <a:pt x="235" y="660"/>
                  <a:pt x="234" y="606"/>
                  <a:pt x="219" y="582"/>
                </a:cubicBezTo>
                <a:cubicBezTo>
                  <a:pt x="213" y="574"/>
                  <a:pt x="203" y="571"/>
                  <a:pt x="196" y="566"/>
                </a:cubicBezTo>
                <a:cubicBezTo>
                  <a:pt x="158" y="452"/>
                  <a:pt x="201" y="567"/>
                  <a:pt x="166" y="499"/>
                </a:cubicBezTo>
                <a:cubicBezTo>
                  <a:pt x="133" y="435"/>
                  <a:pt x="110" y="321"/>
                  <a:pt x="98" y="249"/>
                </a:cubicBezTo>
                <a:cubicBezTo>
                  <a:pt x="95" y="196"/>
                  <a:pt x="104" y="141"/>
                  <a:pt x="90" y="91"/>
                </a:cubicBezTo>
                <a:cubicBezTo>
                  <a:pt x="85" y="73"/>
                  <a:pt x="45" y="61"/>
                  <a:pt x="45" y="61"/>
                </a:cubicBezTo>
                <a:cubicBezTo>
                  <a:pt x="39" y="42"/>
                  <a:pt x="37" y="29"/>
                  <a:pt x="23" y="15"/>
                </a:cubicBezTo>
                <a:cubicBezTo>
                  <a:pt x="16" y="8"/>
                  <a:pt x="0" y="0"/>
                  <a:pt x="0" y="0"/>
                </a:cubicBezTo>
              </a:path>
            </a:pathLst>
          </a:custGeom>
          <a:noFill/>
          <a:ln w="76200">
            <a:solidFill>
              <a:srgbClr val="000070"/>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wrap="none" anchor="ctr">
            <a:spAutoFit/>
          </a:bodyPr>
          <a:lstStyle/>
          <a:p>
            <a:pPr eaLnBrk="0" fontAlgn="base" hangingPunct="0">
              <a:spcBef>
                <a:spcPct val="0"/>
              </a:spcBef>
              <a:spcAft>
                <a:spcPct val="0"/>
              </a:spcAft>
            </a:pPr>
            <a:endParaRPr lang="en-GB" sz="2400">
              <a:solidFill>
                <a:srgbClr val="FFFFCC"/>
              </a:solidFill>
              <a:latin typeface="Arial" pitchFamily="34" charset="0"/>
            </a:endParaRPr>
          </a:p>
        </p:txBody>
      </p:sp>
      <p:sp>
        <p:nvSpPr>
          <p:cNvPr id="84000" name="Freeform 1056"/>
          <p:cNvSpPr>
            <a:spLocks/>
          </p:cNvSpPr>
          <p:nvPr/>
        </p:nvSpPr>
        <p:spPr bwMode="auto">
          <a:xfrm>
            <a:off x="2322513" y="2398713"/>
            <a:ext cx="2809875" cy="1622425"/>
          </a:xfrm>
          <a:custGeom>
            <a:avLst/>
            <a:gdLst>
              <a:gd name="T0" fmla="*/ 0 w 1770"/>
              <a:gd name="T1" fmla="*/ 2147483647 h 1022"/>
              <a:gd name="T2" fmla="*/ 2147483647 w 1770"/>
              <a:gd name="T3" fmla="*/ 2147483647 h 1022"/>
              <a:gd name="T4" fmla="*/ 2147483647 w 1770"/>
              <a:gd name="T5" fmla="*/ 2147483647 h 1022"/>
              <a:gd name="T6" fmla="*/ 2147483647 w 1770"/>
              <a:gd name="T7" fmla="*/ 2147483647 h 1022"/>
              <a:gd name="T8" fmla="*/ 2147483647 w 1770"/>
              <a:gd name="T9" fmla="*/ 2147483647 h 1022"/>
              <a:gd name="T10" fmla="*/ 2147483647 w 1770"/>
              <a:gd name="T11" fmla="*/ 2147483647 h 1022"/>
              <a:gd name="T12" fmla="*/ 2147483647 w 1770"/>
              <a:gd name="T13" fmla="*/ 2147483647 h 1022"/>
              <a:gd name="T14" fmla="*/ 2147483647 w 1770"/>
              <a:gd name="T15" fmla="*/ 2147483647 h 1022"/>
              <a:gd name="T16" fmla="*/ 2147483647 w 1770"/>
              <a:gd name="T17" fmla="*/ 2147483647 h 1022"/>
              <a:gd name="T18" fmla="*/ 2147483647 w 1770"/>
              <a:gd name="T19" fmla="*/ 2147483647 h 1022"/>
              <a:gd name="T20" fmla="*/ 2147483647 w 1770"/>
              <a:gd name="T21" fmla="*/ 2147483647 h 1022"/>
              <a:gd name="T22" fmla="*/ 2147483647 w 1770"/>
              <a:gd name="T23" fmla="*/ 2147483647 h 1022"/>
              <a:gd name="T24" fmla="*/ 2147483647 w 1770"/>
              <a:gd name="T25" fmla="*/ 2147483647 h 1022"/>
              <a:gd name="T26" fmla="*/ 2147483647 w 1770"/>
              <a:gd name="T27" fmla="*/ 2147483647 h 1022"/>
              <a:gd name="T28" fmla="*/ 2147483647 w 1770"/>
              <a:gd name="T29" fmla="*/ 2147483647 h 1022"/>
              <a:gd name="T30" fmla="*/ 2147483647 w 1770"/>
              <a:gd name="T31" fmla="*/ 2147483647 h 1022"/>
              <a:gd name="T32" fmla="*/ 2147483647 w 1770"/>
              <a:gd name="T33" fmla="*/ 2147483647 h 1022"/>
              <a:gd name="T34" fmla="*/ 2147483647 w 1770"/>
              <a:gd name="T35" fmla="*/ 2147483647 h 1022"/>
              <a:gd name="T36" fmla="*/ 2147483647 w 1770"/>
              <a:gd name="T37" fmla="*/ 2147483647 h 1022"/>
              <a:gd name="T38" fmla="*/ 2147483647 w 1770"/>
              <a:gd name="T39" fmla="*/ 2147483647 h 1022"/>
              <a:gd name="T40" fmla="*/ 2147483647 w 1770"/>
              <a:gd name="T41" fmla="*/ 2147483647 h 1022"/>
              <a:gd name="T42" fmla="*/ 2147483647 w 1770"/>
              <a:gd name="T43" fmla="*/ 2147483647 h 1022"/>
              <a:gd name="T44" fmla="*/ 2147483647 w 1770"/>
              <a:gd name="T45" fmla="*/ 0 h 102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770"/>
              <a:gd name="T70" fmla="*/ 0 h 1022"/>
              <a:gd name="T71" fmla="*/ 1770 w 1770"/>
              <a:gd name="T72" fmla="*/ 1022 h 1022"/>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770" h="1022">
                <a:moveTo>
                  <a:pt x="0" y="323"/>
                </a:moveTo>
                <a:cubicBezTo>
                  <a:pt x="8" y="377"/>
                  <a:pt x="3" y="466"/>
                  <a:pt x="56" y="501"/>
                </a:cubicBezTo>
                <a:cubicBezTo>
                  <a:pt x="79" y="536"/>
                  <a:pt x="85" y="575"/>
                  <a:pt x="105" y="614"/>
                </a:cubicBezTo>
                <a:cubicBezTo>
                  <a:pt x="96" y="697"/>
                  <a:pt x="102" y="718"/>
                  <a:pt x="121" y="792"/>
                </a:cubicBezTo>
                <a:cubicBezTo>
                  <a:pt x="127" y="843"/>
                  <a:pt x="121" y="902"/>
                  <a:pt x="178" y="921"/>
                </a:cubicBezTo>
                <a:cubicBezTo>
                  <a:pt x="208" y="967"/>
                  <a:pt x="229" y="992"/>
                  <a:pt x="283" y="1010"/>
                </a:cubicBezTo>
                <a:cubicBezTo>
                  <a:pt x="328" y="1006"/>
                  <a:pt x="384" y="1022"/>
                  <a:pt x="420" y="994"/>
                </a:cubicBezTo>
                <a:cubicBezTo>
                  <a:pt x="436" y="980"/>
                  <a:pt x="443" y="958"/>
                  <a:pt x="460" y="945"/>
                </a:cubicBezTo>
                <a:cubicBezTo>
                  <a:pt x="489" y="920"/>
                  <a:pt x="538" y="900"/>
                  <a:pt x="574" y="889"/>
                </a:cubicBezTo>
                <a:cubicBezTo>
                  <a:pt x="609" y="853"/>
                  <a:pt x="654" y="829"/>
                  <a:pt x="687" y="792"/>
                </a:cubicBezTo>
                <a:cubicBezTo>
                  <a:pt x="707" y="768"/>
                  <a:pt x="696" y="765"/>
                  <a:pt x="727" y="752"/>
                </a:cubicBezTo>
                <a:cubicBezTo>
                  <a:pt x="775" y="731"/>
                  <a:pt x="829" y="715"/>
                  <a:pt x="881" y="703"/>
                </a:cubicBezTo>
                <a:cubicBezTo>
                  <a:pt x="899" y="692"/>
                  <a:pt x="921" y="685"/>
                  <a:pt x="937" y="671"/>
                </a:cubicBezTo>
                <a:cubicBezTo>
                  <a:pt x="972" y="638"/>
                  <a:pt x="962" y="604"/>
                  <a:pt x="1002" y="582"/>
                </a:cubicBezTo>
                <a:cubicBezTo>
                  <a:pt x="1030" y="565"/>
                  <a:pt x="1059" y="560"/>
                  <a:pt x="1091" y="550"/>
                </a:cubicBezTo>
                <a:cubicBezTo>
                  <a:pt x="1159" y="526"/>
                  <a:pt x="1228" y="500"/>
                  <a:pt x="1293" y="469"/>
                </a:cubicBezTo>
                <a:cubicBezTo>
                  <a:pt x="1315" y="433"/>
                  <a:pt x="1408" y="351"/>
                  <a:pt x="1446" y="339"/>
                </a:cubicBezTo>
                <a:cubicBezTo>
                  <a:pt x="1505" y="319"/>
                  <a:pt x="1529" y="316"/>
                  <a:pt x="1568" y="267"/>
                </a:cubicBezTo>
                <a:cubicBezTo>
                  <a:pt x="1575" y="234"/>
                  <a:pt x="1568" y="231"/>
                  <a:pt x="1600" y="218"/>
                </a:cubicBezTo>
                <a:cubicBezTo>
                  <a:pt x="1615" y="211"/>
                  <a:pt x="1648" y="202"/>
                  <a:pt x="1648" y="202"/>
                </a:cubicBezTo>
                <a:cubicBezTo>
                  <a:pt x="1680" y="153"/>
                  <a:pt x="1654" y="114"/>
                  <a:pt x="1705" y="81"/>
                </a:cubicBezTo>
                <a:cubicBezTo>
                  <a:pt x="1712" y="57"/>
                  <a:pt x="1709" y="56"/>
                  <a:pt x="1729" y="40"/>
                </a:cubicBezTo>
                <a:cubicBezTo>
                  <a:pt x="1742" y="29"/>
                  <a:pt x="1770" y="20"/>
                  <a:pt x="1770" y="0"/>
                </a:cubicBezTo>
              </a:path>
            </a:pathLst>
          </a:custGeom>
          <a:noFill/>
          <a:ln w="76200">
            <a:solidFill>
              <a:srgbClr val="000070"/>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wrap="none" anchor="ctr">
            <a:spAutoFit/>
          </a:bodyPr>
          <a:lstStyle/>
          <a:p>
            <a:pPr eaLnBrk="0" fontAlgn="base" hangingPunct="0">
              <a:spcBef>
                <a:spcPct val="0"/>
              </a:spcBef>
              <a:spcAft>
                <a:spcPct val="0"/>
              </a:spcAft>
            </a:pPr>
            <a:endParaRPr lang="en-GB" sz="2400">
              <a:solidFill>
                <a:srgbClr val="FFFFCC"/>
              </a:solidFill>
              <a:latin typeface="Arial" pitchFamily="34" charset="0"/>
            </a:endParaRPr>
          </a:p>
        </p:txBody>
      </p:sp>
      <p:sp>
        <p:nvSpPr>
          <p:cNvPr id="10" name="AutoShape 11"/>
          <p:cNvSpPr>
            <a:spLocks noChangeArrowheads="1"/>
          </p:cNvSpPr>
          <p:nvPr/>
        </p:nvSpPr>
        <p:spPr bwMode="auto">
          <a:xfrm>
            <a:off x="457200" y="5481638"/>
            <a:ext cx="3962400" cy="511175"/>
          </a:xfrm>
          <a:prstGeom prst="roundRect">
            <a:avLst>
              <a:gd name="adj" fmla="val 16667"/>
            </a:avLst>
          </a:prstGeom>
          <a:noFill/>
          <a:ln w="76200">
            <a:solidFill>
              <a:srgbClr val="663300"/>
            </a:solidFill>
            <a:round/>
            <a:headEnd/>
            <a:tailEn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anchor="ct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0" fontAlgn="base" hangingPunct="0">
              <a:spcBef>
                <a:spcPct val="0"/>
              </a:spcBef>
              <a:spcAft>
                <a:spcPct val="0"/>
              </a:spcAft>
            </a:pPr>
            <a:endParaRPr lang="en-US" altLang="en-US">
              <a:solidFill>
                <a:srgbClr val="663300"/>
              </a:solidFill>
              <a:effectLst>
                <a:outerShdw blurRad="38100" dist="38100" dir="2700000" algn="tl">
                  <a:srgbClr val="000000"/>
                </a:outerShdw>
              </a:effectLst>
              <a:latin typeface="Garamond" pitchFamily="18" charset="0"/>
            </a:endParaRPr>
          </a:p>
        </p:txBody>
      </p:sp>
      <p:sp>
        <p:nvSpPr>
          <p:cNvPr id="411682" name="AutoShape 11"/>
          <p:cNvSpPr>
            <a:spLocks noChangeArrowheads="1"/>
          </p:cNvSpPr>
          <p:nvPr/>
        </p:nvSpPr>
        <p:spPr bwMode="auto">
          <a:xfrm>
            <a:off x="457200" y="4953000"/>
            <a:ext cx="3962400" cy="549275"/>
          </a:xfrm>
          <a:prstGeom prst="roundRect">
            <a:avLst>
              <a:gd name="adj" fmla="val 16667"/>
            </a:avLst>
          </a:prstGeom>
          <a:noFill/>
          <a:ln w="76200">
            <a:solidFill>
              <a:schemeClr val="bg2"/>
            </a:solidFill>
            <a:round/>
            <a:headEnd/>
            <a:tailEn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anchor="ct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0" fontAlgn="base" hangingPunct="0">
              <a:spcBef>
                <a:spcPct val="0"/>
              </a:spcBef>
              <a:spcAft>
                <a:spcPct val="0"/>
              </a:spcAft>
            </a:pPr>
            <a:endParaRPr lang="en-US" altLang="en-US">
              <a:solidFill>
                <a:srgbClr val="008000"/>
              </a:solidFill>
              <a:latin typeface="Garamond" pitchFamily="18" charset="0"/>
            </a:endParaRPr>
          </a:p>
        </p:txBody>
      </p:sp>
      <p:sp>
        <p:nvSpPr>
          <p:cNvPr id="269323" name="AutoShape 11"/>
          <p:cNvSpPr>
            <a:spLocks noChangeArrowheads="1"/>
          </p:cNvSpPr>
          <p:nvPr/>
        </p:nvSpPr>
        <p:spPr bwMode="auto">
          <a:xfrm>
            <a:off x="7162800" y="5089525"/>
            <a:ext cx="1676400" cy="777875"/>
          </a:xfrm>
          <a:prstGeom prst="roundRect">
            <a:avLst>
              <a:gd name="adj" fmla="val 16667"/>
            </a:avLst>
          </a:prstGeom>
          <a:noFill/>
          <a:ln w="76200">
            <a:solidFill>
              <a:srgbClr val="0099CC"/>
            </a:solidFill>
            <a:round/>
            <a:headEnd/>
            <a:tailEn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anchor="ct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0" fontAlgn="base" hangingPunct="0">
              <a:spcBef>
                <a:spcPct val="0"/>
              </a:spcBef>
              <a:spcAft>
                <a:spcPct val="0"/>
              </a:spcAft>
            </a:pPr>
            <a:endParaRPr lang="en-US" altLang="en-US">
              <a:solidFill>
                <a:srgbClr val="0099CC"/>
              </a:solidFill>
              <a:effectLst>
                <a:outerShdw blurRad="38100" dist="38100" dir="2700000" algn="tl">
                  <a:srgbClr val="000000"/>
                </a:outerShdw>
              </a:effectLst>
              <a:latin typeface="Garamond" pitchFamily="18" charset="0"/>
            </a:endParaRPr>
          </a:p>
        </p:txBody>
      </p:sp>
      <p:sp>
        <p:nvSpPr>
          <p:cNvPr id="84014" name="Freeform 1070"/>
          <p:cNvSpPr>
            <a:spLocks/>
          </p:cNvSpPr>
          <p:nvPr/>
        </p:nvSpPr>
        <p:spPr bwMode="auto">
          <a:xfrm>
            <a:off x="1628775" y="2603500"/>
            <a:ext cx="3605213" cy="1590675"/>
          </a:xfrm>
          <a:custGeom>
            <a:avLst/>
            <a:gdLst>
              <a:gd name="T0" fmla="*/ 2147483647 w 2271"/>
              <a:gd name="T1" fmla="*/ 0 h 1002"/>
              <a:gd name="T2" fmla="*/ 2147483647 w 2271"/>
              <a:gd name="T3" fmla="*/ 2147483647 h 1002"/>
              <a:gd name="T4" fmla="*/ 2147483647 w 2271"/>
              <a:gd name="T5" fmla="*/ 2147483647 h 1002"/>
              <a:gd name="T6" fmla="*/ 2147483647 w 2271"/>
              <a:gd name="T7" fmla="*/ 2147483647 h 1002"/>
              <a:gd name="T8" fmla="*/ 2147483647 w 2271"/>
              <a:gd name="T9" fmla="*/ 2147483647 h 1002"/>
              <a:gd name="T10" fmla="*/ 2147483647 w 2271"/>
              <a:gd name="T11" fmla="*/ 2147483647 h 1002"/>
              <a:gd name="T12" fmla="*/ 2147483647 w 2271"/>
              <a:gd name="T13" fmla="*/ 2147483647 h 1002"/>
              <a:gd name="T14" fmla="*/ 2147483647 w 2271"/>
              <a:gd name="T15" fmla="*/ 2147483647 h 1002"/>
              <a:gd name="T16" fmla="*/ 2147483647 w 2271"/>
              <a:gd name="T17" fmla="*/ 2147483647 h 1002"/>
              <a:gd name="T18" fmla="*/ 2147483647 w 2271"/>
              <a:gd name="T19" fmla="*/ 2147483647 h 1002"/>
              <a:gd name="T20" fmla="*/ 2147483647 w 2271"/>
              <a:gd name="T21" fmla="*/ 2147483647 h 1002"/>
              <a:gd name="T22" fmla="*/ 2147483647 w 2271"/>
              <a:gd name="T23" fmla="*/ 2147483647 h 1002"/>
              <a:gd name="T24" fmla="*/ 2147483647 w 2271"/>
              <a:gd name="T25" fmla="*/ 2147483647 h 1002"/>
              <a:gd name="T26" fmla="*/ 2147483647 w 2271"/>
              <a:gd name="T27" fmla="*/ 2147483647 h 1002"/>
              <a:gd name="T28" fmla="*/ 2147483647 w 2271"/>
              <a:gd name="T29" fmla="*/ 2147483647 h 1002"/>
              <a:gd name="T30" fmla="*/ 2147483647 w 2271"/>
              <a:gd name="T31" fmla="*/ 2147483647 h 1002"/>
              <a:gd name="T32" fmla="*/ 2147483647 w 2271"/>
              <a:gd name="T33" fmla="*/ 2147483647 h 1002"/>
              <a:gd name="T34" fmla="*/ 0 w 2271"/>
              <a:gd name="T35" fmla="*/ 2147483647 h 100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271"/>
              <a:gd name="T55" fmla="*/ 0 h 1002"/>
              <a:gd name="T56" fmla="*/ 2271 w 2271"/>
              <a:gd name="T57" fmla="*/ 1002 h 100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271" h="1002">
                <a:moveTo>
                  <a:pt x="2271" y="0"/>
                </a:moveTo>
                <a:cubicBezTo>
                  <a:pt x="2258" y="39"/>
                  <a:pt x="2239" y="35"/>
                  <a:pt x="2207" y="57"/>
                </a:cubicBezTo>
                <a:cubicBezTo>
                  <a:pt x="2195" y="88"/>
                  <a:pt x="2171" y="91"/>
                  <a:pt x="2158" y="122"/>
                </a:cubicBezTo>
                <a:cubicBezTo>
                  <a:pt x="2141" y="160"/>
                  <a:pt x="2132" y="210"/>
                  <a:pt x="2093" y="235"/>
                </a:cubicBezTo>
                <a:cubicBezTo>
                  <a:pt x="2039" y="267"/>
                  <a:pt x="2099" y="213"/>
                  <a:pt x="2045" y="259"/>
                </a:cubicBezTo>
                <a:cubicBezTo>
                  <a:pt x="2012" y="286"/>
                  <a:pt x="2006" y="341"/>
                  <a:pt x="1972" y="364"/>
                </a:cubicBezTo>
                <a:cubicBezTo>
                  <a:pt x="1881" y="424"/>
                  <a:pt x="1942" y="389"/>
                  <a:pt x="1778" y="445"/>
                </a:cubicBezTo>
                <a:cubicBezTo>
                  <a:pt x="1751" y="472"/>
                  <a:pt x="1734" y="516"/>
                  <a:pt x="1697" y="526"/>
                </a:cubicBezTo>
                <a:cubicBezTo>
                  <a:pt x="1643" y="539"/>
                  <a:pt x="1561" y="558"/>
                  <a:pt x="1520" y="590"/>
                </a:cubicBezTo>
                <a:cubicBezTo>
                  <a:pt x="1437" y="652"/>
                  <a:pt x="1367" y="722"/>
                  <a:pt x="1285" y="784"/>
                </a:cubicBezTo>
                <a:cubicBezTo>
                  <a:pt x="1242" y="815"/>
                  <a:pt x="1278" y="786"/>
                  <a:pt x="1213" y="816"/>
                </a:cubicBezTo>
                <a:cubicBezTo>
                  <a:pt x="1123" y="857"/>
                  <a:pt x="1037" y="909"/>
                  <a:pt x="946" y="946"/>
                </a:cubicBezTo>
                <a:cubicBezTo>
                  <a:pt x="906" y="985"/>
                  <a:pt x="859" y="985"/>
                  <a:pt x="808" y="1002"/>
                </a:cubicBezTo>
                <a:cubicBezTo>
                  <a:pt x="644" y="995"/>
                  <a:pt x="613" y="988"/>
                  <a:pt x="485" y="970"/>
                </a:cubicBezTo>
                <a:cubicBezTo>
                  <a:pt x="458" y="961"/>
                  <a:pt x="438" y="946"/>
                  <a:pt x="412" y="938"/>
                </a:cubicBezTo>
                <a:cubicBezTo>
                  <a:pt x="379" y="837"/>
                  <a:pt x="195" y="838"/>
                  <a:pt x="113" y="816"/>
                </a:cubicBezTo>
                <a:cubicBezTo>
                  <a:pt x="84" y="794"/>
                  <a:pt x="69" y="771"/>
                  <a:pt x="41" y="752"/>
                </a:cubicBezTo>
                <a:cubicBezTo>
                  <a:pt x="28" y="732"/>
                  <a:pt x="16" y="719"/>
                  <a:pt x="0" y="703"/>
                </a:cubicBezTo>
              </a:path>
            </a:pathLst>
          </a:custGeom>
          <a:noFill/>
          <a:ln w="76200">
            <a:solidFill>
              <a:schemeClr val="bg2"/>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wrap="none" anchor="ctr">
            <a:spAutoFit/>
          </a:bodyPr>
          <a:lstStyle/>
          <a:p>
            <a:pPr eaLnBrk="0" fontAlgn="base" hangingPunct="0">
              <a:spcBef>
                <a:spcPct val="0"/>
              </a:spcBef>
              <a:spcAft>
                <a:spcPct val="0"/>
              </a:spcAft>
            </a:pPr>
            <a:endParaRPr lang="en-GB" sz="2400">
              <a:solidFill>
                <a:srgbClr val="FFFFCC"/>
              </a:solidFill>
              <a:latin typeface="Arial" pitchFamily="34" charset="0"/>
            </a:endParaRPr>
          </a:p>
        </p:txBody>
      </p:sp>
      <p:sp>
        <p:nvSpPr>
          <p:cNvPr id="84015" name="Freeform 1071"/>
          <p:cNvSpPr>
            <a:spLocks/>
          </p:cNvSpPr>
          <p:nvPr/>
        </p:nvSpPr>
        <p:spPr bwMode="auto">
          <a:xfrm>
            <a:off x="1706563" y="1911350"/>
            <a:ext cx="1808162" cy="1795463"/>
          </a:xfrm>
          <a:custGeom>
            <a:avLst/>
            <a:gdLst>
              <a:gd name="T0" fmla="*/ 0 w 1139"/>
              <a:gd name="T1" fmla="*/ 2147483647 h 1131"/>
              <a:gd name="T2" fmla="*/ 2147483647 w 1139"/>
              <a:gd name="T3" fmla="*/ 2147483647 h 1131"/>
              <a:gd name="T4" fmla="*/ 2147483647 w 1139"/>
              <a:gd name="T5" fmla="*/ 2147483647 h 1131"/>
              <a:gd name="T6" fmla="*/ 2147483647 w 1139"/>
              <a:gd name="T7" fmla="*/ 2147483647 h 1131"/>
              <a:gd name="T8" fmla="*/ 2147483647 w 1139"/>
              <a:gd name="T9" fmla="*/ 2147483647 h 1131"/>
              <a:gd name="T10" fmla="*/ 2147483647 w 1139"/>
              <a:gd name="T11" fmla="*/ 2147483647 h 1131"/>
              <a:gd name="T12" fmla="*/ 2147483647 w 1139"/>
              <a:gd name="T13" fmla="*/ 2147483647 h 1131"/>
              <a:gd name="T14" fmla="*/ 2147483647 w 1139"/>
              <a:gd name="T15" fmla="*/ 2147483647 h 1131"/>
              <a:gd name="T16" fmla="*/ 2147483647 w 1139"/>
              <a:gd name="T17" fmla="*/ 2147483647 h 1131"/>
              <a:gd name="T18" fmla="*/ 2147483647 w 1139"/>
              <a:gd name="T19" fmla="*/ 2147483647 h 1131"/>
              <a:gd name="T20" fmla="*/ 2147483647 w 1139"/>
              <a:gd name="T21" fmla="*/ 2147483647 h 1131"/>
              <a:gd name="T22" fmla="*/ 2147483647 w 1139"/>
              <a:gd name="T23" fmla="*/ 2147483647 h 1131"/>
              <a:gd name="T24" fmla="*/ 2147483647 w 1139"/>
              <a:gd name="T25" fmla="*/ 2147483647 h 1131"/>
              <a:gd name="T26" fmla="*/ 2147483647 w 1139"/>
              <a:gd name="T27" fmla="*/ 2147483647 h 1131"/>
              <a:gd name="T28" fmla="*/ 2147483647 w 1139"/>
              <a:gd name="T29" fmla="*/ 0 h 113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139"/>
              <a:gd name="T46" fmla="*/ 0 h 1131"/>
              <a:gd name="T47" fmla="*/ 1139 w 1139"/>
              <a:gd name="T48" fmla="*/ 1131 h 113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139" h="1131">
                <a:moveTo>
                  <a:pt x="0" y="1131"/>
                </a:moveTo>
                <a:cubicBezTo>
                  <a:pt x="27" y="1112"/>
                  <a:pt x="37" y="1098"/>
                  <a:pt x="48" y="1067"/>
                </a:cubicBezTo>
                <a:cubicBezTo>
                  <a:pt x="50" y="1048"/>
                  <a:pt x="49" y="1028"/>
                  <a:pt x="56" y="1010"/>
                </a:cubicBezTo>
                <a:cubicBezTo>
                  <a:pt x="67" y="977"/>
                  <a:pt x="133" y="971"/>
                  <a:pt x="161" y="962"/>
                </a:cubicBezTo>
                <a:cubicBezTo>
                  <a:pt x="166" y="945"/>
                  <a:pt x="165" y="925"/>
                  <a:pt x="178" y="913"/>
                </a:cubicBezTo>
                <a:cubicBezTo>
                  <a:pt x="221" y="869"/>
                  <a:pt x="236" y="875"/>
                  <a:pt x="291" y="857"/>
                </a:cubicBezTo>
                <a:cubicBezTo>
                  <a:pt x="305" y="827"/>
                  <a:pt x="321" y="781"/>
                  <a:pt x="347" y="760"/>
                </a:cubicBezTo>
                <a:cubicBezTo>
                  <a:pt x="373" y="737"/>
                  <a:pt x="402" y="728"/>
                  <a:pt x="428" y="703"/>
                </a:cubicBezTo>
                <a:cubicBezTo>
                  <a:pt x="442" y="658"/>
                  <a:pt x="474" y="652"/>
                  <a:pt x="517" y="638"/>
                </a:cubicBezTo>
                <a:cubicBezTo>
                  <a:pt x="607" y="561"/>
                  <a:pt x="546" y="623"/>
                  <a:pt x="614" y="525"/>
                </a:cubicBezTo>
                <a:cubicBezTo>
                  <a:pt x="645" y="479"/>
                  <a:pt x="686" y="441"/>
                  <a:pt x="719" y="396"/>
                </a:cubicBezTo>
                <a:cubicBezTo>
                  <a:pt x="787" y="301"/>
                  <a:pt x="852" y="193"/>
                  <a:pt x="945" y="121"/>
                </a:cubicBezTo>
                <a:cubicBezTo>
                  <a:pt x="973" y="98"/>
                  <a:pt x="1008" y="83"/>
                  <a:pt x="1034" y="57"/>
                </a:cubicBezTo>
                <a:cubicBezTo>
                  <a:pt x="1038" y="52"/>
                  <a:pt x="1061" y="27"/>
                  <a:pt x="1067" y="24"/>
                </a:cubicBezTo>
                <a:cubicBezTo>
                  <a:pt x="1087" y="12"/>
                  <a:pt x="1139" y="24"/>
                  <a:pt x="1139" y="0"/>
                </a:cubicBezTo>
              </a:path>
            </a:pathLst>
          </a:custGeom>
          <a:noFill/>
          <a:ln w="76200">
            <a:solidFill>
              <a:schemeClr val="bg2"/>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wrap="none" anchor="ctr">
            <a:spAutoFit/>
          </a:bodyPr>
          <a:lstStyle/>
          <a:p>
            <a:pPr eaLnBrk="0" fontAlgn="base" hangingPunct="0">
              <a:spcBef>
                <a:spcPct val="0"/>
              </a:spcBef>
              <a:spcAft>
                <a:spcPct val="0"/>
              </a:spcAft>
            </a:pPr>
            <a:endParaRPr lang="en-GB" sz="2400">
              <a:solidFill>
                <a:srgbClr val="FFFFCC"/>
              </a:solidFill>
              <a:latin typeface="Arial" pitchFamily="34" charset="0"/>
            </a:endParaRPr>
          </a:p>
        </p:txBody>
      </p:sp>
      <p:sp>
        <p:nvSpPr>
          <p:cNvPr id="84016" name="Freeform 1072"/>
          <p:cNvSpPr>
            <a:spLocks/>
          </p:cNvSpPr>
          <p:nvPr/>
        </p:nvSpPr>
        <p:spPr bwMode="auto">
          <a:xfrm>
            <a:off x="2847975" y="1763713"/>
            <a:ext cx="628650" cy="123825"/>
          </a:xfrm>
          <a:custGeom>
            <a:avLst/>
            <a:gdLst>
              <a:gd name="T0" fmla="*/ 2147483647 w 396"/>
              <a:gd name="T1" fmla="*/ 2147483647 h 78"/>
              <a:gd name="T2" fmla="*/ 2147483647 w 396"/>
              <a:gd name="T3" fmla="*/ 2147483647 h 78"/>
              <a:gd name="T4" fmla="*/ 2147483647 w 396"/>
              <a:gd name="T5" fmla="*/ 2147483647 h 78"/>
              <a:gd name="T6" fmla="*/ 2147483647 w 396"/>
              <a:gd name="T7" fmla="*/ 2147483647 h 78"/>
              <a:gd name="T8" fmla="*/ 2147483647 w 396"/>
              <a:gd name="T9" fmla="*/ 2147483647 h 78"/>
              <a:gd name="T10" fmla="*/ 0 w 396"/>
              <a:gd name="T11" fmla="*/ 2147483647 h 78"/>
              <a:gd name="T12" fmla="*/ 0 60000 65536"/>
              <a:gd name="T13" fmla="*/ 0 60000 65536"/>
              <a:gd name="T14" fmla="*/ 0 60000 65536"/>
              <a:gd name="T15" fmla="*/ 0 60000 65536"/>
              <a:gd name="T16" fmla="*/ 0 60000 65536"/>
              <a:gd name="T17" fmla="*/ 0 60000 65536"/>
              <a:gd name="T18" fmla="*/ 0 w 396"/>
              <a:gd name="T19" fmla="*/ 0 h 78"/>
              <a:gd name="T20" fmla="*/ 396 w 396"/>
              <a:gd name="T21" fmla="*/ 78 h 78"/>
            </a:gdLst>
            <a:ahLst/>
            <a:cxnLst>
              <a:cxn ang="T12">
                <a:pos x="T0" y="T1"/>
              </a:cxn>
              <a:cxn ang="T13">
                <a:pos x="T2" y="T3"/>
              </a:cxn>
              <a:cxn ang="T14">
                <a:pos x="T4" y="T5"/>
              </a:cxn>
              <a:cxn ang="T15">
                <a:pos x="T6" y="T7"/>
              </a:cxn>
              <a:cxn ang="T16">
                <a:pos x="T8" y="T9"/>
              </a:cxn>
              <a:cxn ang="T17">
                <a:pos x="T10" y="T11"/>
              </a:cxn>
            </a:cxnLst>
            <a:rect l="T18" t="T19" r="T20" b="T21"/>
            <a:pathLst>
              <a:path w="396" h="78">
                <a:moveTo>
                  <a:pt x="396" y="77"/>
                </a:moveTo>
                <a:cubicBezTo>
                  <a:pt x="371" y="72"/>
                  <a:pt x="340" y="78"/>
                  <a:pt x="323" y="61"/>
                </a:cubicBezTo>
                <a:cubicBezTo>
                  <a:pt x="316" y="54"/>
                  <a:pt x="321" y="41"/>
                  <a:pt x="315" y="36"/>
                </a:cubicBezTo>
                <a:cubicBezTo>
                  <a:pt x="306" y="29"/>
                  <a:pt x="293" y="29"/>
                  <a:pt x="283" y="28"/>
                </a:cubicBezTo>
                <a:cubicBezTo>
                  <a:pt x="250" y="24"/>
                  <a:pt x="218" y="22"/>
                  <a:pt x="186" y="20"/>
                </a:cubicBezTo>
                <a:cubicBezTo>
                  <a:pt x="126" y="0"/>
                  <a:pt x="62" y="4"/>
                  <a:pt x="0" y="4"/>
                </a:cubicBezTo>
              </a:path>
            </a:pathLst>
          </a:custGeom>
          <a:noFill/>
          <a:ln w="76200">
            <a:solidFill>
              <a:schemeClr val="bg2"/>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wrap="none" anchor="ctr">
            <a:spAutoFit/>
          </a:bodyPr>
          <a:lstStyle/>
          <a:p>
            <a:pPr eaLnBrk="0" fontAlgn="base" hangingPunct="0">
              <a:spcBef>
                <a:spcPct val="0"/>
              </a:spcBef>
              <a:spcAft>
                <a:spcPct val="0"/>
              </a:spcAft>
            </a:pPr>
            <a:endParaRPr lang="en-GB" sz="2400">
              <a:solidFill>
                <a:srgbClr val="FFFFCC"/>
              </a:solidFill>
              <a:latin typeface="Arial" pitchFamily="34" charset="0"/>
            </a:endParaRPr>
          </a:p>
        </p:txBody>
      </p:sp>
      <p:sp>
        <p:nvSpPr>
          <p:cNvPr id="84017" name="Freeform 1073"/>
          <p:cNvSpPr>
            <a:spLocks/>
          </p:cNvSpPr>
          <p:nvPr/>
        </p:nvSpPr>
        <p:spPr bwMode="auto">
          <a:xfrm>
            <a:off x="2090738" y="1731963"/>
            <a:ext cx="539750" cy="1000125"/>
          </a:xfrm>
          <a:custGeom>
            <a:avLst/>
            <a:gdLst>
              <a:gd name="T0" fmla="*/ 2147483647 w 340"/>
              <a:gd name="T1" fmla="*/ 0 h 630"/>
              <a:gd name="T2" fmla="*/ 2147483647 w 340"/>
              <a:gd name="T3" fmla="*/ 2147483647 h 630"/>
              <a:gd name="T4" fmla="*/ 2147483647 w 340"/>
              <a:gd name="T5" fmla="*/ 2147483647 h 630"/>
              <a:gd name="T6" fmla="*/ 2147483647 w 340"/>
              <a:gd name="T7" fmla="*/ 2147483647 h 630"/>
              <a:gd name="T8" fmla="*/ 0 w 340"/>
              <a:gd name="T9" fmla="*/ 2147483647 h 630"/>
              <a:gd name="T10" fmla="*/ 0 60000 65536"/>
              <a:gd name="T11" fmla="*/ 0 60000 65536"/>
              <a:gd name="T12" fmla="*/ 0 60000 65536"/>
              <a:gd name="T13" fmla="*/ 0 60000 65536"/>
              <a:gd name="T14" fmla="*/ 0 60000 65536"/>
              <a:gd name="T15" fmla="*/ 0 w 340"/>
              <a:gd name="T16" fmla="*/ 0 h 630"/>
              <a:gd name="T17" fmla="*/ 340 w 340"/>
              <a:gd name="T18" fmla="*/ 630 h 630"/>
            </a:gdLst>
            <a:ahLst/>
            <a:cxnLst>
              <a:cxn ang="T10">
                <a:pos x="T0" y="T1"/>
              </a:cxn>
              <a:cxn ang="T11">
                <a:pos x="T2" y="T3"/>
              </a:cxn>
              <a:cxn ang="T12">
                <a:pos x="T4" y="T5"/>
              </a:cxn>
              <a:cxn ang="T13">
                <a:pos x="T6" y="T7"/>
              </a:cxn>
              <a:cxn ang="T14">
                <a:pos x="T8" y="T9"/>
              </a:cxn>
            </a:cxnLst>
            <a:rect l="T15" t="T16" r="T17" b="T18"/>
            <a:pathLst>
              <a:path w="340" h="630">
                <a:moveTo>
                  <a:pt x="340" y="0"/>
                </a:moveTo>
                <a:cubicBezTo>
                  <a:pt x="275" y="15"/>
                  <a:pt x="213" y="18"/>
                  <a:pt x="154" y="48"/>
                </a:cubicBezTo>
                <a:cubicBezTo>
                  <a:pt x="125" y="77"/>
                  <a:pt x="97" y="104"/>
                  <a:pt x="73" y="137"/>
                </a:cubicBezTo>
                <a:cubicBezTo>
                  <a:pt x="55" y="244"/>
                  <a:pt x="58" y="351"/>
                  <a:pt x="49" y="460"/>
                </a:cubicBezTo>
                <a:cubicBezTo>
                  <a:pt x="46" y="486"/>
                  <a:pt x="38" y="610"/>
                  <a:pt x="0" y="630"/>
                </a:cubicBezTo>
              </a:path>
            </a:pathLst>
          </a:custGeom>
          <a:noFill/>
          <a:ln w="76200">
            <a:solidFill>
              <a:srgbClr val="118012"/>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wrap="none" anchor="ctr">
            <a:spAutoFit/>
          </a:bodyPr>
          <a:lstStyle/>
          <a:p>
            <a:pPr eaLnBrk="0" fontAlgn="base" hangingPunct="0">
              <a:spcBef>
                <a:spcPct val="0"/>
              </a:spcBef>
              <a:spcAft>
                <a:spcPct val="0"/>
              </a:spcAft>
            </a:pPr>
            <a:endParaRPr lang="en-GB" sz="2400">
              <a:solidFill>
                <a:srgbClr val="FFFFCC"/>
              </a:solidFill>
              <a:latin typeface="Arial" pitchFamily="34" charset="0"/>
            </a:endParaRPr>
          </a:p>
        </p:txBody>
      </p:sp>
      <p:sp>
        <p:nvSpPr>
          <p:cNvPr id="411677" name="AutoShape 11"/>
          <p:cNvSpPr>
            <a:spLocks noChangeArrowheads="1"/>
          </p:cNvSpPr>
          <p:nvPr/>
        </p:nvSpPr>
        <p:spPr bwMode="auto">
          <a:xfrm>
            <a:off x="7470775" y="76200"/>
            <a:ext cx="1673225" cy="1284288"/>
          </a:xfrm>
          <a:prstGeom prst="roundRect">
            <a:avLst>
              <a:gd name="adj" fmla="val 16667"/>
            </a:avLst>
          </a:prstGeom>
          <a:noFill/>
          <a:ln w="76200">
            <a:solidFill>
              <a:srgbClr val="6D6D6D"/>
            </a:solidFill>
            <a:round/>
            <a:headEnd/>
            <a:tailEn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anchor="ct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0" fontAlgn="base" hangingPunct="0">
              <a:spcBef>
                <a:spcPct val="0"/>
              </a:spcBef>
              <a:spcAft>
                <a:spcPct val="0"/>
              </a:spcAft>
            </a:pPr>
            <a:endParaRPr lang="en-US" altLang="en-US">
              <a:solidFill>
                <a:srgbClr val="6D6D6D"/>
              </a:solidFill>
              <a:latin typeface="Garamond" pitchFamily="18" charset="0"/>
            </a:endParaRPr>
          </a:p>
        </p:txBody>
      </p:sp>
      <p:sp>
        <p:nvSpPr>
          <p:cNvPr id="505883" name="Text Box 30"/>
          <p:cNvSpPr txBox="1">
            <a:spLocks noChangeArrowheads="1"/>
          </p:cNvSpPr>
          <p:nvPr/>
        </p:nvSpPr>
        <p:spPr bwMode="auto">
          <a:xfrm>
            <a:off x="8748713" y="0"/>
            <a:ext cx="395287" cy="276225"/>
          </a:xfrm>
          <a:prstGeom prst="rect">
            <a:avLst/>
          </a:prstGeom>
          <a:solidFill>
            <a:schemeClr val="bg2"/>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fontAlgn="base">
              <a:spcBef>
                <a:spcPct val="0"/>
              </a:spcBef>
              <a:spcAft>
                <a:spcPct val="0"/>
              </a:spcAft>
            </a:pPr>
            <a:r>
              <a:rPr lang="en-US" altLang="en-US" sz="1200" b="1">
                <a:solidFill>
                  <a:srgbClr val="FFFFFF"/>
                </a:solidFill>
              </a:rPr>
              <a:t>64</a:t>
            </a:r>
            <a:endParaRPr lang="en-US" altLang="en-US" sz="1200">
              <a:solidFill>
                <a:srgbClr val="FFFFFF"/>
              </a:solidFill>
            </a:endParaRPr>
          </a:p>
        </p:txBody>
      </p:sp>
      <p:pic>
        <p:nvPicPr>
          <p:cNvPr id="49" name="Picture 8" descr="j023794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03800" y="2781300"/>
            <a:ext cx="1716088" cy="1212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1" name="Text Box 20"/>
          <p:cNvSpPr txBox="1">
            <a:spLocks noChangeArrowheads="1"/>
          </p:cNvSpPr>
          <p:nvPr/>
        </p:nvSpPr>
        <p:spPr bwMode="auto">
          <a:xfrm>
            <a:off x="7524750" y="476250"/>
            <a:ext cx="1262063" cy="461963"/>
          </a:xfrm>
          <a:prstGeom prst="rect">
            <a:avLst/>
          </a:prstGeom>
          <a:noFill/>
          <a:ln>
            <a:noFill/>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fontAlgn="base">
              <a:spcBef>
                <a:spcPct val="0"/>
              </a:spcBef>
              <a:spcAft>
                <a:spcPct val="0"/>
              </a:spcAft>
            </a:pPr>
            <a:r>
              <a:rPr lang="zh-CN" altLang="en-US">
                <a:solidFill>
                  <a:srgbClr val="737300"/>
                </a:solidFill>
                <a:effectLst>
                  <a:outerShdw blurRad="38100" dist="38100" dir="2700000" algn="tl">
                    <a:srgbClr val="000000"/>
                  </a:outerShdw>
                </a:effectLst>
                <a:latin typeface="Chalkboard" charset="0"/>
              </a:rPr>
              <a:t>星期三</a:t>
            </a:r>
            <a:r>
              <a:rPr lang="en-SG" altLang="zh-CN">
                <a:solidFill>
                  <a:srgbClr val="737300"/>
                </a:solidFill>
                <a:effectLst>
                  <a:outerShdw blurRad="38100" dist="38100" dir="2700000" algn="tl">
                    <a:srgbClr val="000000"/>
                  </a:outerShdw>
                </a:effectLst>
                <a:latin typeface="Chalkboard" charset="0"/>
              </a:rPr>
              <a:t>:</a:t>
            </a:r>
            <a:endParaRPr lang="en-US" altLang="en-US">
              <a:solidFill>
                <a:srgbClr val="737300"/>
              </a:solidFill>
              <a:effectLst>
                <a:outerShdw blurRad="38100" dist="38100" dir="2700000" algn="tl">
                  <a:srgbClr val="000000"/>
                </a:outerShdw>
              </a:effectLst>
              <a:latin typeface="Chalkboard" charset="0"/>
            </a:endParaRPr>
          </a:p>
        </p:txBody>
      </p:sp>
      <p:sp>
        <p:nvSpPr>
          <p:cNvPr id="52" name="Text Box 20"/>
          <p:cNvSpPr txBox="1">
            <a:spLocks noChangeArrowheads="1"/>
          </p:cNvSpPr>
          <p:nvPr/>
        </p:nvSpPr>
        <p:spPr bwMode="auto">
          <a:xfrm>
            <a:off x="7667625" y="3429000"/>
            <a:ext cx="1262063" cy="461963"/>
          </a:xfrm>
          <a:prstGeom prst="rect">
            <a:avLst/>
          </a:prstGeom>
          <a:noFill/>
          <a:ln>
            <a:noFill/>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fontAlgn="base">
              <a:spcBef>
                <a:spcPct val="0"/>
              </a:spcBef>
              <a:spcAft>
                <a:spcPct val="0"/>
              </a:spcAft>
            </a:pPr>
            <a:r>
              <a:rPr lang="zh-CN" altLang="en-US">
                <a:solidFill>
                  <a:srgbClr val="F6530A"/>
                </a:solidFill>
                <a:effectLst>
                  <a:outerShdw blurRad="38100" dist="38100" dir="2700000" algn="tl">
                    <a:srgbClr val="000000"/>
                  </a:outerShdw>
                </a:effectLst>
                <a:latin typeface="Chalkboard" charset="0"/>
              </a:rPr>
              <a:t>星期五</a:t>
            </a:r>
            <a:r>
              <a:rPr lang="en-SG" altLang="zh-CN">
                <a:solidFill>
                  <a:srgbClr val="F6530A"/>
                </a:solidFill>
                <a:effectLst>
                  <a:outerShdw blurRad="38100" dist="38100" dir="2700000" algn="tl">
                    <a:srgbClr val="000000"/>
                  </a:outerShdw>
                </a:effectLst>
                <a:latin typeface="Chalkboard" charset="0"/>
              </a:rPr>
              <a:t>:</a:t>
            </a:r>
            <a:endParaRPr lang="en-US" altLang="en-US">
              <a:solidFill>
                <a:srgbClr val="F6530A"/>
              </a:solidFill>
              <a:effectLst>
                <a:outerShdw blurRad="38100" dist="38100" dir="2700000" algn="tl">
                  <a:srgbClr val="000000"/>
                </a:outerShdw>
              </a:effectLst>
              <a:latin typeface="Chalkboard" charset="0"/>
            </a:endParaRPr>
          </a:p>
        </p:txBody>
      </p:sp>
      <p:sp>
        <p:nvSpPr>
          <p:cNvPr id="53" name="Text Box 20"/>
          <p:cNvSpPr txBox="1">
            <a:spLocks noChangeArrowheads="1"/>
          </p:cNvSpPr>
          <p:nvPr/>
        </p:nvSpPr>
        <p:spPr bwMode="auto">
          <a:xfrm>
            <a:off x="7380288" y="5373688"/>
            <a:ext cx="1181100" cy="461962"/>
          </a:xfrm>
          <a:prstGeom prst="rect">
            <a:avLst/>
          </a:prstGeom>
          <a:noFill/>
          <a:ln>
            <a:noFill/>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fontAlgn="base">
              <a:spcBef>
                <a:spcPct val="0"/>
              </a:spcBef>
              <a:spcAft>
                <a:spcPct val="0"/>
              </a:spcAft>
            </a:pPr>
            <a:r>
              <a:rPr lang="zh-CN" altLang="en-US">
                <a:solidFill>
                  <a:srgbClr val="00B0F0"/>
                </a:solidFill>
                <a:effectLst>
                  <a:outerShdw blurRad="38100" dist="38100" dir="2700000" algn="tl">
                    <a:srgbClr val="000000"/>
                  </a:outerShdw>
                </a:effectLst>
                <a:latin typeface="Microsoft YaHei" pitchFamily="34" charset="-122"/>
                <a:ea typeface="Microsoft YaHei" pitchFamily="34" charset="-122"/>
              </a:rPr>
              <a:t>星期六</a:t>
            </a:r>
            <a:r>
              <a:rPr lang="en-US" altLang="zh-CN">
                <a:solidFill>
                  <a:srgbClr val="00B0F0"/>
                </a:solidFill>
                <a:effectLst>
                  <a:outerShdw blurRad="38100" dist="38100" dir="2700000" algn="tl">
                    <a:srgbClr val="000000"/>
                  </a:outerShdw>
                </a:effectLst>
                <a:latin typeface="Microsoft YaHei" pitchFamily="34" charset="-122"/>
                <a:ea typeface="Microsoft YaHei" pitchFamily="34" charset="-122"/>
              </a:rPr>
              <a:t>:</a:t>
            </a:r>
            <a:endParaRPr lang="en-US" altLang="en-US">
              <a:solidFill>
                <a:srgbClr val="00B0F0"/>
              </a:solidFill>
              <a:effectLst>
                <a:outerShdw blurRad="38100" dist="38100" dir="2700000" algn="tl">
                  <a:srgbClr val="000000"/>
                </a:outerShdw>
              </a:effectLst>
              <a:latin typeface="Microsoft YaHei" pitchFamily="34" charset="-122"/>
              <a:ea typeface="Microsoft YaHei" pitchFamily="34" charset="-122"/>
            </a:endParaRPr>
          </a:p>
        </p:txBody>
      </p:sp>
      <p:sp>
        <p:nvSpPr>
          <p:cNvPr id="54" name="Text Box 20"/>
          <p:cNvSpPr txBox="1">
            <a:spLocks noChangeArrowheads="1"/>
          </p:cNvSpPr>
          <p:nvPr/>
        </p:nvSpPr>
        <p:spPr bwMode="auto">
          <a:xfrm>
            <a:off x="1042988" y="4076700"/>
            <a:ext cx="1262062" cy="461963"/>
          </a:xfrm>
          <a:prstGeom prst="rect">
            <a:avLst/>
          </a:prstGeom>
          <a:noFill/>
          <a:ln>
            <a:noFill/>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fontAlgn="base">
              <a:spcBef>
                <a:spcPct val="0"/>
              </a:spcBef>
              <a:spcAft>
                <a:spcPct val="0"/>
              </a:spcAft>
            </a:pPr>
            <a:r>
              <a:rPr lang="zh-CN" altLang="en-US">
                <a:solidFill>
                  <a:srgbClr val="002060"/>
                </a:solidFill>
                <a:effectLst>
                  <a:outerShdw blurRad="38100" dist="38100" dir="2700000" algn="tl">
                    <a:srgbClr val="000000"/>
                  </a:outerShdw>
                </a:effectLst>
                <a:latin typeface="Chalkboard" charset="0"/>
              </a:rPr>
              <a:t>星期四</a:t>
            </a:r>
            <a:r>
              <a:rPr lang="en-SG" altLang="zh-CN">
                <a:solidFill>
                  <a:srgbClr val="002060"/>
                </a:solidFill>
                <a:effectLst>
                  <a:outerShdw blurRad="38100" dist="38100" dir="2700000" algn="tl">
                    <a:srgbClr val="000000"/>
                  </a:outerShdw>
                </a:effectLst>
                <a:latin typeface="Chalkboard" charset="0"/>
              </a:rPr>
              <a:t>:</a:t>
            </a:r>
            <a:endParaRPr lang="en-US" altLang="en-US">
              <a:solidFill>
                <a:srgbClr val="002060"/>
              </a:solidFill>
              <a:effectLst>
                <a:outerShdw blurRad="38100" dist="38100" dir="2700000" algn="tl">
                  <a:srgbClr val="000000"/>
                </a:outerShdw>
              </a:effectLst>
              <a:latin typeface="Chalkboard" charset="0"/>
            </a:endParaRPr>
          </a:p>
        </p:txBody>
      </p:sp>
      <p:sp>
        <p:nvSpPr>
          <p:cNvPr id="55" name="Text Box 20"/>
          <p:cNvSpPr txBox="1">
            <a:spLocks noChangeArrowheads="1"/>
          </p:cNvSpPr>
          <p:nvPr/>
        </p:nvSpPr>
        <p:spPr bwMode="auto">
          <a:xfrm>
            <a:off x="2339975" y="4941888"/>
            <a:ext cx="1262063" cy="460375"/>
          </a:xfrm>
          <a:prstGeom prst="rect">
            <a:avLst/>
          </a:prstGeom>
          <a:noFill/>
          <a:ln>
            <a:noFill/>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fontAlgn="base">
              <a:spcBef>
                <a:spcPct val="0"/>
              </a:spcBef>
              <a:spcAft>
                <a:spcPct val="0"/>
              </a:spcAft>
            </a:pPr>
            <a:r>
              <a:rPr lang="zh-CN" altLang="en-US">
                <a:solidFill>
                  <a:srgbClr val="17181D"/>
                </a:solidFill>
                <a:effectLst>
                  <a:outerShdw blurRad="38100" dist="38100" dir="2700000" algn="tl">
                    <a:srgbClr val="000000"/>
                  </a:outerShdw>
                </a:effectLst>
                <a:latin typeface="Chalkboard" charset="0"/>
              </a:rPr>
              <a:t>星期五</a:t>
            </a:r>
            <a:r>
              <a:rPr lang="en-SG" altLang="zh-CN">
                <a:solidFill>
                  <a:srgbClr val="17181D"/>
                </a:solidFill>
                <a:effectLst>
                  <a:outerShdw blurRad="38100" dist="38100" dir="2700000" algn="tl">
                    <a:srgbClr val="000000"/>
                  </a:outerShdw>
                </a:effectLst>
                <a:latin typeface="Chalkboard" charset="0"/>
              </a:rPr>
              <a:t>:</a:t>
            </a:r>
            <a:endParaRPr lang="en-US" altLang="en-US">
              <a:solidFill>
                <a:srgbClr val="17181D"/>
              </a:solidFill>
              <a:effectLst>
                <a:outerShdw blurRad="38100" dist="38100" dir="2700000" algn="tl">
                  <a:srgbClr val="000000"/>
                </a:outerShdw>
              </a:effectLst>
              <a:latin typeface="Chalkboard" charset="0"/>
            </a:endParaRPr>
          </a:p>
        </p:txBody>
      </p:sp>
      <p:sp>
        <p:nvSpPr>
          <p:cNvPr id="56" name="Text Box 20"/>
          <p:cNvSpPr txBox="1">
            <a:spLocks noChangeArrowheads="1"/>
          </p:cNvSpPr>
          <p:nvPr/>
        </p:nvSpPr>
        <p:spPr bwMode="auto">
          <a:xfrm>
            <a:off x="1763713" y="5516563"/>
            <a:ext cx="1262062" cy="461962"/>
          </a:xfrm>
          <a:prstGeom prst="rect">
            <a:avLst/>
          </a:prstGeom>
          <a:noFill/>
          <a:ln>
            <a:noFill/>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fontAlgn="base">
              <a:spcBef>
                <a:spcPct val="0"/>
              </a:spcBef>
              <a:spcAft>
                <a:spcPct val="0"/>
              </a:spcAft>
            </a:pPr>
            <a:r>
              <a:rPr lang="zh-CN" altLang="en-US">
                <a:solidFill>
                  <a:srgbClr val="7030A0"/>
                </a:solidFill>
                <a:effectLst>
                  <a:outerShdw blurRad="38100" dist="38100" dir="2700000" algn="tl">
                    <a:srgbClr val="000000"/>
                  </a:outerShdw>
                </a:effectLst>
                <a:latin typeface="Chalkboard" charset="0"/>
              </a:rPr>
              <a:t>星期六</a:t>
            </a:r>
            <a:r>
              <a:rPr lang="en-SG" altLang="zh-CN">
                <a:solidFill>
                  <a:srgbClr val="7030A0"/>
                </a:solidFill>
                <a:effectLst>
                  <a:outerShdw blurRad="38100" dist="38100" dir="2700000" algn="tl">
                    <a:srgbClr val="000000"/>
                  </a:outerShdw>
                </a:effectLst>
                <a:latin typeface="Chalkboard" charset="0"/>
              </a:rPr>
              <a:t>:</a:t>
            </a:r>
            <a:endParaRPr lang="en-US" altLang="en-US">
              <a:solidFill>
                <a:srgbClr val="7030A0"/>
              </a:solidFill>
              <a:effectLst>
                <a:outerShdw blurRad="38100" dist="38100" dir="2700000" algn="tl">
                  <a:srgbClr val="000000"/>
                </a:outerShdw>
              </a:effectLst>
              <a:latin typeface="Chalkboard" charset="0"/>
            </a:endParaRPr>
          </a:p>
        </p:txBody>
      </p:sp>
      <p:sp>
        <p:nvSpPr>
          <p:cNvPr id="57" name="Text Box 20"/>
          <p:cNvSpPr txBox="1">
            <a:spLocks noChangeArrowheads="1"/>
          </p:cNvSpPr>
          <p:nvPr/>
        </p:nvSpPr>
        <p:spPr bwMode="auto">
          <a:xfrm>
            <a:off x="1835150" y="6021388"/>
            <a:ext cx="1262063" cy="461962"/>
          </a:xfrm>
          <a:prstGeom prst="rect">
            <a:avLst/>
          </a:prstGeom>
          <a:noFill/>
          <a:ln>
            <a:noFill/>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fontAlgn="base">
              <a:spcBef>
                <a:spcPct val="0"/>
              </a:spcBef>
              <a:spcAft>
                <a:spcPct val="0"/>
              </a:spcAft>
            </a:pPr>
            <a:r>
              <a:rPr lang="zh-CN" altLang="en-US">
                <a:solidFill>
                  <a:srgbClr val="009242"/>
                </a:solidFill>
                <a:effectLst>
                  <a:outerShdw blurRad="38100" dist="38100" dir="2700000" algn="tl">
                    <a:srgbClr val="000000"/>
                  </a:outerShdw>
                </a:effectLst>
                <a:latin typeface="Chalkboard" charset="0"/>
              </a:rPr>
              <a:t>星期日</a:t>
            </a:r>
            <a:r>
              <a:rPr lang="en-SG" altLang="zh-CN">
                <a:solidFill>
                  <a:srgbClr val="009242"/>
                </a:solidFill>
                <a:effectLst>
                  <a:outerShdw blurRad="38100" dist="38100" dir="2700000" algn="tl">
                    <a:srgbClr val="000000"/>
                  </a:outerShdw>
                </a:effectLst>
                <a:latin typeface="Chalkboard" charset="0"/>
              </a:rPr>
              <a:t>:</a:t>
            </a:r>
            <a:endParaRPr lang="en-US" altLang="en-US">
              <a:solidFill>
                <a:srgbClr val="009242"/>
              </a:solidFill>
              <a:effectLst>
                <a:outerShdw blurRad="38100" dist="38100" dir="2700000" algn="tl">
                  <a:srgbClr val="000000"/>
                </a:outerShdw>
              </a:effectLst>
              <a:latin typeface="Chalkboard" charset="0"/>
            </a:endParaRPr>
          </a:p>
        </p:txBody>
      </p:sp>
      <p:sp>
        <p:nvSpPr>
          <p:cNvPr id="58" name="Text Box 20"/>
          <p:cNvSpPr txBox="1">
            <a:spLocks noChangeArrowheads="1"/>
          </p:cNvSpPr>
          <p:nvPr/>
        </p:nvSpPr>
        <p:spPr bwMode="auto">
          <a:xfrm>
            <a:off x="4932363" y="4149725"/>
            <a:ext cx="1262062" cy="460375"/>
          </a:xfrm>
          <a:prstGeom prst="rect">
            <a:avLst/>
          </a:prstGeom>
          <a:noFill/>
          <a:ln>
            <a:noFill/>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fontAlgn="base">
              <a:spcBef>
                <a:spcPct val="0"/>
              </a:spcBef>
              <a:spcAft>
                <a:spcPct val="0"/>
              </a:spcAft>
            </a:pPr>
            <a:r>
              <a:rPr lang="zh-CN" altLang="en-US">
                <a:solidFill>
                  <a:srgbClr val="990073"/>
                </a:solidFill>
                <a:effectLst>
                  <a:outerShdw blurRad="38100" dist="38100" dir="2700000" algn="tl">
                    <a:srgbClr val="000000"/>
                  </a:outerShdw>
                </a:effectLst>
                <a:latin typeface="Chalkboard" charset="0"/>
              </a:rPr>
              <a:t>星期日</a:t>
            </a:r>
            <a:r>
              <a:rPr lang="en-SG" altLang="zh-CN">
                <a:solidFill>
                  <a:srgbClr val="990073"/>
                </a:solidFill>
                <a:effectLst>
                  <a:outerShdw blurRad="38100" dist="38100" dir="2700000" algn="tl">
                    <a:srgbClr val="000000"/>
                  </a:outerShdw>
                </a:effectLst>
                <a:latin typeface="Chalkboard" charset="0"/>
              </a:rPr>
              <a:t>:</a:t>
            </a:r>
            <a:endParaRPr lang="en-US" altLang="en-US">
              <a:solidFill>
                <a:srgbClr val="990073"/>
              </a:solidFill>
              <a:effectLst>
                <a:outerShdw blurRad="38100" dist="38100" dir="2700000" algn="tl">
                  <a:srgbClr val="000000"/>
                </a:outerShdw>
              </a:effectLst>
              <a:latin typeface="Chalkboard" charset="0"/>
            </a:endParaRPr>
          </a:p>
        </p:txBody>
      </p:sp>
    </p:spTree>
    <p:extLst>
      <p:ext uri="{BB962C8B-B14F-4D97-AF65-F5344CB8AC3E}">
        <p14:creationId xmlns:p14="http://schemas.microsoft.com/office/powerpoint/2010/main" val="19388455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69317"/>
                                        </p:tgtEl>
                                        <p:attrNameLst>
                                          <p:attrName>style.visibility</p:attrName>
                                        </p:attrNameLst>
                                      </p:cBhvr>
                                      <p:to>
                                        <p:strVal val="visible"/>
                                      </p:to>
                                    </p:set>
                                    <p:animEffect transition="in" filter="wipe(down)">
                                      <p:cBhvr>
                                        <p:cTn id="7" dur="500"/>
                                        <p:tgtEl>
                                          <p:spTgt spid="26931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xit" presetSubtype="10" fill="hold" grpId="1" nodeType="clickEffect">
                                  <p:stCondLst>
                                    <p:cond delay="0"/>
                                  </p:stCondLst>
                                  <p:childTnLst>
                                    <p:animEffect transition="out" filter="blinds(horizontal)">
                                      <p:cBhvr>
                                        <p:cTn id="11" dur="500"/>
                                        <p:tgtEl>
                                          <p:spTgt spid="269317"/>
                                        </p:tgtEl>
                                      </p:cBhvr>
                                    </p:animEffect>
                                    <p:set>
                                      <p:cBhvr>
                                        <p:cTn id="12" dur="1" fill="hold">
                                          <p:stCondLst>
                                            <p:cond delay="499"/>
                                          </p:stCondLst>
                                        </p:cTn>
                                        <p:tgtEl>
                                          <p:spTgt spid="269317"/>
                                        </p:tgtEl>
                                        <p:attrNameLst>
                                          <p:attrName>style.visibility</p:attrName>
                                        </p:attrNameLst>
                                      </p:cBhvr>
                                      <p:to>
                                        <p:strVal val="hidden"/>
                                      </p:to>
                                    </p:set>
                                  </p:childTnLst>
                                </p:cTn>
                              </p:par>
                              <p:par>
                                <p:cTn id="13" presetID="9" presetClass="entr" presetSubtype="0" fill="hold" nodeType="withEffect">
                                  <p:stCondLst>
                                    <p:cond delay="0"/>
                                  </p:stCondLst>
                                  <p:childTnLst>
                                    <p:set>
                                      <p:cBhvr>
                                        <p:cTn id="14" dur="1" fill="hold">
                                          <p:stCondLst>
                                            <p:cond delay="0"/>
                                          </p:stCondLst>
                                        </p:cTn>
                                        <p:tgtEl>
                                          <p:spTgt spid="49"/>
                                        </p:tgtEl>
                                        <p:attrNameLst>
                                          <p:attrName>style.visibility</p:attrName>
                                        </p:attrNameLst>
                                      </p:cBhvr>
                                      <p:to>
                                        <p:strVal val="visible"/>
                                      </p:to>
                                    </p:set>
                                    <p:animEffect transition="in" filter="dissolve">
                                      <p:cBhvr>
                                        <p:cTn id="15" dur="500"/>
                                        <p:tgtEl>
                                          <p:spTgt spid="49"/>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5" presetClass="exit" presetSubtype="10" fill="hold" nodeType="clickEffect">
                                  <p:stCondLst>
                                    <p:cond delay="0"/>
                                  </p:stCondLst>
                                  <p:childTnLst>
                                    <p:animEffect transition="out" filter="checkerboard(across)">
                                      <p:cBhvr>
                                        <p:cTn id="19" dur="500"/>
                                        <p:tgtEl>
                                          <p:spTgt spid="49"/>
                                        </p:tgtEl>
                                      </p:cBhvr>
                                    </p:animEffect>
                                    <p:set>
                                      <p:cBhvr>
                                        <p:cTn id="20" dur="1" fill="hold">
                                          <p:stCondLst>
                                            <p:cond delay="499"/>
                                          </p:stCondLst>
                                        </p:cTn>
                                        <p:tgtEl>
                                          <p:spTgt spid="49"/>
                                        </p:tgtEl>
                                        <p:attrNameLst>
                                          <p:attrName>style.visibility</p:attrName>
                                        </p:attrNameLst>
                                      </p:cBhvr>
                                      <p:to>
                                        <p:strVal val="hidden"/>
                                      </p:to>
                                    </p:set>
                                  </p:childTnLst>
                                </p:cTn>
                              </p:par>
                            </p:childTnLst>
                          </p:cTn>
                        </p:par>
                        <p:par>
                          <p:cTn id="21" fill="hold" nodeType="afterGroup">
                            <p:stCondLst>
                              <p:cond delay="500"/>
                            </p:stCondLst>
                            <p:childTnLst>
                              <p:par>
                                <p:cTn id="22" presetID="22" presetClass="entr" presetSubtype="4" fill="hold" grpId="0" nodeType="afterEffect">
                                  <p:stCondLst>
                                    <p:cond delay="0"/>
                                  </p:stCondLst>
                                  <p:childTnLst>
                                    <p:set>
                                      <p:cBhvr>
                                        <p:cTn id="23" dur="1" fill="hold">
                                          <p:stCondLst>
                                            <p:cond delay="0"/>
                                          </p:stCondLst>
                                        </p:cTn>
                                        <p:tgtEl>
                                          <p:spTgt spid="269318"/>
                                        </p:tgtEl>
                                        <p:attrNameLst>
                                          <p:attrName>style.visibility</p:attrName>
                                        </p:attrNameLst>
                                      </p:cBhvr>
                                      <p:to>
                                        <p:strVal val="visible"/>
                                      </p:to>
                                    </p:set>
                                    <p:animEffect transition="in" filter="wipe(down)">
                                      <p:cBhvr>
                                        <p:cTn id="24" dur="500"/>
                                        <p:tgtEl>
                                          <p:spTgt spid="269318"/>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3" presetClass="exit" presetSubtype="10" fill="hold" grpId="1" nodeType="clickEffect">
                                  <p:stCondLst>
                                    <p:cond delay="0"/>
                                  </p:stCondLst>
                                  <p:childTnLst>
                                    <p:animEffect transition="out" filter="blinds(horizontal)">
                                      <p:cBhvr>
                                        <p:cTn id="28" dur="500"/>
                                        <p:tgtEl>
                                          <p:spTgt spid="269318"/>
                                        </p:tgtEl>
                                      </p:cBhvr>
                                    </p:animEffect>
                                    <p:set>
                                      <p:cBhvr>
                                        <p:cTn id="29" dur="1" fill="hold">
                                          <p:stCondLst>
                                            <p:cond delay="499"/>
                                          </p:stCondLst>
                                        </p:cTn>
                                        <p:tgtEl>
                                          <p:spTgt spid="269318"/>
                                        </p:tgtEl>
                                        <p:attrNameLst>
                                          <p:attrName>style.visibility</p:attrName>
                                        </p:attrNameLst>
                                      </p:cBhvr>
                                      <p:to>
                                        <p:strVal val="hidden"/>
                                      </p:to>
                                    </p:set>
                                  </p:childTnLst>
                                </p:cTn>
                              </p:par>
                            </p:childTnLst>
                          </p:cTn>
                        </p:par>
                        <p:par>
                          <p:cTn id="30" fill="hold" nodeType="afterGroup">
                            <p:stCondLst>
                              <p:cond delay="500"/>
                            </p:stCondLst>
                            <p:childTnLst>
                              <p:par>
                                <p:cTn id="31" presetID="22" presetClass="entr" presetSubtype="1" fill="hold" grpId="0" nodeType="afterEffect">
                                  <p:stCondLst>
                                    <p:cond delay="0"/>
                                  </p:stCondLst>
                                  <p:childTnLst>
                                    <p:set>
                                      <p:cBhvr>
                                        <p:cTn id="32" dur="1" fill="hold">
                                          <p:stCondLst>
                                            <p:cond delay="0"/>
                                          </p:stCondLst>
                                        </p:cTn>
                                        <p:tgtEl>
                                          <p:spTgt spid="269319"/>
                                        </p:tgtEl>
                                        <p:attrNameLst>
                                          <p:attrName>style.visibility</p:attrName>
                                        </p:attrNameLst>
                                      </p:cBhvr>
                                      <p:to>
                                        <p:strVal val="visible"/>
                                      </p:to>
                                    </p:set>
                                    <p:animEffect transition="in" filter="wipe(up)">
                                      <p:cBhvr>
                                        <p:cTn id="33" dur="500"/>
                                        <p:tgtEl>
                                          <p:spTgt spid="269319"/>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3" presetClass="exit" presetSubtype="10" fill="hold" grpId="1" nodeType="clickEffect">
                                  <p:stCondLst>
                                    <p:cond delay="0"/>
                                  </p:stCondLst>
                                  <p:childTnLst>
                                    <p:animEffect transition="out" filter="blinds(horizontal)">
                                      <p:cBhvr>
                                        <p:cTn id="37" dur="500"/>
                                        <p:tgtEl>
                                          <p:spTgt spid="269319"/>
                                        </p:tgtEl>
                                      </p:cBhvr>
                                    </p:animEffect>
                                    <p:set>
                                      <p:cBhvr>
                                        <p:cTn id="38" dur="1" fill="hold">
                                          <p:stCondLst>
                                            <p:cond delay="499"/>
                                          </p:stCondLst>
                                        </p:cTn>
                                        <p:tgtEl>
                                          <p:spTgt spid="269319"/>
                                        </p:tgtEl>
                                        <p:attrNameLst>
                                          <p:attrName>style.visibility</p:attrName>
                                        </p:attrNameLst>
                                      </p:cBhvr>
                                      <p:to>
                                        <p:strVal val="hidden"/>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nodeType="clickEffect">
                                  <p:stCondLst>
                                    <p:cond delay="0"/>
                                  </p:stCondLst>
                                  <p:childTnLst>
                                    <p:set>
                                      <p:cBhvr>
                                        <p:cTn id="42" dur="1" fill="hold">
                                          <p:stCondLst>
                                            <p:cond delay="0"/>
                                          </p:stCondLst>
                                        </p:cTn>
                                        <p:tgtEl>
                                          <p:spTgt spid="11"/>
                                        </p:tgtEl>
                                        <p:attrNameLst>
                                          <p:attrName>style.visibility</p:attrName>
                                        </p:attrNameLst>
                                      </p:cBhvr>
                                      <p:to>
                                        <p:strVal val="visible"/>
                                      </p:to>
                                    </p:set>
                                  </p:childTnLst>
                                </p:cTn>
                              </p:par>
                            </p:childTnLst>
                          </p:cTn>
                        </p:par>
                        <p:par>
                          <p:cTn id="43" fill="hold" nodeType="afterGroup">
                            <p:stCondLst>
                              <p:cond delay="0"/>
                            </p:stCondLst>
                            <p:childTnLst>
                              <p:par>
                                <p:cTn id="44" presetID="22" presetClass="entr" presetSubtype="4" fill="hold" grpId="0" nodeType="afterEffect">
                                  <p:stCondLst>
                                    <p:cond delay="0"/>
                                  </p:stCondLst>
                                  <p:childTnLst>
                                    <p:set>
                                      <p:cBhvr>
                                        <p:cTn id="45" dur="1" fill="hold">
                                          <p:stCondLst>
                                            <p:cond delay="0"/>
                                          </p:stCondLst>
                                        </p:cTn>
                                        <p:tgtEl>
                                          <p:spTgt spid="269320"/>
                                        </p:tgtEl>
                                        <p:attrNameLst>
                                          <p:attrName>style.visibility</p:attrName>
                                        </p:attrNameLst>
                                      </p:cBhvr>
                                      <p:to>
                                        <p:strVal val="visible"/>
                                      </p:to>
                                    </p:set>
                                    <p:animEffect transition="in" filter="wipe(down)">
                                      <p:cBhvr>
                                        <p:cTn id="46" dur="500"/>
                                        <p:tgtEl>
                                          <p:spTgt spid="269320"/>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3" presetClass="exit" presetSubtype="10" fill="hold" grpId="1" nodeType="clickEffect">
                                  <p:stCondLst>
                                    <p:cond delay="0"/>
                                  </p:stCondLst>
                                  <p:childTnLst>
                                    <p:animEffect transition="out" filter="blinds(horizontal)">
                                      <p:cBhvr>
                                        <p:cTn id="50" dur="500"/>
                                        <p:tgtEl>
                                          <p:spTgt spid="269320"/>
                                        </p:tgtEl>
                                      </p:cBhvr>
                                    </p:animEffect>
                                    <p:set>
                                      <p:cBhvr>
                                        <p:cTn id="51" dur="1" fill="hold">
                                          <p:stCondLst>
                                            <p:cond delay="499"/>
                                          </p:stCondLst>
                                        </p:cTn>
                                        <p:tgtEl>
                                          <p:spTgt spid="269320"/>
                                        </p:tgtEl>
                                        <p:attrNameLst>
                                          <p:attrName>style.visibility</p:attrName>
                                        </p:attrNameLst>
                                      </p:cBhvr>
                                      <p:to>
                                        <p:strVal val="hidden"/>
                                      </p:to>
                                    </p:set>
                                  </p:childTnLst>
                                </p:cTn>
                              </p:par>
                            </p:childTnLst>
                          </p:cTn>
                        </p:par>
                        <p:par>
                          <p:cTn id="52" fill="hold" nodeType="afterGroup">
                            <p:stCondLst>
                              <p:cond delay="500"/>
                            </p:stCondLst>
                            <p:childTnLst>
                              <p:par>
                                <p:cTn id="53" presetID="22" presetClass="entr" presetSubtype="1" fill="hold" grpId="0" nodeType="afterEffect">
                                  <p:stCondLst>
                                    <p:cond delay="0"/>
                                  </p:stCondLst>
                                  <p:childTnLst>
                                    <p:set>
                                      <p:cBhvr>
                                        <p:cTn id="54" dur="1" fill="hold">
                                          <p:stCondLst>
                                            <p:cond delay="0"/>
                                          </p:stCondLst>
                                        </p:cTn>
                                        <p:tgtEl>
                                          <p:spTgt spid="269340"/>
                                        </p:tgtEl>
                                        <p:attrNameLst>
                                          <p:attrName>style.visibility</p:attrName>
                                        </p:attrNameLst>
                                      </p:cBhvr>
                                      <p:to>
                                        <p:strVal val="visible"/>
                                      </p:to>
                                    </p:set>
                                    <p:animEffect transition="in" filter="wipe(up)">
                                      <p:cBhvr>
                                        <p:cTn id="55" dur="500"/>
                                        <p:tgtEl>
                                          <p:spTgt spid="269340"/>
                                        </p:tgtEl>
                                      </p:cBhvr>
                                    </p:animEffect>
                                  </p:childTnLst>
                                </p:cTn>
                              </p:par>
                            </p:childTnLst>
                          </p:cTn>
                        </p:par>
                      </p:childTnLst>
                    </p:cTn>
                  </p:par>
                  <p:par>
                    <p:cTn id="56" fill="hold" nodeType="clickPar">
                      <p:stCondLst>
                        <p:cond delay="indefinite"/>
                      </p:stCondLst>
                      <p:childTnLst>
                        <p:par>
                          <p:cTn id="57" fill="hold" nodeType="withGroup">
                            <p:stCondLst>
                              <p:cond delay="0"/>
                            </p:stCondLst>
                            <p:childTnLst>
                              <p:par>
                                <p:cTn id="58" presetID="3" presetClass="exit" presetSubtype="10" fill="hold" grpId="1" nodeType="clickEffect">
                                  <p:stCondLst>
                                    <p:cond delay="0"/>
                                  </p:stCondLst>
                                  <p:childTnLst>
                                    <p:animEffect transition="out" filter="blinds(horizontal)">
                                      <p:cBhvr>
                                        <p:cTn id="59" dur="500"/>
                                        <p:tgtEl>
                                          <p:spTgt spid="269340"/>
                                        </p:tgtEl>
                                      </p:cBhvr>
                                    </p:animEffect>
                                    <p:set>
                                      <p:cBhvr>
                                        <p:cTn id="60" dur="1" fill="hold">
                                          <p:stCondLst>
                                            <p:cond delay="499"/>
                                          </p:stCondLst>
                                        </p:cTn>
                                        <p:tgtEl>
                                          <p:spTgt spid="269340"/>
                                        </p:tgtEl>
                                        <p:attrNameLst>
                                          <p:attrName>style.visibility</p:attrName>
                                        </p:attrNameLst>
                                      </p:cBhvr>
                                      <p:to>
                                        <p:strVal val="hidden"/>
                                      </p:to>
                                    </p:set>
                                  </p:childTnLst>
                                </p:cTn>
                              </p:par>
                            </p:childTnLst>
                          </p:cTn>
                        </p:par>
                        <p:par>
                          <p:cTn id="61" fill="hold" nodeType="afterGroup">
                            <p:stCondLst>
                              <p:cond delay="500"/>
                            </p:stCondLst>
                            <p:childTnLst>
                              <p:par>
                                <p:cTn id="62" presetID="22" presetClass="entr" presetSubtype="4" fill="hold" grpId="0" nodeType="afterEffect">
                                  <p:stCondLst>
                                    <p:cond delay="0"/>
                                  </p:stCondLst>
                                  <p:childTnLst>
                                    <p:set>
                                      <p:cBhvr>
                                        <p:cTn id="63" dur="1" fill="hold">
                                          <p:stCondLst>
                                            <p:cond delay="0"/>
                                          </p:stCondLst>
                                        </p:cTn>
                                        <p:tgtEl>
                                          <p:spTgt spid="269341"/>
                                        </p:tgtEl>
                                        <p:attrNameLst>
                                          <p:attrName>style.visibility</p:attrName>
                                        </p:attrNameLst>
                                      </p:cBhvr>
                                      <p:to>
                                        <p:strVal val="visible"/>
                                      </p:to>
                                    </p:set>
                                    <p:animEffect transition="in" filter="wipe(down)">
                                      <p:cBhvr>
                                        <p:cTn id="64" dur="500"/>
                                        <p:tgtEl>
                                          <p:spTgt spid="269341"/>
                                        </p:tgtEl>
                                      </p:cBhvr>
                                    </p:animEffect>
                                  </p:childTnLst>
                                </p:cTn>
                              </p:par>
                            </p:childTnLst>
                          </p:cTn>
                        </p:par>
                      </p:childTnLst>
                    </p:cTn>
                  </p:par>
                  <p:par>
                    <p:cTn id="65" fill="hold" nodeType="clickPar">
                      <p:stCondLst>
                        <p:cond delay="indefinite"/>
                      </p:stCondLst>
                      <p:childTnLst>
                        <p:par>
                          <p:cTn id="66" fill="hold" nodeType="withGroup">
                            <p:stCondLst>
                              <p:cond delay="0"/>
                            </p:stCondLst>
                            <p:childTnLst>
                              <p:par>
                                <p:cTn id="67" presetID="3" presetClass="exit" presetSubtype="10" fill="hold" grpId="1" nodeType="clickEffect">
                                  <p:stCondLst>
                                    <p:cond delay="0"/>
                                  </p:stCondLst>
                                  <p:childTnLst>
                                    <p:animEffect transition="out" filter="blinds(horizontal)">
                                      <p:cBhvr>
                                        <p:cTn id="68" dur="500"/>
                                        <p:tgtEl>
                                          <p:spTgt spid="269341"/>
                                        </p:tgtEl>
                                      </p:cBhvr>
                                    </p:animEffect>
                                    <p:set>
                                      <p:cBhvr>
                                        <p:cTn id="69" dur="1" fill="hold">
                                          <p:stCondLst>
                                            <p:cond delay="499"/>
                                          </p:stCondLst>
                                        </p:cTn>
                                        <p:tgtEl>
                                          <p:spTgt spid="269341"/>
                                        </p:tgtEl>
                                        <p:attrNameLst>
                                          <p:attrName>style.visibility</p:attrName>
                                        </p:attrNameLst>
                                      </p:cBhvr>
                                      <p:to>
                                        <p:strVal val="hidden"/>
                                      </p:to>
                                    </p:set>
                                  </p:childTnLst>
                                </p:cTn>
                              </p:par>
                            </p:childTnLst>
                          </p:cTn>
                        </p:par>
                        <p:par>
                          <p:cTn id="70" fill="hold" nodeType="afterGroup">
                            <p:stCondLst>
                              <p:cond delay="500"/>
                            </p:stCondLst>
                            <p:childTnLst>
                              <p:par>
                                <p:cTn id="71" presetID="22" presetClass="entr" presetSubtype="1" fill="hold" grpId="0" nodeType="afterEffect">
                                  <p:stCondLst>
                                    <p:cond delay="0"/>
                                  </p:stCondLst>
                                  <p:childTnLst>
                                    <p:set>
                                      <p:cBhvr>
                                        <p:cTn id="72" dur="1" fill="hold">
                                          <p:stCondLst>
                                            <p:cond delay="0"/>
                                          </p:stCondLst>
                                        </p:cTn>
                                        <p:tgtEl>
                                          <p:spTgt spid="269321"/>
                                        </p:tgtEl>
                                        <p:attrNameLst>
                                          <p:attrName>style.visibility</p:attrName>
                                        </p:attrNameLst>
                                      </p:cBhvr>
                                      <p:to>
                                        <p:strVal val="visible"/>
                                      </p:to>
                                    </p:set>
                                    <p:animEffect transition="in" filter="wipe(up)">
                                      <p:cBhvr>
                                        <p:cTn id="73" dur="500"/>
                                        <p:tgtEl>
                                          <p:spTgt spid="269321"/>
                                        </p:tgtEl>
                                      </p:cBhvr>
                                    </p:animEffect>
                                  </p:childTnLst>
                                </p:cTn>
                              </p:par>
                            </p:childTnLst>
                          </p:cTn>
                        </p:par>
                      </p:childTnLst>
                    </p:cTn>
                  </p:par>
                  <p:par>
                    <p:cTn id="74" fill="hold" nodeType="clickPar">
                      <p:stCondLst>
                        <p:cond delay="indefinite"/>
                      </p:stCondLst>
                      <p:childTnLst>
                        <p:par>
                          <p:cTn id="75" fill="hold" nodeType="withGroup">
                            <p:stCondLst>
                              <p:cond delay="0"/>
                            </p:stCondLst>
                            <p:childTnLst>
                              <p:par>
                                <p:cTn id="76" presetID="3" presetClass="exit" presetSubtype="10" fill="hold" grpId="1" nodeType="clickEffect">
                                  <p:stCondLst>
                                    <p:cond delay="0"/>
                                  </p:stCondLst>
                                  <p:childTnLst>
                                    <p:animEffect transition="out" filter="blinds(horizontal)">
                                      <p:cBhvr>
                                        <p:cTn id="77" dur="500"/>
                                        <p:tgtEl>
                                          <p:spTgt spid="269321"/>
                                        </p:tgtEl>
                                      </p:cBhvr>
                                    </p:animEffect>
                                    <p:set>
                                      <p:cBhvr>
                                        <p:cTn id="78" dur="1" fill="hold">
                                          <p:stCondLst>
                                            <p:cond delay="499"/>
                                          </p:stCondLst>
                                        </p:cTn>
                                        <p:tgtEl>
                                          <p:spTgt spid="269321"/>
                                        </p:tgtEl>
                                        <p:attrNameLst>
                                          <p:attrName>style.visibility</p:attrName>
                                        </p:attrNameLst>
                                      </p:cBhvr>
                                      <p:to>
                                        <p:strVal val="hidden"/>
                                      </p:to>
                                    </p:set>
                                  </p:childTnLst>
                                </p:cTn>
                              </p:par>
                            </p:childTnLst>
                          </p:cTn>
                        </p:par>
                        <p:par>
                          <p:cTn id="79" fill="hold" nodeType="afterGroup">
                            <p:stCondLst>
                              <p:cond delay="500"/>
                            </p:stCondLst>
                            <p:childTnLst>
                              <p:par>
                                <p:cTn id="80" presetID="22" presetClass="entr" presetSubtype="1" fill="hold" grpId="0" nodeType="afterEffect">
                                  <p:stCondLst>
                                    <p:cond delay="0"/>
                                  </p:stCondLst>
                                  <p:childTnLst>
                                    <p:set>
                                      <p:cBhvr>
                                        <p:cTn id="81" dur="1" fill="hold">
                                          <p:stCondLst>
                                            <p:cond delay="0"/>
                                          </p:stCondLst>
                                        </p:cTn>
                                        <p:tgtEl>
                                          <p:spTgt spid="269322"/>
                                        </p:tgtEl>
                                        <p:attrNameLst>
                                          <p:attrName>style.visibility</p:attrName>
                                        </p:attrNameLst>
                                      </p:cBhvr>
                                      <p:to>
                                        <p:strVal val="visible"/>
                                      </p:to>
                                    </p:set>
                                    <p:animEffect transition="in" filter="wipe(up)">
                                      <p:cBhvr>
                                        <p:cTn id="82" dur="500"/>
                                        <p:tgtEl>
                                          <p:spTgt spid="269322"/>
                                        </p:tgtEl>
                                      </p:cBhvr>
                                    </p:animEffect>
                                  </p:childTnLst>
                                </p:cTn>
                              </p:par>
                            </p:childTnLst>
                          </p:cTn>
                        </p:par>
                      </p:childTnLst>
                    </p:cTn>
                  </p:par>
                  <p:par>
                    <p:cTn id="83" fill="hold" nodeType="clickPar">
                      <p:stCondLst>
                        <p:cond delay="indefinite"/>
                      </p:stCondLst>
                      <p:childTnLst>
                        <p:par>
                          <p:cTn id="84" fill="hold" nodeType="withGroup">
                            <p:stCondLst>
                              <p:cond delay="0"/>
                            </p:stCondLst>
                            <p:childTnLst>
                              <p:par>
                                <p:cTn id="85" presetID="3" presetClass="exit" presetSubtype="10" fill="hold" grpId="1" nodeType="clickEffect">
                                  <p:stCondLst>
                                    <p:cond delay="0"/>
                                  </p:stCondLst>
                                  <p:childTnLst>
                                    <p:animEffect transition="out" filter="blinds(horizontal)">
                                      <p:cBhvr>
                                        <p:cTn id="86" dur="500"/>
                                        <p:tgtEl>
                                          <p:spTgt spid="269322"/>
                                        </p:tgtEl>
                                      </p:cBhvr>
                                    </p:animEffect>
                                    <p:set>
                                      <p:cBhvr>
                                        <p:cTn id="87" dur="1" fill="hold">
                                          <p:stCondLst>
                                            <p:cond delay="499"/>
                                          </p:stCondLst>
                                        </p:cTn>
                                        <p:tgtEl>
                                          <p:spTgt spid="269322"/>
                                        </p:tgtEl>
                                        <p:attrNameLst>
                                          <p:attrName>style.visibility</p:attrName>
                                        </p:attrNameLst>
                                      </p:cBhvr>
                                      <p:to>
                                        <p:strVal val="hidden"/>
                                      </p:to>
                                    </p:set>
                                  </p:childTnLst>
                                </p:cTn>
                              </p:par>
                            </p:childTnLst>
                          </p:cTn>
                        </p:par>
                      </p:childTnLst>
                    </p:cTn>
                  </p:par>
                  <p:par>
                    <p:cTn id="88" fill="hold" nodeType="clickPar">
                      <p:stCondLst>
                        <p:cond delay="indefinite"/>
                      </p:stCondLst>
                      <p:childTnLst>
                        <p:par>
                          <p:cTn id="89" fill="hold" nodeType="withGroup">
                            <p:stCondLst>
                              <p:cond delay="0"/>
                            </p:stCondLst>
                            <p:childTnLst>
                              <p:par>
                                <p:cTn id="90" presetID="22" presetClass="entr" presetSubtype="2" fill="hold" grpId="0" nodeType="clickEffect">
                                  <p:stCondLst>
                                    <p:cond delay="0"/>
                                  </p:stCondLst>
                                  <p:childTnLst>
                                    <p:set>
                                      <p:cBhvr>
                                        <p:cTn id="91" dur="1" fill="hold">
                                          <p:stCondLst>
                                            <p:cond delay="0"/>
                                          </p:stCondLst>
                                        </p:cTn>
                                        <p:tgtEl>
                                          <p:spTgt spid="83999"/>
                                        </p:tgtEl>
                                        <p:attrNameLst>
                                          <p:attrName>style.visibility</p:attrName>
                                        </p:attrNameLst>
                                      </p:cBhvr>
                                      <p:to>
                                        <p:strVal val="visible"/>
                                      </p:to>
                                    </p:set>
                                    <p:animEffect transition="in" filter="wipe(right)">
                                      <p:cBhvr>
                                        <p:cTn id="92" dur="500"/>
                                        <p:tgtEl>
                                          <p:spTgt spid="83999"/>
                                        </p:tgtEl>
                                      </p:cBhvr>
                                    </p:animEffect>
                                  </p:childTnLst>
                                </p:cTn>
                              </p:par>
                            </p:childTnLst>
                          </p:cTn>
                        </p:par>
                      </p:childTnLst>
                    </p:cTn>
                  </p:par>
                  <p:par>
                    <p:cTn id="93" fill="hold" nodeType="clickPar">
                      <p:stCondLst>
                        <p:cond delay="indefinite"/>
                      </p:stCondLst>
                      <p:childTnLst>
                        <p:par>
                          <p:cTn id="94" fill="hold" nodeType="withGroup">
                            <p:stCondLst>
                              <p:cond delay="0"/>
                            </p:stCondLst>
                            <p:childTnLst>
                              <p:par>
                                <p:cTn id="95" presetID="22" presetClass="entr" presetSubtype="8" fill="hold" grpId="0" nodeType="clickEffect">
                                  <p:stCondLst>
                                    <p:cond delay="0"/>
                                  </p:stCondLst>
                                  <p:childTnLst>
                                    <p:set>
                                      <p:cBhvr>
                                        <p:cTn id="96" dur="1" fill="hold">
                                          <p:stCondLst>
                                            <p:cond delay="0"/>
                                          </p:stCondLst>
                                        </p:cTn>
                                        <p:tgtEl>
                                          <p:spTgt spid="84000"/>
                                        </p:tgtEl>
                                        <p:attrNameLst>
                                          <p:attrName>style.visibility</p:attrName>
                                        </p:attrNameLst>
                                      </p:cBhvr>
                                      <p:to>
                                        <p:strVal val="visible"/>
                                      </p:to>
                                    </p:set>
                                    <p:animEffect transition="in" filter="wipe(left)">
                                      <p:cBhvr>
                                        <p:cTn id="97" dur="500"/>
                                        <p:tgtEl>
                                          <p:spTgt spid="84000"/>
                                        </p:tgtEl>
                                      </p:cBhvr>
                                    </p:animEffect>
                                  </p:childTnLst>
                                </p:cTn>
                              </p:par>
                            </p:childTnLst>
                          </p:cTn>
                        </p:par>
                      </p:childTnLst>
                    </p:cTn>
                  </p:par>
                  <p:par>
                    <p:cTn id="98" fill="hold" nodeType="clickPar">
                      <p:stCondLst>
                        <p:cond delay="indefinite"/>
                      </p:stCondLst>
                      <p:childTnLst>
                        <p:par>
                          <p:cTn id="99" fill="hold" nodeType="withGroup">
                            <p:stCondLst>
                              <p:cond delay="0"/>
                            </p:stCondLst>
                            <p:childTnLst>
                              <p:par>
                                <p:cTn id="100" presetID="22" presetClass="entr" presetSubtype="2" fill="hold" grpId="0" nodeType="clickEffect">
                                  <p:stCondLst>
                                    <p:cond delay="0"/>
                                  </p:stCondLst>
                                  <p:childTnLst>
                                    <p:set>
                                      <p:cBhvr>
                                        <p:cTn id="101" dur="1" fill="hold">
                                          <p:stCondLst>
                                            <p:cond delay="0"/>
                                          </p:stCondLst>
                                        </p:cTn>
                                        <p:tgtEl>
                                          <p:spTgt spid="84014"/>
                                        </p:tgtEl>
                                        <p:attrNameLst>
                                          <p:attrName>style.visibility</p:attrName>
                                        </p:attrNameLst>
                                      </p:cBhvr>
                                      <p:to>
                                        <p:strVal val="visible"/>
                                      </p:to>
                                    </p:set>
                                    <p:animEffect transition="in" filter="wipe(right)">
                                      <p:cBhvr>
                                        <p:cTn id="102" dur="500"/>
                                        <p:tgtEl>
                                          <p:spTgt spid="84014"/>
                                        </p:tgtEl>
                                      </p:cBhvr>
                                    </p:animEffect>
                                  </p:childTnLst>
                                </p:cTn>
                              </p:par>
                            </p:childTnLst>
                          </p:cTn>
                        </p:par>
                      </p:childTnLst>
                    </p:cTn>
                  </p:par>
                  <p:par>
                    <p:cTn id="103" fill="hold" nodeType="clickPar">
                      <p:stCondLst>
                        <p:cond delay="indefinite"/>
                      </p:stCondLst>
                      <p:childTnLst>
                        <p:par>
                          <p:cTn id="104" fill="hold" nodeType="withGroup">
                            <p:stCondLst>
                              <p:cond delay="0"/>
                            </p:stCondLst>
                            <p:childTnLst>
                              <p:par>
                                <p:cTn id="105" presetID="22" presetClass="entr" presetSubtype="4" fill="hold" grpId="0" nodeType="clickEffect">
                                  <p:stCondLst>
                                    <p:cond delay="0"/>
                                  </p:stCondLst>
                                  <p:childTnLst>
                                    <p:set>
                                      <p:cBhvr>
                                        <p:cTn id="106" dur="1" fill="hold">
                                          <p:stCondLst>
                                            <p:cond delay="0"/>
                                          </p:stCondLst>
                                        </p:cTn>
                                        <p:tgtEl>
                                          <p:spTgt spid="84015"/>
                                        </p:tgtEl>
                                        <p:attrNameLst>
                                          <p:attrName>style.visibility</p:attrName>
                                        </p:attrNameLst>
                                      </p:cBhvr>
                                      <p:to>
                                        <p:strVal val="visible"/>
                                      </p:to>
                                    </p:set>
                                    <p:animEffect transition="in" filter="wipe(down)">
                                      <p:cBhvr>
                                        <p:cTn id="107" dur="500"/>
                                        <p:tgtEl>
                                          <p:spTgt spid="84015"/>
                                        </p:tgtEl>
                                      </p:cBhvr>
                                    </p:animEffect>
                                  </p:childTnLst>
                                </p:cTn>
                              </p:par>
                            </p:childTnLst>
                          </p:cTn>
                        </p:par>
                      </p:childTnLst>
                    </p:cTn>
                  </p:par>
                  <p:par>
                    <p:cTn id="108" fill="hold" nodeType="clickPar">
                      <p:stCondLst>
                        <p:cond delay="indefinite"/>
                      </p:stCondLst>
                      <p:childTnLst>
                        <p:par>
                          <p:cTn id="109" fill="hold" nodeType="withGroup">
                            <p:stCondLst>
                              <p:cond delay="0"/>
                            </p:stCondLst>
                            <p:childTnLst>
                              <p:par>
                                <p:cTn id="110" presetID="22" presetClass="entr" presetSubtype="2" fill="hold" grpId="0" nodeType="clickEffect">
                                  <p:stCondLst>
                                    <p:cond delay="0"/>
                                  </p:stCondLst>
                                  <p:childTnLst>
                                    <p:set>
                                      <p:cBhvr>
                                        <p:cTn id="111" dur="1" fill="hold">
                                          <p:stCondLst>
                                            <p:cond delay="0"/>
                                          </p:stCondLst>
                                        </p:cTn>
                                        <p:tgtEl>
                                          <p:spTgt spid="84016"/>
                                        </p:tgtEl>
                                        <p:attrNameLst>
                                          <p:attrName>style.visibility</p:attrName>
                                        </p:attrNameLst>
                                      </p:cBhvr>
                                      <p:to>
                                        <p:strVal val="visible"/>
                                      </p:to>
                                    </p:set>
                                    <p:animEffect transition="in" filter="wipe(right)">
                                      <p:cBhvr>
                                        <p:cTn id="112" dur="500"/>
                                        <p:tgtEl>
                                          <p:spTgt spid="84016"/>
                                        </p:tgtEl>
                                      </p:cBhvr>
                                    </p:animEffect>
                                  </p:childTnLst>
                                </p:cTn>
                              </p:par>
                            </p:childTnLst>
                          </p:cTn>
                        </p:par>
                      </p:childTnLst>
                    </p:cTn>
                  </p:par>
                  <p:par>
                    <p:cTn id="113" fill="hold" nodeType="clickPar">
                      <p:stCondLst>
                        <p:cond delay="indefinite"/>
                      </p:stCondLst>
                      <p:childTnLst>
                        <p:par>
                          <p:cTn id="114" fill="hold" nodeType="withGroup">
                            <p:stCondLst>
                              <p:cond delay="0"/>
                            </p:stCondLst>
                            <p:childTnLst>
                              <p:par>
                                <p:cTn id="115" presetID="22" presetClass="entr" presetSubtype="2" fill="hold" grpId="0" nodeType="clickEffect">
                                  <p:stCondLst>
                                    <p:cond delay="0"/>
                                  </p:stCondLst>
                                  <p:childTnLst>
                                    <p:set>
                                      <p:cBhvr>
                                        <p:cTn id="116" dur="1" fill="hold">
                                          <p:stCondLst>
                                            <p:cond delay="0"/>
                                          </p:stCondLst>
                                        </p:cTn>
                                        <p:tgtEl>
                                          <p:spTgt spid="84017"/>
                                        </p:tgtEl>
                                        <p:attrNameLst>
                                          <p:attrName>style.visibility</p:attrName>
                                        </p:attrNameLst>
                                      </p:cBhvr>
                                      <p:to>
                                        <p:strVal val="visible"/>
                                      </p:to>
                                    </p:set>
                                    <p:animEffect transition="in" filter="wipe(right)">
                                      <p:cBhvr>
                                        <p:cTn id="117" dur="500"/>
                                        <p:tgtEl>
                                          <p:spTgt spid="840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9317" grpId="0" animBg="1"/>
      <p:bldP spid="269317" grpId="1" animBg="1"/>
      <p:bldP spid="269318" grpId="0" animBg="1"/>
      <p:bldP spid="269318" grpId="1" animBg="1"/>
      <p:bldP spid="269319" grpId="0" animBg="1"/>
      <p:bldP spid="269319" grpId="1" animBg="1"/>
      <p:bldP spid="269320" grpId="0" animBg="1"/>
      <p:bldP spid="269320" grpId="1" animBg="1"/>
      <p:bldP spid="269321" grpId="0" animBg="1"/>
      <p:bldP spid="269321" grpId="1" animBg="1"/>
      <p:bldP spid="269322" grpId="0" animBg="1"/>
      <p:bldP spid="269322" grpId="1" animBg="1"/>
      <p:bldP spid="269340" grpId="0" animBg="1"/>
      <p:bldP spid="269340" grpId="1" animBg="1"/>
      <p:bldP spid="269341" grpId="0" animBg="1"/>
      <p:bldP spid="269341" grpId="1" animBg="1"/>
      <p:bldP spid="83999" grpId="0" animBg="1"/>
      <p:bldP spid="84000" grpId="0" animBg="1"/>
      <p:bldP spid="84014" grpId="0" animBg="1"/>
      <p:bldP spid="84015" grpId="0" animBg="1"/>
      <p:bldP spid="84016" grpId="0" animBg="1"/>
      <p:bldP spid="84017" grpId="0" animBg="1"/>
    </p:bld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p:cNvSpPr txBox="1"/>
          <p:nvPr/>
        </p:nvSpPr>
        <p:spPr>
          <a:xfrm>
            <a:off x="318159" y="4988104"/>
            <a:ext cx="8406094" cy="1107844"/>
          </a:xfrm>
          <a:prstGeom prst="rect">
            <a:avLst/>
          </a:prstGeom>
          <a:noFill/>
        </p:spPr>
        <p:txBody>
          <a:bodyPr lIns="91289" tIns="45645" rIns="91289" bIns="45645">
            <a:spAutoFit/>
          </a:bodyPr>
          <a:lstStyle/>
          <a:p>
            <a:pPr defTabSz="913365" fontAlgn="base">
              <a:spcBef>
                <a:spcPct val="0"/>
              </a:spcBef>
              <a:spcAft>
                <a:spcPct val="0"/>
              </a:spcAft>
              <a:defRPr/>
            </a:pPr>
            <a:r>
              <a:rPr lang="zh-CN" altLang="en-US" sz="6600" b="1" dirty="0">
                <a:solidFill>
                  <a:srgbClr val="6BCBF4"/>
                </a:solidFill>
                <a:effectLst>
                  <a:glow rad="101600">
                    <a:prstClr val="black">
                      <a:alpha val="75000"/>
                    </a:prstClr>
                  </a:glow>
                  <a:outerShdw blurRad="50800" dist="88900" dir="2700000" algn="tl" rotWithShape="0">
                    <a:srgbClr val="000000"/>
                  </a:outerShdw>
                </a:effectLst>
                <a:ea typeface="MS PGothic" pitchFamily="34" charset="-128"/>
              </a:rPr>
              <a:t>耶稣被钉十字架</a:t>
            </a:r>
            <a:endParaRPr lang="en-US" sz="6600" b="1" dirty="0">
              <a:solidFill>
                <a:srgbClr val="6BCBF4"/>
              </a:solidFill>
              <a:effectLst>
                <a:glow rad="101600">
                  <a:prstClr val="black">
                    <a:alpha val="75000"/>
                  </a:prstClr>
                </a:glow>
                <a:outerShdw blurRad="50800" dist="88900" dir="2700000" algn="tl" rotWithShape="0">
                  <a:srgbClr val="000000"/>
                </a:outerShdw>
              </a:effectLst>
              <a:ea typeface="MS PGothic" pitchFamily="34" charset="-128"/>
            </a:endParaRPr>
          </a:p>
        </p:txBody>
      </p:sp>
      <p:pic>
        <p:nvPicPr>
          <p:cNvPr id="14339" name="Picture 2" descr="FB_00_Prodigal Son_1024.jpg                                    008FF0F0Drive A                        7C26844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7" y="6064244"/>
            <a:ext cx="9181956" cy="8663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p:nvPr/>
        </p:nvSpPr>
        <p:spPr>
          <a:xfrm>
            <a:off x="318160" y="1706965"/>
            <a:ext cx="5284787" cy="2170267"/>
          </a:xfrm>
          <a:prstGeom prst="rect">
            <a:avLst/>
          </a:prstGeom>
          <a:noFill/>
        </p:spPr>
        <p:txBody>
          <a:bodyPr lIns="91289" tIns="45645" rIns="91289" bIns="45645">
            <a:spAutoFit/>
          </a:bodyPr>
          <a:lstStyle/>
          <a:p>
            <a:pPr defTabSz="913365" fontAlgn="base">
              <a:spcBef>
                <a:spcPct val="0"/>
              </a:spcBef>
              <a:spcAft>
                <a:spcPct val="0"/>
              </a:spcAft>
              <a:defRPr/>
            </a:pPr>
            <a:r>
              <a:rPr lang="zh-CN" altLang="en-US" sz="34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rPr>
              <a:t>马太 </a:t>
            </a:r>
            <a:r>
              <a:rPr lang="en-US" sz="34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rPr>
              <a:t>27:27-37</a:t>
            </a:r>
          </a:p>
          <a:p>
            <a:pPr defTabSz="913365" fontAlgn="base">
              <a:spcBef>
                <a:spcPct val="0"/>
              </a:spcBef>
              <a:spcAft>
                <a:spcPct val="0"/>
              </a:spcAft>
              <a:defRPr/>
            </a:pPr>
            <a:r>
              <a:rPr lang="zh-CN" altLang="en-US" sz="34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rPr>
              <a:t>马可</a:t>
            </a:r>
            <a:r>
              <a:rPr lang="en-US" sz="34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rPr>
              <a:t> 15:16-25</a:t>
            </a:r>
          </a:p>
          <a:p>
            <a:pPr defTabSz="913365" fontAlgn="base">
              <a:spcBef>
                <a:spcPct val="0"/>
              </a:spcBef>
              <a:spcAft>
                <a:spcPct val="0"/>
              </a:spcAft>
              <a:defRPr/>
            </a:pPr>
            <a:r>
              <a:rPr lang="zh-CN" altLang="en-US" sz="34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rPr>
              <a:t>路加</a:t>
            </a:r>
            <a:r>
              <a:rPr lang="en-US" sz="34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rPr>
              <a:t> 23:26-34</a:t>
            </a:r>
          </a:p>
          <a:p>
            <a:pPr defTabSz="913365" fontAlgn="base">
              <a:spcBef>
                <a:spcPct val="0"/>
              </a:spcBef>
              <a:spcAft>
                <a:spcPct val="0"/>
              </a:spcAft>
              <a:defRPr/>
            </a:pPr>
            <a:r>
              <a:rPr lang="zh-CN" altLang="en-US" sz="34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rPr>
              <a:t>约翰</a:t>
            </a:r>
            <a:r>
              <a:rPr lang="en-US" sz="34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rPr>
              <a:t> 19:16-27</a:t>
            </a:r>
          </a:p>
        </p:txBody>
      </p:sp>
      <p:sp>
        <p:nvSpPr>
          <p:cNvPr id="9" name="TextBox 8"/>
          <p:cNvSpPr txBox="1"/>
          <p:nvPr/>
        </p:nvSpPr>
        <p:spPr>
          <a:xfrm>
            <a:off x="318159" y="4579443"/>
            <a:ext cx="2591883" cy="557272"/>
          </a:xfrm>
          <a:prstGeom prst="rect">
            <a:avLst/>
          </a:prstGeom>
          <a:noFill/>
        </p:spPr>
        <p:txBody>
          <a:bodyPr wrap="none" lIns="64208" tIns="32101" rIns="64208" bIns="32101">
            <a:spAutoFit/>
          </a:bodyPr>
          <a:lstStyle/>
          <a:p>
            <a:pPr defTabSz="321231" fontAlgn="base">
              <a:spcBef>
                <a:spcPct val="0"/>
              </a:spcBef>
              <a:spcAft>
                <a:spcPct val="0"/>
              </a:spcAft>
              <a:defRPr/>
            </a:pPr>
            <a:r>
              <a:rPr lang="zh-CN" altLang="en-US" sz="32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rPr>
              <a:t>复活节的故事</a:t>
            </a:r>
            <a:endParaRPr lang="en-US" sz="32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endParaRPr>
          </a:p>
        </p:txBody>
      </p:sp>
      <p:grpSp>
        <p:nvGrpSpPr>
          <p:cNvPr id="10" name="Group 9"/>
          <p:cNvGrpSpPr/>
          <p:nvPr/>
        </p:nvGrpSpPr>
        <p:grpSpPr>
          <a:xfrm>
            <a:off x="179512" y="116632"/>
            <a:ext cx="2808312" cy="1394678"/>
            <a:chOff x="5508104" y="620688"/>
            <a:chExt cx="2808312" cy="1394678"/>
          </a:xfrm>
        </p:grpSpPr>
        <p:grpSp>
          <p:nvGrpSpPr>
            <p:cNvPr id="11" name="Group 10"/>
            <p:cNvGrpSpPr/>
            <p:nvPr/>
          </p:nvGrpSpPr>
          <p:grpSpPr>
            <a:xfrm>
              <a:off x="5508104" y="620689"/>
              <a:ext cx="2660102" cy="1394677"/>
              <a:chOff x="5508104" y="620689"/>
              <a:chExt cx="2660102" cy="1394677"/>
            </a:xfrm>
          </p:grpSpPr>
          <p:pic>
            <p:nvPicPr>
              <p:cNvPr id="13" name="Picture 1" descr="22_John_Baptist_Prison_JPEG_1024.jpg"/>
              <p:cNvPicPr>
                <a:picLocks noChangeAspect="1"/>
              </p:cNvPicPr>
              <p:nvPr/>
            </p:nvPicPr>
            <p:blipFill rotWithShape="1">
              <a:blip r:embed="rId5"/>
              <a:srcRect l="14936" t="9783" r="12087" b="39201"/>
              <a:stretch/>
            </p:blipFill>
            <p:spPr bwMode="auto">
              <a:xfrm>
                <a:off x="5508104" y="620689"/>
                <a:ext cx="2660102" cy="1394677"/>
              </a:xfrm>
              <a:prstGeom prst="rect">
                <a:avLst/>
              </a:prstGeom>
              <a:noFill/>
              <a:ln w="9525">
                <a:noFill/>
                <a:miter lim="800000"/>
                <a:headEnd/>
                <a:tailEnd/>
              </a:ln>
            </p:spPr>
          </p:pic>
          <p:sp>
            <p:nvSpPr>
              <p:cNvPr id="14" name="Rectangle 13"/>
              <p:cNvSpPr/>
              <p:nvPr/>
            </p:nvSpPr>
            <p:spPr>
              <a:xfrm>
                <a:off x="6876256" y="692688"/>
                <a:ext cx="1224136" cy="12961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grpSp>
        <p:sp>
          <p:nvSpPr>
            <p:cNvPr id="12" name="TextBox 11"/>
            <p:cNvSpPr txBox="1"/>
            <p:nvPr/>
          </p:nvSpPr>
          <p:spPr>
            <a:xfrm>
              <a:off x="6876256" y="620688"/>
              <a:ext cx="1440160" cy="1384995"/>
            </a:xfrm>
            <a:prstGeom prst="rect">
              <a:avLst/>
            </a:prstGeom>
            <a:noFill/>
          </p:spPr>
          <p:txBody>
            <a:bodyPr wrap="square" rtlCol="0">
              <a:spAutoFit/>
            </a:bodyPr>
            <a:lstStyle/>
            <a:p>
              <a:pPr algn="just">
                <a:defRPr sz="7500" b="1" spc="-218">
                  <a:solidFill>
                    <a:srgbClr val="002060"/>
                  </a:solidFill>
                </a:defRPr>
              </a:pPr>
              <a:r>
                <a:rPr lang="zh-TW" altLang="en-US" sz="2800">
                  <a:solidFill>
                    <a:srgbClr val="000090"/>
                  </a:solidFill>
                </a:rPr>
                <a:t>免费</a:t>
              </a:r>
            </a:p>
            <a:p>
              <a:pPr algn="just">
                <a:defRPr sz="7500" b="1" spc="-119">
                  <a:solidFill>
                    <a:srgbClr val="00B0F0"/>
                  </a:solidFill>
                </a:defRPr>
              </a:pPr>
              <a:r>
                <a:rPr lang="zh-TW" altLang="en-US" sz="2800">
                  <a:solidFill>
                    <a:srgbClr val="36BAD5"/>
                  </a:solidFill>
                </a:rPr>
                <a:t>圣经</a:t>
              </a:r>
            </a:p>
            <a:p>
              <a:pPr algn="just">
                <a:defRPr sz="7500" b="1" spc="-119">
                  <a:solidFill>
                    <a:srgbClr val="002060"/>
                  </a:solidFill>
                </a:defRPr>
              </a:pPr>
              <a:r>
                <a:rPr lang="zh-TW" altLang="en-US" sz="2800">
                  <a:solidFill>
                    <a:srgbClr val="000090"/>
                  </a:solidFill>
                </a:rPr>
                <a:t>图片</a:t>
              </a:r>
            </a:p>
          </p:txBody>
        </p:sp>
      </p:grpSp>
    </p:spTree>
    <p:extLst>
      <p:ext uri="{BB962C8B-B14F-4D97-AF65-F5344CB8AC3E}">
        <p14:creationId xmlns:p14="http://schemas.microsoft.com/office/powerpoint/2010/main" val="164239321"/>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57692563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27352541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97542648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7281802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5204238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97344823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38873123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25972737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408" tIns="45704" rIns="91408" bIns="45704"/>
          <a:lstStyle/>
          <a:p>
            <a:pPr algn="ctr" fontAlgn="base">
              <a:spcBef>
                <a:spcPct val="0"/>
              </a:spcBef>
              <a:spcAft>
                <a:spcPct val="0"/>
              </a:spcAft>
            </a:pPr>
            <a:endParaRPr lang="en-US" sz="2400" b="1">
              <a:solidFill>
                <a:srgbClr val="000000"/>
              </a:solidFill>
              <a:ea typeface="ＭＳ Ｐゴシック" charset="0"/>
            </a:endParaRPr>
          </a:p>
        </p:txBody>
      </p:sp>
      <p:grpSp>
        <p:nvGrpSpPr>
          <p:cNvPr id="3" name="Group 2"/>
          <p:cNvGrpSpPr/>
          <p:nvPr/>
        </p:nvGrpSpPr>
        <p:grpSpPr>
          <a:xfrm>
            <a:off x="0" y="0"/>
            <a:ext cx="9144000" cy="5075794"/>
            <a:chOff x="0" y="0"/>
            <a:chExt cx="9144000" cy="5075794"/>
          </a:xfrm>
        </p:grpSpPr>
        <p:pic>
          <p:nvPicPr>
            <p:cNvPr id="2" name="Picture 1" descr="Screen Shot 2017-01-27 at 9.10.01 AM.png"/>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a:xfrm>
              <a:off x="0" y="0"/>
              <a:ext cx="9144000" cy="5075794"/>
            </a:xfrm>
            <a:prstGeom prst="rect">
              <a:avLst/>
            </a:prstGeom>
          </p:spPr>
        </p:pic>
        <p:pic>
          <p:nvPicPr>
            <p:cNvPr id="6" name="Picture 5" descr="Screen Shot 2017-01-27 at 9.10.01 AM.png"/>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4804118" y="2004508"/>
              <a:ext cx="2803295" cy="416380"/>
            </a:xfrm>
            <a:prstGeom prst="rect">
              <a:avLst/>
            </a:prstGeom>
          </p:spPr>
        </p:pic>
        <p:pic>
          <p:nvPicPr>
            <p:cNvPr id="7" name="Picture 6" descr="Screen Shot 2017-01-27 at 9.10.01 AM.png"/>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4788024" y="1684540"/>
              <a:ext cx="2803295" cy="416380"/>
            </a:xfrm>
            <a:prstGeom prst="rect">
              <a:avLst/>
            </a:prstGeom>
          </p:spPr>
        </p:pic>
        <p:pic>
          <p:nvPicPr>
            <p:cNvPr id="8" name="Picture 7" descr="Screen Shot 2017-01-27 at 9.10.01 AM.png"/>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4804118" y="1364571"/>
              <a:ext cx="2803295" cy="416380"/>
            </a:xfrm>
            <a:prstGeom prst="rect">
              <a:avLst/>
            </a:prstGeom>
          </p:spPr>
        </p:pic>
        <p:pic>
          <p:nvPicPr>
            <p:cNvPr id="9" name="Picture 8" descr="Screen Shot 2017-01-27 at 9.10.01 AM.png"/>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4788024" y="1044602"/>
              <a:ext cx="2803295" cy="416380"/>
            </a:xfrm>
            <a:prstGeom prst="rect">
              <a:avLst/>
            </a:prstGeom>
          </p:spPr>
        </p:pic>
        <p:pic>
          <p:nvPicPr>
            <p:cNvPr id="10" name="Picture 9" descr="Screen Shot 2017-01-27 at 9.10.01 AM.png"/>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4804118" y="724633"/>
              <a:ext cx="2803295" cy="416380"/>
            </a:xfrm>
            <a:prstGeom prst="rect">
              <a:avLst/>
            </a:prstGeom>
          </p:spPr>
        </p:pic>
        <p:pic>
          <p:nvPicPr>
            <p:cNvPr id="11" name="Picture 10" descr="Screen Shot 2017-01-27 at 9.10.01 AM.png"/>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4788024" y="404664"/>
              <a:ext cx="2803295" cy="416380"/>
            </a:xfrm>
            <a:prstGeom prst="rect">
              <a:avLst/>
            </a:prstGeom>
          </p:spPr>
        </p:pic>
      </p:grpSp>
      <p:sp>
        <p:nvSpPr>
          <p:cNvPr id="265219" name="Title 2"/>
          <p:cNvSpPr>
            <a:spLocks noGrp="1"/>
          </p:cNvSpPr>
          <p:nvPr>
            <p:ph type="title" idx="4294967295"/>
          </p:nvPr>
        </p:nvSpPr>
        <p:spPr>
          <a:xfrm>
            <a:off x="7236" y="5085185"/>
            <a:ext cx="9144000" cy="864096"/>
          </a:xfrm>
        </p:spPr>
        <p:txBody>
          <a:bodyPr/>
          <a:lstStyle/>
          <a:p>
            <a:r>
              <a:rPr lang="zh-CN" altLang="en-US" sz="6000" dirty="0">
                <a:latin typeface="Arial" charset="0"/>
                <a:ea typeface="Osaka" charset="0"/>
                <a:cs typeface="Arial" charset="0"/>
              </a:rPr>
              <a:t>路加</a:t>
            </a:r>
            <a:r>
              <a:rPr lang="en-US" sz="6000" dirty="0">
                <a:latin typeface="Arial" charset="0"/>
                <a:ea typeface="Osaka" charset="0"/>
                <a:cs typeface="Arial" charset="0"/>
              </a:rPr>
              <a:t> 15:7</a:t>
            </a:r>
          </a:p>
        </p:txBody>
      </p:sp>
      <p:sp>
        <p:nvSpPr>
          <p:cNvPr id="4" name="Title 2"/>
          <p:cNvSpPr txBox="1">
            <a:spLocks/>
          </p:cNvSpPr>
          <p:nvPr/>
        </p:nvSpPr>
        <p:spPr bwMode="auto">
          <a:xfrm>
            <a:off x="4572000" y="1"/>
            <a:ext cx="3168352" cy="24928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8" tIns="45704" rIns="91408" bIns="45704"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042"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08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12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1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r>
              <a:rPr lang="zh-CN" altLang="en-US" sz="2000" dirty="0">
                <a:solidFill>
                  <a:srgbClr val="FFFFFF"/>
                </a:solidFill>
                <a:cs typeface="Arial" charset="0"/>
              </a:rPr>
              <a:t>我 告 诉 你 们 ，</a:t>
            </a:r>
            <a:endParaRPr lang="en-US" altLang="zh-CN" sz="2000" dirty="0">
              <a:solidFill>
                <a:srgbClr val="FFFFFF"/>
              </a:solidFill>
              <a:cs typeface="Arial" charset="0"/>
            </a:endParaRPr>
          </a:p>
          <a:p>
            <a:r>
              <a:rPr lang="zh-CN" altLang="en-US" sz="2000" dirty="0">
                <a:solidFill>
                  <a:srgbClr val="FFFFFF"/>
                </a:solidFill>
                <a:cs typeface="Arial" charset="0"/>
              </a:rPr>
              <a:t> </a:t>
            </a:r>
            <a:r>
              <a:rPr lang="zh-CN" altLang="en-US" sz="2000" dirty="0">
                <a:solidFill>
                  <a:srgbClr val="FFFF00"/>
                </a:solidFill>
                <a:cs typeface="Arial" charset="0"/>
              </a:rPr>
              <a:t>一 个 罪 人 悔 改 </a:t>
            </a:r>
            <a:r>
              <a:rPr lang="zh-CN" altLang="en-US" sz="2000" dirty="0">
                <a:solidFill>
                  <a:srgbClr val="FFFFFF"/>
                </a:solidFill>
                <a:cs typeface="Arial" charset="0"/>
              </a:rPr>
              <a:t>，</a:t>
            </a:r>
            <a:endParaRPr lang="en-US" altLang="zh-CN" sz="2000" dirty="0">
              <a:solidFill>
                <a:srgbClr val="FFFFFF"/>
              </a:solidFill>
              <a:cs typeface="Arial" charset="0"/>
            </a:endParaRPr>
          </a:p>
          <a:p>
            <a:r>
              <a:rPr lang="zh-CN" altLang="en-US" sz="2000" dirty="0">
                <a:solidFill>
                  <a:srgbClr val="FFFFFF"/>
                </a:solidFill>
                <a:cs typeface="Arial" charset="0"/>
              </a:rPr>
              <a:t> 在 天 上 也 要 </a:t>
            </a:r>
            <a:endParaRPr lang="en-US" altLang="zh-CN" sz="2000" dirty="0">
              <a:solidFill>
                <a:srgbClr val="FFFFFF"/>
              </a:solidFill>
              <a:cs typeface="Arial" charset="0"/>
            </a:endParaRPr>
          </a:p>
          <a:p>
            <a:r>
              <a:rPr lang="zh-CN" altLang="en-US" sz="2000" dirty="0">
                <a:solidFill>
                  <a:srgbClr val="FFFFFF"/>
                </a:solidFill>
                <a:cs typeface="Arial" charset="0"/>
              </a:rPr>
              <a:t>这 样 为 他 欢 喜 ， </a:t>
            </a:r>
            <a:endParaRPr lang="en-US" altLang="zh-CN" sz="2000" dirty="0">
              <a:solidFill>
                <a:srgbClr val="FFFFFF"/>
              </a:solidFill>
              <a:cs typeface="Arial" charset="0"/>
            </a:endParaRPr>
          </a:p>
          <a:p>
            <a:r>
              <a:rPr lang="zh-CN" altLang="en-US" sz="2000" dirty="0">
                <a:solidFill>
                  <a:srgbClr val="FFFFFF"/>
                </a:solidFill>
                <a:cs typeface="Arial" charset="0"/>
              </a:rPr>
              <a:t>较 比 为 九 十 九 个 、不 用 悔 改 的 义 人</a:t>
            </a:r>
            <a:endParaRPr lang="en-US" altLang="zh-CN" sz="2000" dirty="0">
              <a:solidFill>
                <a:srgbClr val="FFFFFF"/>
              </a:solidFill>
              <a:cs typeface="Arial" charset="0"/>
            </a:endParaRPr>
          </a:p>
          <a:p>
            <a:r>
              <a:rPr lang="zh-CN" altLang="en-US" sz="2000" dirty="0">
                <a:solidFill>
                  <a:srgbClr val="FFFFFF"/>
                </a:solidFill>
                <a:cs typeface="Arial" charset="0"/>
              </a:rPr>
              <a:t> 欢 喜 更 大 。</a:t>
            </a:r>
            <a:endParaRPr lang="en-US" sz="2000" dirty="0">
              <a:solidFill>
                <a:srgbClr val="FFFFFF"/>
              </a:solidFill>
              <a:cs typeface="Arial" charset="0"/>
            </a:endParaRPr>
          </a:p>
        </p:txBody>
      </p:sp>
      <p:sp>
        <p:nvSpPr>
          <p:cNvPr id="13" name="Title 2"/>
          <p:cNvSpPr txBox="1">
            <a:spLocks/>
          </p:cNvSpPr>
          <p:nvPr/>
        </p:nvSpPr>
        <p:spPr bwMode="auto">
          <a:xfrm>
            <a:off x="5946565" y="6516554"/>
            <a:ext cx="3168352" cy="3326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8" tIns="45704" rIns="91408" bIns="45704"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042"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08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12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1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a:lnSpc>
                <a:spcPct val="80000"/>
              </a:lnSpc>
            </a:pPr>
            <a:r>
              <a:rPr lang="en-US" sz="1200" i="1" dirty="0">
                <a:solidFill>
                  <a:srgbClr val="FFFFFF"/>
                </a:solidFill>
                <a:cs typeface="Arial" charset="0"/>
              </a:rPr>
              <a:t>Adapted from Logos Bible Software</a:t>
            </a:r>
          </a:p>
        </p:txBody>
      </p:sp>
    </p:spTree>
    <p:extLst>
      <p:ext uri="{BB962C8B-B14F-4D97-AF65-F5344CB8AC3E}">
        <p14:creationId xmlns:p14="http://schemas.microsoft.com/office/powerpoint/2010/main" val="317035378"/>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87585765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53296532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02947242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8375072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68491961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28118169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97724278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87724125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6" name="Shape 217"/>
          <p:cNvSpPr txBox="1">
            <a:spLocks/>
          </p:cNvSpPr>
          <p:nvPr/>
        </p:nvSpPr>
        <p:spPr bwMode="auto">
          <a:xfrm>
            <a:off x="36512" y="4335388"/>
            <a:ext cx="9144000" cy="829777"/>
          </a:xfrm>
          <a:prstGeom prst="rect">
            <a:avLst/>
          </a:prstGeom>
          <a:solidFill>
            <a:srgbClr val="FFFFFF"/>
          </a:solidFill>
          <a:ln w="9525">
            <a:noFill/>
            <a:miter lim="800000"/>
            <a:headEnd/>
            <a:tailEnd/>
          </a:ln>
        </p:spPr>
        <p:txBody>
          <a:bodyPr vert="horz" wrap="square" lIns="32887" tIns="32887" rIns="32887" bIns="32887" numCol="1" anchor="ctr" anchorCtr="0" compatLnSpc="1">
            <a:prstTxWarp prst="textNoShape">
              <a:avLst/>
            </a:prstTxWarp>
          </a:bodyPr>
          <a:lstStyle>
            <a:lvl1pPr algn="ctr" defTabSz="311670" rtl="0" eaLnBrk="0" fontAlgn="base" hangingPunct="0">
              <a:spcBef>
                <a:spcPct val="0"/>
              </a:spcBef>
              <a:spcAft>
                <a:spcPct val="0"/>
              </a:spcAft>
              <a:defRPr sz="4200" kern="1200" spc="-200">
                <a:solidFill>
                  <a:srgbClr val="808080"/>
                </a:solidFill>
                <a:latin typeface="Arial"/>
                <a:ea typeface="Arial"/>
                <a:cs typeface="Arial"/>
                <a:sym typeface="Arial"/>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r>
              <a:rPr lang="zh-TW" altLang="en-US" sz="6000"/>
              <a:t>图片中的文字</a:t>
            </a:r>
          </a:p>
        </p:txBody>
      </p:sp>
      <p:sp>
        <p:nvSpPr>
          <p:cNvPr id="7" name="Shape 218"/>
          <p:cNvSpPr/>
          <p:nvPr/>
        </p:nvSpPr>
        <p:spPr>
          <a:xfrm>
            <a:off x="4790628" y="594265"/>
            <a:ext cx="4029844" cy="3554815"/>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algn="just">
              <a:defRPr sz="7500" b="1" spc="-218">
                <a:solidFill>
                  <a:srgbClr val="002060"/>
                </a:solidFill>
              </a:defRPr>
            </a:pPr>
            <a:r>
              <a:rPr sz="7500" b="1" spc="-218" dirty="0" err="1">
                <a:solidFill>
                  <a:srgbClr val="002060"/>
                </a:solidFill>
              </a:rPr>
              <a:t>免费</a:t>
            </a:r>
            <a:endParaRPr sz="7500" b="1" spc="-218" dirty="0">
              <a:solidFill>
                <a:srgbClr val="002060"/>
              </a:solidFill>
            </a:endParaRPr>
          </a:p>
          <a:p>
            <a:pPr algn="just">
              <a:defRPr sz="7500" b="1" spc="-119">
                <a:solidFill>
                  <a:srgbClr val="00B0F0"/>
                </a:solidFill>
              </a:defRPr>
            </a:pPr>
            <a:r>
              <a:rPr sz="7500" b="1" spc="-119" dirty="0" err="1">
                <a:solidFill>
                  <a:srgbClr val="00B0F0"/>
                </a:solidFill>
              </a:rPr>
              <a:t>圣经</a:t>
            </a:r>
            <a:endParaRPr sz="7500" b="1" spc="-119" dirty="0">
              <a:solidFill>
                <a:srgbClr val="00B0F0"/>
              </a:solidFill>
            </a:endParaRPr>
          </a:p>
          <a:p>
            <a:pPr algn="just">
              <a:defRPr sz="7500" b="1" spc="-119">
                <a:solidFill>
                  <a:srgbClr val="002060"/>
                </a:solidFill>
              </a:defRPr>
            </a:pPr>
            <a:r>
              <a:rPr sz="7500" b="1" spc="-119" dirty="0" err="1">
                <a:solidFill>
                  <a:srgbClr val="002060"/>
                </a:solidFill>
              </a:rPr>
              <a:t>图片</a:t>
            </a:r>
            <a:endParaRPr sz="7500" b="1" spc="-119" dirty="0">
              <a:solidFill>
                <a:srgbClr val="002060"/>
              </a:solidFill>
            </a:endParaRPr>
          </a:p>
        </p:txBody>
      </p:sp>
      <p:sp>
        <p:nvSpPr>
          <p:cNvPr id="5" name="Title 4"/>
          <p:cNvSpPr>
            <a:spLocks noGrp="1"/>
          </p:cNvSpPr>
          <p:nvPr>
            <p:ph type="ctrTitle"/>
          </p:nvPr>
        </p:nvSpPr>
        <p:spPr>
          <a:xfrm>
            <a:off x="9252520" y="1484784"/>
            <a:ext cx="2230016" cy="2810743"/>
          </a:xfrm>
        </p:spPr>
        <p:txBody>
          <a:bodyPr/>
          <a:lstStyle/>
          <a:p>
            <a:r>
              <a:rPr lang="en-US"/>
              <a:t>Free</a:t>
            </a:r>
            <a:r>
              <a:rPr lang="en-US" baseline="0"/>
              <a:t> Bible Images</a:t>
            </a:r>
            <a:endParaRPr lang="en-US"/>
          </a:p>
        </p:txBody>
      </p:sp>
      <p:sp>
        <p:nvSpPr>
          <p:cNvPr id="9" name="Title 1"/>
          <p:cNvSpPr txBox="1">
            <a:spLocks/>
          </p:cNvSpPr>
          <p:nvPr/>
        </p:nvSpPr>
        <p:spPr bwMode="auto">
          <a:xfrm>
            <a:off x="0" y="20039"/>
            <a:ext cx="9144000" cy="672657"/>
          </a:xfrm>
          <a:prstGeom prst="rect">
            <a:avLst/>
          </a:prstGeom>
          <a:noFill/>
          <a:ln w="9525">
            <a:noFill/>
            <a:miter lim="800000"/>
            <a:headEnd/>
            <a:tailEnd/>
          </a:ln>
          <a:effectLst/>
          <a:extLst/>
        </p:spPr>
        <p:txBody>
          <a:bodyPr vert="horz" wrap="square" lIns="63288" tIns="32910" rIns="63288" bIns="3291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defTabSz="321503" eaLnBrk="1" hangingPunct="1">
              <a:buClr>
                <a:srgbClr val="000000"/>
              </a:buClr>
              <a:buSzPct val="100000"/>
              <a:buFont typeface="Times New Roman" charset="0"/>
              <a:buNone/>
            </a:pPr>
            <a:r>
              <a:rPr lang="zh-TW" altLang="en-US" sz="3200" b="1" kern="0">
                <a:solidFill>
                  <a:srgbClr val="000000"/>
                </a:solidFill>
                <a:ea typeface="ＭＳ Ｐゴシック"/>
                <a:cs typeface="DejaVu Sans"/>
              </a:rPr>
              <a:t>授权使用</a:t>
            </a:r>
            <a:endParaRPr lang="en-US" sz="3200" b="1" kern="0">
              <a:solidFill>
                <a:srgbClr val="000000"/>
              </a:solidFill>
              <a:ea typeface="ＭＳ Ｐゴシック"/>
              <a:cs typeface="DejaVu Sans"/>
            </a:endParaRPr>
          </a:p>
        </p:txBody>
      </p:sp>
    </p:spTree>
    <p:extLst>
      <p:ext uri="{BB962C8B-B14F-4D97-AF65-F5344CB8AC3E}">
        <p14:creationId xmlns:p14="http://schemas.microsoft.com/office/powerpoint/2010/main" val="3737525580"/>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extLst/>
          </a:blip>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lstStyle>
            <a:lvl1pPr defTabSz="314884">
              <a:defRPr sz="3100" b="1">
                <a:latin typeface="Times New Roman"/>
                <a:ea typeface="Times New Roman"/>
                <a:cs typeface="Times New Roman"/>
                <a:sym typeface="Times New Roman"/>
              </a:defRPr>
            </a:lvl1pPr>
          </a:lstStyle>
          <a:p>
            <a:r>
              <a:t>授权使用</a:t>
            </a:r>
          </a:p>
        </p:txBody>
      </p:sp>
      <p:sp>
        <p:nvSpPr>
          <p:cNvPr id="222" name="Shape 222"/>
          <p:cNvSpPr/>
          <p:nvPr/>
        </p:nvSpPr>
        <p:spPr>
          <a:xfrm>
            <a:off x="554312" y="2576522"/>
            <a:ext cx="4737768"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hangingPunct="0">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由Lumo Project出版独家资源，我们特此通知您我们不授权将这些图片发放给除</a:t>
            </a:r>
            <a:r>
              <a:rPr sz="1300" u="sng" kern="0">
                <a:solidFill>
                  <a:srgbClr val="0000FF"/>
                </a:solidFill>
                <a:uFill>
                  <a:solidFill>
                    <a:srgbClr val="0000FF"/>
                  </a:solidFill>
                </a:uFill>
                <a:latin typeface="Times New Roman"/>
                <a:ea typeface="Times New Roman"/>
                <a:cs typeface="Times New Roman"/>
                <a:sym typeface="Times New Roman"/>
                <a:hlinkClick r:id="rId3"/>
              </a:rPr>
              <a:t>freebibleimages.org</a:t>
            </a:r>
            <a:r>
              <a:rPr sz="1300" kern="0">
                <a:solidFill>
                  <a:srgbClr val="000000"/>
                </a:solidFill>
                <a:latin typeface="Times New Roman"/>
                <a:ea typeface="Times New Roman"/>
                <a:cs typeface="Times New Roman"/>
                <a:sym typeface="Times New Roman"/>
              </a:rPr>
              <a:t>客户以外的任何人。</a:t>
            </a:r>
            <a:endParaRPr lang="en-US" sz="1300" kern="0">
              <a:solidFill>
                <a:srgbClr val="000000"/>
              </a:solidFill>
              <a:latin typeface="Times New Roman"/>
              <a:ea typeface="Times New Roman"/>
              <a:cs typeface="Times New Roman"/>
              <a:sym typeface="Times New Roman"/>
            </a:endParaRPr>
          </a:p>
          <a:p>
            <a:pPr hangingPunct="0">
              <a:defRPr sz="1300">
                <a:latin typeface="Times New Roman"/>
                <a:ea typeface="Times New Roman"/>
                <a:cs typeface="Times New Roman"/>
                <a:sym typeface="Times New Roman"/>
              </a:defRPr>
            </a:pPr>
            <a:endParaRPr sz="1300" kern="0">
              <a:solidFill>
                <a:srgbClr val="000000"/>
              </a:solidFill>
              <a:latin typeface="Times New Roman"/>
              <a:ea typeface="Times New Roman"/>
              <a:cs typeface="Times New Roman"/>
              <a:sym typeface="Times New Roman"/>
            </a:endParaRPr>
          </a:p>
        </p:txBody>
      </p:sp>
      <p:sp>
        <p:nvSpPr>
          <p:cNvPr id="223" name="Shape 223"/>
          <p:cNvSpPr>
            <a:spLocks noChangeAspect="1"/>
          </p:cNvSpPr>
          <p:nvPr/>
        </p:nvSpPr>
        <p:spPr>
          <a:xfrm>
            <a:off x="1187624"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hangingPunct="0">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马太福音</a:t>
            </a:r>
          </a:p>
          <a:p>
            <a:pPr algn="ctr" hangingPunct="0">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d</a:t>
            </a:r>
          </a:p>
        </p:txBody>
      </p:sp>
      <p:sp>
        <p:nvSpPr>
          <p:cNvPr id="224" name="Shape 224"/>
          <p:cNvSpPr>
            <a:spLocks noChangeAspect="1"/>
          </p:cNvSpPr>
          <p:nvPr/>
        </p:nvSpPr>
        <p:spPr>
          <a:xfrm>
            <a:off x="2060809"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hangingPunct="0">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马可福音</a:t>
            </a:r>
          </a:p>
          <a:p>
            <a:pPr algn="ctr" hangingPunct="0">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o</a:t>
            </a:r>
          </a:p>
        </p:txBody>
      </p:sp>
      <p:sp>
        <p:nvSpPr>
          <p:cNvPr id="225" name="Shape 225"/>
          <p:cNvSpPr>
            <a:spLocks noChangeAspect="1"/>
          </p:cNvSpPr>
          <p:nvPr/>
        </p:nvSpPr>
        <p:spPr>
          <a:xfrm>
            <a:off x="2933994"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hangingPunct="0">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路加福音</a:t>
            </a:r>
          </a:p>
          <a:p>
            <a:pPr algn="ctr" hangingPunct="0">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0</a:t>
            </a:r>
          </a:p>
        </p:txBody>
      </p:sp>
      <p:sp>
        <p:nvSpPr>
          <p:cNvPr id="226" name="Shape 226"/>
          <p:cNvSpPr>
            <a:spLocks noChangeAspect="1"/>
          </p:cNvSpPr>
          <p:nvPr/>
        </p:nvSpPr>
        <p:spPr>
          <a:xfrm>
            <a:off x="3807180"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hangingPunct="0">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约翰福音</a:t>
            </a:r>
          </a:p>
          <a:p>
            <a:pPr algn="ctr" hangingPunct="0">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0</a:t>
            </a:r>
          </a:p>
        </p:txBody>
      </p:sp>
      <p:sp>
        <p:nvSpPr>
          <p:cNvPr id="227" name="Shape 227"/>
          <p:cNvSpPr/>
          <p:nvPr/>
        </p:nvSpPr>
        <p:spPr>
          <a:xfrm>
            <a:off x="554312" y="3274428"/>
            <a:ext cx="4711245" cy="987451"/>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p>
            <a:pPr hangingPunct="0">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所有图片不授权用于视频制作、epublishing或者其他媒体。所有下载的图片和文件不可通过除freebibleimages.org以外的其他网站传播，亦不可用于任何破坏基督信仰和福音的处境中。</a:t>
            </a:r>
          </a:p>
          <a:p>
            <a:pPr hangingPunct="0">
              <a:defRPr sz="1300">
                <a:solidFill>
                  <a:srgbClr val="FFFFFF"/>
                </a:solidFill>
                <a:latin typeface="Times New Roman"/>
                <a:ea typeface="Times New Roman"/>
                <a:cs typeface="Times New Roman"/>
                <a:sym typeface="Times New Roman"/>
              </a:defRPr>
            </a:pPr>
            <a:r>
              <a:rPr sz="1300" kern="0">
                <a:solidFill>
                  <a:srgbClr val="FFFFFF"/>
                </a:solidFill>
                <a:latin typeface="Times New Roman"/>
                <a:ea typeface="Times New Roman"/>
                <a:cs typeface="Times New Roman"/>
                <a:sym typeface="Times New Roman"/>
              </a:rPr>
              <a:t>o</a:t>
            </a:r>
          </a:p>
        </p:txBody>
      </p:sp>
      <p:sp>
        <p:nvSpPr>
          <p:cNvPr id="228" name="Shape 228"/>
          <p:cNvSpPr/>
          <p:nvPr/>
        </p:nvSpPr>
        <p:spPr>
          <a:xfrm>
            <a:off x="554312" y="4248515"/>
            <a:ext cx="4881784"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hangingPunct="0">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图片仅供教育展示、博客和社交媒体使用；所有用途均需注明出处</a:t>
            </a:r>
            <a:br>
              <a:rPr lang="en-US" sz="1300" kern="0">
                <a:solidFill>
                  <a:srgbClr val="000000"/>
                </a:solidFill>
                <a:latin typeface="Times New Roman"/>
                <a:ea typeface="Times New Roman"/>
                <a:cs typeface="Times New Roman"/>
                <a:sym typeface="Times New Roman"/>
              </a:rPr>
            </a:br>
            <a:r>
              <a:rPr sz="1300" u="sng" kern="0">
                <a:solidFill>
                  <a:srgbClr val="0000FF"/>
                </a:solidFill>
                <a:uFill>
                  <a:solidFill>
                    <a:srgbClr val="0000FF"/>
                  </a:solidFill>
                </a:uFill>
                <a:latin typeface="Times New Roman"/>
                <a:ea typeface="Times New Roman"/>
                <a:cs typeface="Times New Roman"/>
                <a:sym typeface="Times New Roman"/>
                <a:hlinkClick r:id="rId4"/>
              </a:rPr>
              <a:t>www.LumoProject.com</a:t>
            </a:r>
            <a:endParaRPr lang="en-US" sz="1300" u="sng" kern="0">
              <a:solidFill>
                <a:srgbClr val="0000FF"/>
              </a:solidFill>
              <a:uFill>
                <a:solidFill>
                  <a:srgbClr val="0000FF"/>
                </a:solidFill>
              </a:uFill>
              <a:latin typeface="Times New Roman"/>
              <a:ea typeface="Times New Roman"/>
              <a:cs typeface="Times New Roman"/>
              <a:sym typeface="Times New Roman"/>
              <a:hlinkClick r:id="rId4"/>
            </a:endParaRPr>
          </a:p>
          <a:p>
            <a:pPr hangingPunct="0">
              <a:defRPr sz="1300">
                <a:latin typeface="Times New Roman"/>
                <a:ea typeface="Times New Roman"/>
                <a:cs typeface="Times New Roman"/>
                <a:sym typeface="Times New Roman"/>
              </a:defRPr>
            </a:pPr>
            <a:endParaRPr sz="1300" u="sng" kern="0">
              <a:solidFill>
                <a:srgbClr val="0000FF"/>
              </a:solidFill>
              <a:uFill>
                <a:solidFill>
                  <a:srgbClr val="0000FF"/>
                </a:solidFill>
              </a:uFill>
              <a:latin typeface="Times New Roman"/>
              <a:ea typeface="Times New Roman"/>
              <a:cs typeface="Times New Roman"/>
              <a:sym typeface="Times New Roman"/>
              <a:hlinkClick r:id="rId4"/>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32887" tIns="32887" rIns="32887" bIns="32887" anchor="ctr">
            <a:normAutofit/>
          </a:bodyPr>
          <a:lstStyle/>
          <a:p>
            <a:pPr algn="ctr" defTabSz="314884" hangingPunct="0">
              <a:defRPr sz="1000" spc="-100">
                <a:latin typeface="Times New Roman"/>
                <a:ea typeface="Times New Roman"/>
                <a:cs typeface="Times New Roman"/>
                <a:sym typeface="Times New Roman"/>
              </a:defRPr>
            </a:pPr>
            <a:r>
              <a:rPr sz="1000" kern="0" spc="50">
                <a:solidFill>
                  <a:srgbClr val="000000"/>
                </a:solidFill>
                <a:latin typeface="Times New Roman"/>
                <a:ea typeface="Times New Roman"/>
                <a:cs typeface="Times New Roman"/>
                <a:sym typeface="Times New Roman"/>
              </a:rPr>
              <a:t>图片声明 BBM</a:t>
            </a:r>
            <a:br>
              <a:rPr sz="1000" kern="0" spc="50">
                <a:solidFill>
                  <a:srgbClr val="000000"/>
                </a:solidFill>
                <a:latin typeface="Times New Roman"/>
                <a:ea typeface="Times New Roman"/>
                <a:cs typeface="Times New Roman"/>
                <a:sym typeface="Times New Roman"/>
              </a:rPr>
            </a:br>
            <a:r>
              <a:rPr sz="1000" kern="0" spc="50">
                <a:solidFill>
                  <a:srgbClr val="000000"/>
                </a:solidFill>
                <a:latin typeface="Times New Roman"/>
                <a:ea typeface="Times New Roman"/>
                <a:cs typeface="Times New Roman"/>
                <a:sym typeface="Times New Roman"/>
              </a:rPr>
              <a:t>© 版权所有</a:t>
            </a:r>
          </a:p>
          <a:p>
            <a:pPr algn="ctr" defTabSz="314884" hangingPunct="0">
              <a:defRPr sz="1000" spc="-100">
                <a:latin typeface="Times New Roman"/>
                <a:ea typeface="Times New Roman"/>
                <a:cs typeface="Times New Roman"/>
                <a:sym typeface="Times New Roman"/>
              </a:defRPr>
            </a:pPr>
            <a:r>
              <a:rPr sz="1000" kern="0" spc="50">
                <a:solidFill>
                  <a:srgbClr val="000000"/>
                </a:solidFill>
                <a:latin typeface="Arial"/>
                <a:ea typeface="Times New Roman"/>
                <a:cs typeface="Arial"/>
                <a:sym typeface="Times New Roman"/>
              </a:rPr>
              <a:t>www.bigbookmedia.com</a:t>
            </a:r>
          </a:p>
        </p:txBody>
      </p:sp>
    </p:spTree>
    <p:extLst>
      <p:ext uri="{BB962C8B-B14F-4D97-AF65-F5344CB8AC3E}">
        <p14:creationId xmlns:p14="http://schemas.microsoft.com/office/powerpoint/2010/main" val="279876024"/>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4417" name="Picture 2" descr="FB_01_Prodigal Son_1024.jpg                                    008FF0F0Drive A                        7C26844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p:nvPr/>
        </p:nvSpPr>
        <p:spPr>
          <a:xfrm>
            <a:off x="0" y="1916113"/>
            <a:ext cx="6948488" cy="1938992"/>
          </a:xfrm>
          <a:prstGeom prst="rect">
            <a:avLst/>
          </a:prstGeom>
          <a:noFill/>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0" fontAlgn="base" hangingPunct="0">
              <a:spcBef>
                <a:spcPct val="0"/>
              </a:spcBef>
              <a:spcAft>
                <a:spcPct val="0"/>
              </a:spcAft>
            </a:pPr>
            <a:r>
              <a:rPr lang="zh-CN" altLang="en-US" sz="6600" b="1" dirty="0">
                <a:solidFill>
                  <a:srgbClr val="6BCBF4"/>
                </a:solidFill>
                <a:effectLst>
                  <a:outerShdw blurRad="44450" dist="38100" dir="2700000" sx="102000" sy="102000" algn="tl">
                    <a:schemeClr val="tx1"/>
                  </a:outerShdw>
                </a:effectLst>
              </a:rPr>
              <a:t>两个儿子的比喻</a:t>
            </a:r>
            <a:endParaRPr lang="en-US" altLang="zh-CN" sz="6600" b="1" dirty="0">
              <a:solidFill>
                <a:srgbClr val="6BCBF4"/>
              </a:solidFill>
              <a:effectLst>
                <a:outerShdw blurRad="44450" dist="38100" dir="2700000" sx="102000" sy="102000" algn="tl">
                  <a:schemeClr val="tx1"/>
                </a:outerShdw>
              </a:effectLst>
            </a:endParaRPr>
          </a:p>
          <a:p>
            <a:pPr eaLnBrk="0" fontAlgn="base" hangingPunct="0">
              <a:spcBef>
                <a:spcPct val="0"/>
              </a:spcBef>
              <a:spcAft>
                <a:spcPct val="0"/>
              </a:spcAft>
            </a:pPr>
            <a:r>
              <a:rPr lang="en-US" altLang="en-US" sz="5400" b="1" dirty="0">
                <a:solidFill>
                  <a:srgbClr val="6BCBF4"/>
                </a:solidFill>
                <a:effectLst>
                  <a:outerShdw blurRad="44450" dist="38100" dir="2700000" sx="102000" sy="102000" algn="tl">
                    <a:schemeClr val="tx1"/>
                  </a:outerShdw>
                </a:effectLst>
              </a:rPr>
              <a:t>(</a:t>
            </a:r>
            <a:r>
              <a:rPr lang="zh-CN" altLang="en-US" sz="5400" b="1" dirty="0">
                <a:solidFill>
                  <a:srgbClr val="6BCBF4"/>
                </a:solidFill>
                <a:effectLst>
                  <a:outerShdw blurRad="44450" dist="38100" dir="2700000" sx="102000" sy="102000" algn="tl">
                    <a:schemeClr val="tx1"/>
                  </a:outerShdw>
                </a:effectLst>
              </a:rPr>
              <a:t>浪子</a:t>
            </a:r>
            <a:r>
              <a:rPr lang="en-US" altLang="en-US" sz="5400" b="1" dirty="0">
                <a:solidFill>
                  <a:srgbClr val="6BCBF4"/>
                </a:solidFill>
                <a:effectLst>
                  <a:outerShdw blurRad="44450" dist="38100" dir="2700000" sx="102000" sy="102000" algn="tl">
                    <a:schemeClr val="tx1"/>
                  </a:outerShdw>
                </a:effectLst>
              </a:rPr>
              <a:t>)</a:t>
            </a:r>
          </a:p>
        </p:txBody>
      </p:sp>
      <p:pic>
        <p:nvPicPr>
          <p:cNvPr id="444419" name="Picture 2" descr="FB_00_Prodigal Son_1024.jpg                                    008FF0F0Drive A                        7C268443:"/>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1588" y="6064250"/>
            <a:ext cx="9182101" cy="866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TextBox 8"/>
          <p:cNvSpPr txBox="1"/>
          <p:nvPr/>
        </p:nvSpPr>
        <p:spPr>
          <a:xfrm>
            <a:off x="827088" y="4581525"/>
            <a:ext cx="3383234" cy="707886"/>
          </a:xfrm>
          <a:prstGeom prst="rect">
            <a:avLst/>
          </a:prstGeom>
          <a:noFill/>
        </p:spPr>
        <p:txBody>
          <a:bodyPr wrap="non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0" fontAlgn="base" hangingPunct="0">
              <a:spcBef>
                <a:spcPct val="0"/>
              </a:spcBef>
              <a:spcAft>
                <a:spcPct val="0"/>
              </a:spcAft>
            </a:pPr>
            <a:r>
              <a:rPr lang="zh-CN" altLang="en-US" sz="4000" b="1" dirty="0">
                <a:solidFill>
                  <a:srgbClr val="FFFFFF"/>
                </a:solidFill>
                <a:effectLst>
                  <a:outerShdw blurRad="44450" dist="38100" dir="2700000" sx="102000" sy="102000" algn="tl">
                    <a:schemeClr val="tx1"/>
                  </a:outerShdw>
                </a:effectLst>
              </a:rPr>
              <a:t>路加</a:t>
            </a:r>
            <a:r>
              <a:rPr lang="en-US" altLang="en-US" sz="4000" b="1" dirty="0">
                <a:solidFill>
                  <a:srgbClr val="FFFFFF"/>
                </a:solidFill>
                <a:effectLst>
                  <a:outerShdw blurRad="44450" dist="38100" dir="2700000" sx="102000" sy="102000" algn="tl">
                    <a:schemeClr val="tx1"/>
                  </a:outerShdw>
                </a:effectLst>
              </a:rPr>
              <a:t> 15:11-32</a:t>
            </a:r>
          </a:p>
        </p:txBody>
      </p:sp>
      <p:grpSp>
        <p:nvGrpSpPr>
          <p:cNvPr id="7" name="Group 6"/>
          <p:cNvGrpSpPr/>
          <p:nvPr/>
        </p:nvGrpSpPr>
        <p:grpSpPr>
          <a:xfrm>
            <a:off x="6084168" y="4293096"/>
            <a:ext cx="2808312" cy="1394678"/>
            <a:chOff x="5508104" y="620688"/>
            <a:chExt cx="2808312" cy="1394678"/>
          </a:xfrm>
        </p:grpSpPr>
        <p:grpSp>
          <p:nvGrpSpPr>
            <p:cNvPr id="8" name="Group 7"/>
            <p:cNvGrpSpPr/>
            <p:nvPr/>
          </p:nvGrpSpPr>
          <p:grpSpPr>
            <a:xfrm>
              <a:off x="5508104" y="620689"/>
              <a:ext cx="2660102" cy="1394677"/>
              <a:chOff x="5508104" y="620689"/>
              <a:chExt cx="2660102" cy="1394677"/>
            </a:xfrm>
          </p:grpSpPr>
          <p:pic>
            <p:nvPicPr>
              <p:cNvPr id="11" name="Picture 1" descr="22_John_Baptist_Prison_JPEG_1024.jpg"/>
              <p:cNvPicPr>
                <a:picLocks noChangeAspect="1"/>
              </p:cNvPicPr>
              <p:nvPr/>
            </p:nvPicPr>
            <p:blipFill rotWithShape="1">
              <a:blip r:embed="rId4"/>
              <a:srcRect l="14936" t="9783" r="12087" b="39201"/>
              <a:stretch/>
            </p:blipFill>
            <p:spPr bwMode="auto">
              <a:xfrm>
                <a:off x="5508104" y="620689"/>
                <a:ext cx="2660102" cy="1394677"/>
              </a:xfrm>
              <a:prstGeom prst="rect">
                <a:avLst/>
              </a:prstGeom>
              <a:noFill/>
              <a:ln w="9525">
                <a:noFill/>
                <a:miter lim="800000"/>
                <a:headEnd/>
                <a:tailEnd/>
              </a:ln>
            </p:spPr>
          </p:pic>
          <p:sp>
            <p:nvSpPr>
              <p:cNvPr id="12" name="Rectangle 11"/>
              <p:cNvSpPr/>
              <p:nvPr/>
            </p:nvSpPr>
            <p:spPr>
              <a:xfrm>
                <a:off x="6876256" y="692688"/>
                <a:ext cx="1224136" cy="12961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grpSp>
        <p:sp>
          <p:nvSpPr>
            <p:cNvPr id="10" name="TextBox 9"/>
            <p:cNvSpPr txBox="1"/>
            <p:nvPr/>
          </p:nvSpPr>
          <p:spPr>
            <a:xfrm>
              <a:off x="6876256" y="620688"/>
              <a:ext cx="1440160" cy="1384995"/>
            </a:xfrm>
            <a:prstGeom prst="rect">
              <a:avLst/>
            </a:prstGeom>
            <a:noFill/>
          </p:spPr>
          <p:txBody>
            <a:bodyPr wrap="square" rtlCol="0">
              <a:spAutoFit/>
            </a:bodyPr>
            <a:lstStyle/>
            <a:p>
              <a:pPr algn="just">
                <a:defRPr sz="7500" b="1" spc="-218">
                  <a:solidFill>
                    <a:srgbClr val="002060"/>
                  </a:solidFill>
                </a:defRPr>
              </a:pPr>
              <a:r>
                <a:rPr lang="zh-TW" altLang="en-US" sz="2800">
                  <a:solidFill>
                    <a:srgbClr val="000090"/>
                  </a:solidFill>
                </a:rPr>
                <a:t>免费</a:t>
              </a:r>
            </a:p>
            <a:p>
              <a:pPr algn="just">
                <a:defRPr sz="7500" b="1" spc="-119">
                  <a:solidFill>
                    <a:srgbClr val="00B0F0"/>
                  </a:solidFill>
                </a:defRPr>
              </a:pPr>
              <a:r>
                <a:rPr lang="zh-TW" altLang="en-US" sz="2800">
                  <a:solidFill>
                    <a:srgbClr val="36BAD5"/>
                  </a:solidFill>
                </a:rPr>
                <a:t>圣经</a:t>
              </a:r>
            </a:p>
            <a:p>
              <a:pPr algn="just">
                <a:defRPr sz="7500" b="1" spc="-119">
                  <a:solidFill>
                    <a:srgbClr val="002060"/>
                  </a:solidFill>
                </a:defRPr>
              </a:pPr>
              <a:r>
                <a:rPr lang="zh-TW" altLang="en-US" sz="2800">
                  <a:solidFill>
                    <a:srgbClr val="000090"/>
                  </a:solidFill>
                </a:rPr>
                <a:t>图片</a:t>
              </a:r>
            </a:p>
          </p:txBody>
        </p:sp>
      </p:grpSp>
    </p:spTree>
    <p:extLst>
      <p:ext uri="{BB962C8B-B14F-4D97-AF65-F5344CB8AC3E}">
        <p14:creationId xmlns:p14="http://schemas.microsoft.com/office/powerpoint/2010/main" val="55292057"/>
      </p:ext>
    </p:extLst>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p:cNvSpPr txBox="1"/>
          <p:nvPr/>
        </p:nvSpPr>
        <p:spPr>
          <a:xfrm>
            <a:off x="160353" y="5138462"/>
            <a:ext cx="9027900" cy="923178"/>
          </a:xfrm>
          <a:prstGeom prst="rect">
            <a:avLst/>
          </a:prstGeom>
          <a:noFill/>
        </p:spPr>
        <p:txBody>
          <a:bodyPr lIns="91289" tIns="45645" rIns="91289" bIns="45645">
            <a:spAutoFit/>
          </a:bodyPr>
          <a:lstStyle/>
          <a:p>
            <a:pPr defTabSz="913365" eaLnBrk="0" fontAlgn="base" hangingPunct="0">
              <a:spcBef>
                <a:spcPct val="0"/>
              </a:spcBef>
              <a:spcAft>
                <a:spcPct val="0"/>
              </a:spcAft>
              <a:defRPr/>
            </a:pPr>
            <a:r>
              <a:rPr lang="zh-CN" altLang="en-US" sz="5400" b="1" dirty="0">
                <a:solidFill>
                  <a:srgbClr val="6BCBF4"/>
                </a:solidFill>
                <a:effectLst>
                  <a:glow rad="101600">
                    <a:prstClr val="black">
                      <a:alpha val="75000"/>
                    </a:prstClr>
                  </a:glow>
                  <a:outerShdw blurRad="50800" dist="88900" dir="2700000" algn="tl" rotWithShape="0">
                    <a:srgbClr val="000000"/>
                  </a:outerShdw>
                </a:effectLst>
              </a:rPr>
              <a:t>耶稣死在十字架上</a:t>
            </a:r>
            <a:endParaRPr lang="en-US" sz="5400" b="1" dirty="0">
              <a:solidFill>
                <a:srgbClr val="6BCBF4"/>
              </a:solidFill>
              <a:effectLst>
                <a:glow rad="101600">
                  <a:prstClr val="black">
                    <a:alpha val="75000"/>
                  </a:prstClr>
                </a:glow>
                <a:outerShdw blurRad="50800" dist="88900" dir="2700000" algn="tl" rotWithShape="0">
                  <a:srgbClr val="000000"/>
                </a:outerShdw>
              </a:effectLst>
            </a:endParaRPr>
          </a:p>
        </p:txBody>
      </p:sp>
      <p:pic>
        <p:nvPicPr>
          <p:cNvPr id="3075" name="Picture 2" descr="FB_00_Prodigal Son_1024.jpg                                    008FF0F0Drive A                        7C26844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7" y="6064244"/>
            <a:ext cx="9181956" cy="8663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p:nvPr/>
        </p:nvSpPr>
        <p:spPr>
          <a:xfrm>
            <a:off x="151912" y="1891627"/>
            <a:ext cx="5284995" cy="1996884"/>
          </a:xfrm>
          <a:prstGeom prst="rect">
            <a:avLst/>
          </a:prstGeom>
          <a:noFill/>
        </p:spPr>
        <p:txBody>
          <a:bodyPr lIns="91289" tIns="45645" rIns="91289" bIns="45645">
            <a:spAutoFit/>
          </a:bodyPr>
          <a:lstStyle/>
          <a:p>
            <a:pPr defTabSz="913365" eaLnBrk="0" fontAlgn="base" hangingPunct="0">
              <a:spcBef>
                <a:spcPct val="0"/>
              </a:spcBef>
              <a:spcAft>
                <a:spcPct val="0"/>
              </a:spcAft>
              <a:defRPr/>
            </a:pPr>
            <a:r>
              <a:rPr lang="zh-CN" altLang="en-US" sz="3100" b="1" dirty="0">
                <a:solidFill>
                  <a:srgbClr val="000000"/>
                </a:solidFill>
              </a:rPr>
              <a:t>马太</a:t>
            </a:r>
            <a:r>
              <a:rPr lang="en-US" sz="3100" b="1" dirty="0">
                <a:solidFill>
                  <a:srgbClr val="000000"/>
                </a:solidFill>
              </a:rPr>
              <a:t> 27:38-66</a:t>
            </a:r>
          </a:p>
          <a:p>
            <a:pPr defTabSz="913365" eaLnBrk="0" fontAlgn="base" hangingPunct="0">
              <a:spcBef>
                <a:spcPct val="0"/>
              </a:spcBef>
              <a:spcAft>
                <a:spcPct val="0"/>
              </a:spcAft>
              <a:defRPr/>
            </a:pPr>
            <a:r>
              <a:rPr lang="zh-CN" altLang="en-US" sz="3100" b="1" dirty="0">
                <a:solidFill>
                  <a:srgbClr val="000000"/>
                </a:solidFill>
              </a:rPr>
              <a:t>马可</a:t>
            </a:r>
            <a:r>
              <a:rPr lang="en-US" sz="3100" b="1" dirty="0">
                <a:solidFill>
                  <a:srgbClr val="000000"/>
                </a:solidFill>
              </a:rPr>
              <a:t> 15:25-47</a:t>
            </a:r>
          </a:p>
          <a:p>
            <a:pPr defTabSz="913365" eaLnBrk="0" fontAlgn="base" hangingPunct="0">
              <a:spcBef>
                <a:spcPct val="0"/>
              </a:spcBef>
              <a:spcAft>
                <a:spcPct val="0"/>
              </a:spcAft>
              <a:defRPr/>
            </a:pPr>
            <a:r>
              <a:rPr lang="zh-CN" altLang="en-US" sz="3100" b="1" dirty="0">
                <a:solidFill>
                  <a:srgbClr val="000000"/>
                </a:solidFill>
              </a:rPr>
              <a:t>路加</a:t>
            </a:r>
            <a:r>
              <a:rPr lang="en-US" sz="3100" b="1" dirty="0">
                <a:solidFill>
                  <a:srgbClr val="000000"/>
                </a:solidFill>
              </a:rPr>
              <a:t> 23:35-56</a:t>
            </a:r>
          </a:p>
          <a:p>
            <a:pPr defTabSz="913365" eaLnBrk="0" fontAlgn="base" hangingPunct="0">
              <a:spcBef>
                <a:spcPct val="0"/>
              </a:spcBef>
              <a:spcAft>
                <a:spcPct val="0"/>
              </a:spcAft>
              <a:defRPr/>
            </a:pPr>
            <a:r>
              <a:rPr lang="zh-CN" altLang="en-US" sz="3100" b="1" dirty="0">
                <a:solidFill>
                  <a:srgbClr val="000000"/>
                </a:solidFill>
              </a:rPr>
              <a:t>约翰</a:t>
            </a:r>
            <a:r>
              <a:rPr lang="en-US" sz="3100" b="1" dirty="0">
                <a:solidFill>
                  <a:srgbClr val="000000"/>
                </a:solidFill>
              </a:rPr>
              <a:t> 19:28-42</a:t>
            </a:r>
          </a:p>
        </p:txBody>
      </p:sp>
      <p:sp>
        <p:nvSpPr>
          <p:cNvPr id="9" name="TextBox 8"/>
          <p:cNvSpPr txBox="1"/>
          <p:nvPr/>
        </p:nvSpPr>
        <p:spPr>
          <a:xfrm>
            <a:off x="151823" y="4581128"/>
            <a:ext cx="2899659" cy="618827"/>
          </a:xfrm>
          <a:prstGeom prst="rect">
            <a:avLst/>
          </a:prstGeom>
          <a:noFill/>
        </p:spPr>
        <p:txBody>
          <a:bodyPr wrap="none" lIns="64208" tIns="32101" rIns="64208" bIns="32101">
            <a:spAutoFit/>
          </a:bodyPr>
          <a:lstStyle/>
          <a:p>
            <a:pPr defTabSz="321231" eaLnBrk="0" fontAlgn="base" hangingPunct="0">
              <a:spcBef>
                <a:spcPct val="0"/>
              </a:spcBef>
              <a:spcAft>
                <a:spcPct val="0"/>
              </a:spcAft>
              <a:defRPr/>
            </a:pPr>
            <a:r>
              <a:rPr lang="zh-CN" altLang="en-US" sz="3600" b="1" dirty="0">
                <a:solidFill>
                  <a:srgbClr val="FFFFFF"/>
                </a:solidFill>
                <a:effectLst>
                  <a:glow rad="101600">
                    <a:prstClr val="black">
                      <a:alpha val="75000"/>
                    </a:prstClr>
                  </a:glow>
                  <a:outerShdw blurRad="50800" dist="88900" dir="2700000" algn="tl" rotWithShape="0">
                    <a:srgbClr val="000000"/>
                  </a:outerShdw>
                </a:effectLst>
              </a:rPr>
              <a:t>复活节的故事</a:t>
            </a:r>
            <a:endParaRPr lang="en-US" sz="3600" b="1" dirty="0">
              <a:solidFill>
                <a:srgbClr val="FFFFFF"/>
              </a:solidFill>
              <a:effectLst>
                <a:glow rad="101600">
                  <a:prstClr val="black">
                    <a:alpha val="75000"/>
                  </a:prstClr>
                </a:glow>
                <a:outerShdw blurRad="50800" dist="88900" dir="2700000" algn="tl" rotWithShape="0">
                  <a:srgbClr val="000000"/>
                </a:outerShdw>
              </a:effectLst>
            </a:endParaRPr>
          </a:p>
        </p:txBody>
      </p:sp>
      <p:grpSp>
        <p:nvGrpSpPr>
          <p:cNvPr id="8" name="Group 7"/>
          <p:cNvGrpSpPr/>
          <p:nvPr/>
        </p:nvGrpSpPr>
        <p:grpSpPr>
          <a:xfrm>
            <a:off x="179512" y="404664"/>
            <a:ext cx="2808312" cy="1394678"/>
            <a:chOff x="5508104" y="620688"/>
            <a:chExt cx="2808312" cy="1394678"/>
          </a:xfrm>
        </p:grpSpPr>
        <p:grpSp>
          <p:nvGrpSpPr>
            <p:cNvPr id="11" name="Group 10"/>
            <p:cNvGrpSpPr/>
            <p:nvPr/>
          </p:nvGrpSpPr>
          <p:grpSpPr>
            <a:xfrm>
              <a:off x="5508104" y="620689"/>
              <a:ext cx="2660102" cy="1394677"/>
              <a:chOff x="5508104" y="620689"/>
              <a:chExt cx="2660102" cy="1394677"/>
            </a:xfrm>
          </p:grpSpPr>
          <p:pic>
            <p:nvPicPr>
              <p:cNvPr id="13" name="Picture 1" descr="22_John_Baptist_Prison_JPEG_1024.jpg"/>
              <p:cNvPicPr>
                <a:picLocks noChangeAspect="1"/>
              </p:cNvPicPr>
              <p:nvPr/>
            </p:nvPicPr>
            <p:blipFill rotWithShape="1">
              <a:blip r:embed="rId5"/>
              <a:srcRect l="14936" t="9783" r="12087" b="39201"/>
              <a:stretch/>
            </p:blipFill>
            <p:spPr bwMode="auto">
              <a:xfrm>
                <a:off x="5508104" y="620689"/>
                <a:ext cx="2660102" cy="1394677"/>
              </a:xfrm>
              <a:prstGeom prst="rect">
                <a:avLst/>
              </a:prstGeom>
              <a:noFill/>
              <a:ln w="9525">
                <a:noFill/>
                <a:miter lim="800000"/>
                <a:headEnd/>
                <a:tailEnd/>
              </a:ln>
            </p:spPr>
          </p:pic>
          <p:sp>
            <p:nvSpPr>
              <p:cNvPr id="14" name="Rectangle 13"/>
              <p:cNvSpPr/>
              <p:nvPr/>
            </p:nvSpPr>
            <p:spPr>
              <a:xfrm>
                <a:off x="6876256" y="692688"/>
                <a:ext cx="1224136" cy="12961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grpSp>
        <p:sp>
          <p:nvSpPr>
            <p:cNvPr id="12" name="TextBox 11"/>
            <p:cNvSpPr txBox="1"/>
            <p:nvPr/>
          </p:nvSpPr>
          <p:spPr>
            <a:xfrm>
              <a:off x="6876256" y="620688"/>
              <a:ext cx="1440160" cy="1384995"/>
            </a:xfrm>
            <a:prstGeom prst="rect">
              <a:avLst/>
            </a:prstGeom>
            <a:noFill/>
          </p:spPr>
          <p:txBody>
            <a:bodyPr wrap="square" rtlCol="0">
              <a:spAutoFit/>
            </a:bodyPr>
            <a:lstStyle/>
            <a:p>
              <a:pPr algn="just">
                <a:defRPr sz="7500" b="1" spc="-218">
                  <a:solidFill>
                    <a:srgbClr val="002060"/>
                  </a:solidFill>
                </a:defRPr>
              </a:pPr>
              <a:r>
                <a:rPr lang="zh-TW" altLang="en-US" sz="2800">
                  <a:solidFill>
                    <a:srgbClr val="000090"/>
                  </a:solidFill>
                </a:rPr>
                <a:t>免费</a:t>
              </a:r>
            </a:p>
            <a:p>
              <a:pPr algn="just">
                <a:defRPr sz="7500" b="1" spc="-119">
                  <a:solidFill>
                    <a:srgbClr val="00B0F0"/>
                  </a:solidFill>
                </a:defRPr>
              </a:pPr>
              <a:r>
                <a:rPr lang="zh-TW" altLang="en-US" sz="2800">
                  <a:solidFill>
                    <a:srgbClr val="36BAD5"/>
                  </a:solidFill>
                </a:rPr>
                <a:t>圣经</a:t>
              </a:r>
            </a:p>
            <a:p>
              <a:pPr algn="just">
                <a:defRPr sz="7500" b="1" spc="-119">
                  <a:solidFill>
                    <a:srgbClr val="002060"/>
                  </a:solidFill>
                </a:defRPr>
              </a:pPr>
              <a:r>
                <a:rPr lang="zh-TW" altLang="en-US" sz="2800">
                  <a:solidFill>
                    <a:srgbClr val="000090"/>
                  </a:solidFill>
                </a:rPr>
                <a:t>图片</a:t>
              </a:r>
            </a:p>
          </p:txBody>
        </p:sp>
      </p:grpSp>
    </p:spTree>
    <p:extLst>
      <p:ext uri="{BB962C8B-B14F-4D97-AF65-F5344CB8AC3E}">
        <p14:creationId xmlns:p14="http://schemas.microsoft.com/office/powerpoint/2010/main" val="161290731"/>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69206257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62974371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55326913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03627229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39225572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02942407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69499937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19228658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55444336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5441" name="Picture 2" descr="FB_01_Prodigal Son_1024.jpg                                    008FF0F0Drive A                        7C26844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88497369"/>
      </p:ext>
    </p:extLst>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04419447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34497801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17868935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41006901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94839877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66229748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63178383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08969717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83372696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6" name="Shape 217"/>
          <p:cNvSpPr txBox="1">
            <a:spLocks/>
          </p:cNvSpPr>
          <p:nvPr/>
        </p:nvSpPr>
        <p:spPr bwMode="auto">
          <a:xfrm>
            <a:off x="36512" y="4335388"/>
            <a:ext cx="9144000" cy="829777"/>
          </a:xfrm>
          <a:prstGeom prst="rect">
            <a:avLst/>
          </a:prstGeom>
          <a:solidFill>
            <a:srgbClr val="FFFFFF"/>
          </a:solidFill>
          <a:ln w="9525">
            <a:noFill/>
            <a:miter lim="800000"/>
            <a:headEnd/>
            <a:tailEnd/>
          </a:ln>
        </p:spPr>
        <p:txBody>
          <a:bodyPr vert="horz" wrap="square" lIns="32887" tIns="32887" rIns="32887" bIns="32887" numCol="1" anchor="ctr" anchorCtr="0" compatLnSpc="1">
            <a:prstTxWarp prst="textNoShape">
              <a:avLst/>
            </a:prstTxWarp>
          </a:bodyPr>
          <a:lstStyle>
            <a:lvl1pPr algn="ctr" defTabSz="311670" rtl="0" eaLnBrk="0" fontAlgn="base" hangingPunct="0">
              <a:spcBef>
                <a:spcPct val="0"/>
              </a:spcBef>
              <a:spcAft>
                <a:spcPct val="0"/>
              </a:spcAft>
              <a:defRPr sz="4200" kern="1200" spc="-200">
                <a:solidFill>
                  <a:srgbClr val="808080"/>
                </a:solidFill>
                <a:latin typeface="Arial"/>
                <a:ea typeface="Arial"/>
                <a:cs typeface="Arial"/>
                <a:sym typeface="Arial"/>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r>
              <a:rPr lang="zh-TW" altLang="en-US" sz="6000"/>
              <a:t>图片中的文字</a:t>
            </a:r>
          </a:p>
        </p:txBody>
      </p:sp>
      <p:sp>
        <p:nvSpPr>
          <p:cNvPr id="7" name="Shape 218"/>
          <p:cNvSpPr/>
          <p:nvPr/>
        </p:nvSpPr>
        <p:spPr>
          <a:xfrm>
            <a:off x="4790628" y="594265"/>
            <a:ext cx="4029844" cy="3554815"/>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algn="just">
              <a:defRPr sz="7500" b="1" spc="-218">
                <a:solidFill>
                  <a:srgbClr val="002060"/>
                </a:solidFill>
              </a:defRPr>
            </a:pPr>
            <a:r>
              <a:rPr sz="7500" b="1" spc="-218" dirty="0" err="1">
                <a:solidFill>
                  <a:srgbClr val="002060"/>
                </a:solidFill>
              </a:rPr>
              <a:t>免费</a:t>
            </a:r>
            <a:endParaRPr sz="7500" b="1" spc="-218" dirty="0">
              <a:solidFill>
                <a:srgbClr val="002060"/>
              </a:solidFill>
            </a:endParaRPr>
          </a:p>
          <a:p>
            <a:pPr algn="just">
              <a:defRPr sz="7500" b="1" spc="-119">
                <a:solidFill>
                  <a:srgbClr val="00B0F0"/>
                </a:solidFill>
              </a:defRPr>
            </a:pPr>
            <a:r>
              <a:rPr sz="7500" b="1" spc="-119" dirty="0" err="1">
                <a:solidFill>
                  <a:srgbClr val="00B0F0"/>
                </a:solidFill>
              </a:rPr>
              <a:t>圣经</a:t>
            </a:r>
            <a:endParaRPr sz="7500" b="1" spc="-119" dirty="0">
              <a:solidFill>
                <a:srgbClr val="00B0F0"/>
              </a:solidFill>
            </a:endParaRPr>
          </a:p>
          <a:p>
            <a:pPr algn="just">
              <a:defRPr sz="7500" b="1" spc="-119">
                <a:solidFill>
                  <a:srgbClr val="002060"/>
                </a:solidFill>
              </a:defRPr>
            </a:pPr>
            <a:r>
              <a:rPr sz="7500" b="1" spc="-119" dirty="0" err="1">
                <a:solidFill>
                  <a:srgbClr val="002060"/>
                </a:solidFill>
              </a:rPr>
              <a:t>图片</a:t>
            </a:r>
            <a:endParaRPr sz="7500" b="1" spc="-119" dirty="0">
              <a:solidFill>
                <a:srgbClr val="002060"/>
              </a:solidFill>
            </a:endParaRPr>
          </a:p>
        </p:txBody>
      </p:sp>
      <p:sp>
        <p:nvSpPr>
          <p:cNvPr id="5" name="Title 4"/>
          <p:cNvSpPr>
            <a:spLocks noGrp="1"/>
          </p:cNvSpPr>
          <p:nvPr>
            <p:ph type="ctrTitle"/>
          </p:nvPr>
        </p:nvSpPr>
        <p:spPr>
          <a:xfrm>
            <a:off x="9252520" y="1484784"/>
            <a:ext cx="2230016" cy="2810743"/>
          </a:xfrm>
        </p:spPr>
        <p:txBody>
          <a:bodyPr/>
          <a:lstStyle/>
          <a:p>
            <a:r>
              <a:rPr lang="en-US"/>
              <a:t>Free</a:t>
            </a:r>
            <a:r>
              <a:rPr lang="en-US" baseline="0"/>
              <a:t> Bible Images</a:t>
            </a:r>
            <a:endParaRPr lang="en-US"/>
          </a:p>
        </p:txBody>
      </p:sp>
      <p:sp>
        <p:nvSpPr>
          <p:cNvPr id="9" name="Title 1"/>
          <p:cNvSpPr txBox="1">
            <a:spLocks/>
          </p:cNvSpPr>
          <p:nvPr/>
        </p:nvSpPr>
        <p:spPr bwMode="auto">
          <a:xfrm>
            <a:off x="0" y="20039"/>
            <a:ext cx="9144000" cy="672657"/>
          </a:xfrm>
          <a:prstGeom prst="rect">
            <a:avLst/>
          </a:prstGeom>
          <a:noFill/>
          <a:ln w="9525">
            <a:noFill/>
            <a:miter lim="800000"/>
            <a:headEnd/>
            <a:tailEnd/>
          </a:ln>
          <a:effectLst/>
          <a:extLst/>
        </p:spPr>
        <p:txBody>
          <a:bodyPr vert="horz" wrap="square" lIns="63288" tIns="32910" rIns="63288" bIns="3291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defTabSz="321503" eaLnBrk="1" hangingPunct="1">
              <a:buClr>
                <a:srgbClr val="000000"/>
              </a:buClr>
              <a:buSzPct val="100000"/>
              <a:buFont typeface="Times New Roman" charset="0"/>
              <a:buNone/>
            </a:pPr>
            <a:r>
              <a:rPr lang="zh-TW" altLang="en-US" sz="3200" b="1" kern="0">
                <a:solidFill>
                  <a:srgbClr val="000000"/>
                </a:solidFill>
                <a:ea typeface="ＭＳ Ｐゴシック"/>
                <a:cs typeface="DejaVu Sans"/>
              </a:rPr>
              <a:t>授权使用</a:t>
            </a:r>
            <a:endParaRPr lang="en-US" sz="3200" b="1" kern="0">
              <a:solidFill>
                <a:srgbClr val="000000"/>
              </a:solidFill>
              <a:ea typeface="ＭＳ Ｐゴシック"/>
              <a:cs typeface="DejaVu Sans"/>
            </a:endParaRPr>
          </a:p>
        </p:txBody>
      </p:sp>
    </p:spTree>
    <p:extLst>
      <p:ext uri="{BB962C8B-B14F-4D97-AF65-F5344CB8AC3E}">
        <p14:creationId xmlns:p14="http://schemas.microsoft.com/office/powerpoint/2010/main" val="373752558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6465" name="Picture 2" descr="FB_02_Prodigal Son_1024.jpg                                    008FF0F0Drive A                        7C26844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034597186"/>
      </p:ext>
    </p:extLst>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extLst/>
          </a:blip>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lstStyle>
            <a:lvl1pPr defTabSz="314884">
              <a:defRPr sz="3100" b="1">
                <a:latin typeface="Times New Roman"/>
                <a:ea typeface="Times New Roman"/>
                <a:cs typeface="Times New Roman"/>
                <a:sym typeface="Times New Roman"/>
              </a:defRPr>
            </a:lvl1pPr>
          </a:lstStyle>
          <a:p>
            <a:r>
              <a:t>授权使用</a:t>
            </a:r>
          </a:p>
        </p:txBody>
      </p:sp>
      <p:sp>
        <p:nvSpPr>
          <p:cNvPr id="222" name="Shape 222"/>
          <p:cNvSpPr/>
          <p:nvPr/>
        </p:nvSpPr>
        <p:spPr>
          <a:xfrm>
            <a:off x="554312" y="2576522"/>
            <a:ext cx="4737768"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hangingPunct="0">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由Lumo Project出版独家资源，我们特此通知您我们不授权将这些图片发放给除</a:t>
            </a:r>
            <a:r>
              <a:rPr sz="1300" u="sng" kern="0">
                <a:solidFill>
                  <a:srgbClr val="0000FF"/>
                </a:solidFill>
                <a:uFill>
                  <a:solidFill>
                    <a:srgbClr val="0000FF"/>
                  </a:solidFill>
                </a:uFill>
                <a:latin typeface="Times New Roman"/>
                <a:ea typeface="Times New Roman"/>
                <a:cs typeface="Times New Roman"/>
                <a:sym typeface="Times New Roman"/>
                <a:hlinkClick r:id="rId3"/>
              </a:rPr>
              <a:t>freebibleimages.org</a:t>
            </a:r>
            <a:r>
              <a:rPr sz="1300" kern="0">
                <a:solidFill>
                  <a:srgbClr val="000000"/>
                </a:solidFill>
                <a:latin typeface="Times New Roman"/>
                <a:ea typeface="Times New Roman"/>
                <a:cs typeface="Times New Roman"/>
                <a:sym typeface="Times New Roman"/>
              </a:rPr>
              <a:t>客户以外的任何人。</a:t>
            </a:r>
            <a:endParaRPr lang="en-US" sz="1300" kern="0">
              <a:solidFill>
                <a:srgbClr val="000000"/>
              </a:solidFill>
              <a:latin typeface="Times New Roman"/>
              <a:ea typeface="Times New Roman"/>
              <a:cs typeface="Times New Roman"/>
              <a:sym typeface="Times New Roman"/>
            </a:endParaRPr>
          </a:p>
          <a:p>
            <a:pPr hangingPunct="0">
              <a:defRPr sz="1300">
                <a:latin typeface="Times New Roman"/>
                <a:ea typeface="Times New Roman"/>
                <a:cs typeface="Times New Roman"/>
                <a:sym typeface="Times New Roman"/>
              </a:defRPr>
            </a:pPr>
            <a:endParaRPr sz="1300" kern="0">
              <a:solidFill>
                <a:srgbClr val="000000"/>
              </a:solidFill>
              <a:latin typeface="Times New Roman"/>
              <a:ea typeface="Times New Roman"/>
              <a:cs typeface="Times New Roman"/>
              <a:sym typeface="Times New Roman"/>
            </a:endParaRPr>
          </a:p>
        </p:txBody>
      </p:sp>
      <p:sp>
        <p:nvSpPr>
          <p:cNvPr id="223" name="Shape 223"/>
          <p:cNvSpPr>
            <a:spLocks noChangeAspect="1"/>
          </p:cNvSpPr>
          <p:nvPr/>
        </p:nvSpPr>
        <p:spPr>
          <a:xfrm>
            <a:off x="1187624"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hangingPunct="0">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马太福音</a:t>
            </a:r>
          </a:p>
          <a:p>
            <a:pPr algn="ctr" hangingPunct="0">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d</a:t>
            </a:r>
          </a:p>
        </p:txBody>
      </p:sp>
      <p:sp>
        <p:nvSpPr>
          <p:cNvPr id="224" name="Shape 224"/>
          <p:cNvSpPr>
            <a:spLocks noChangeAspect="1"/>
          </p:cNvSpPr>
          <p:nvPr/>
        </p:nvSpPr>
        <p:spPr>
          <a:xfrm>
            <a:off x="2060809"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hangingPunct="0">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马可福音</a:t>
            </a:r>
          </a:p>
          <a:p>
            <a:pPr algn="ctr" hangingPunct="0">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o</a:t>
            </a:r>
          </a:p>
        </p:txBody>
      </p:sp>
      <p:sp>
        <p:nvSpPr>
          <p:cNvPr id="225" name="Shape 225"/>
          <p:cNvSpPr>
            <a:spLocks noChangeAspect="1"/>
          </p:cNvSpPr>
          <p:nvPr/>
        </p:nvSpPr>
        <p:spPr>
          <a:xfrm>
            <a:off x="2933994"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hangingPunct="0">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路加福音</a:t>
            </a:r>
          </a:p>
          <a:p>
            <a:pPr algn="ctr" hangingPunct="0">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0</a:t>
            </a:r>
          </a:p>
        </p:txBody>
      </p:sp>
      <p:sp>
        <p:nvSpPr>
          <p:cNvPr id="226" name="Shape 226"/>
          <p:cNvSpPr>
            <a:spLocks noChangeAspect="1"/>
          </p:cNvSpPr>
          <p:nvPr/>
        </p:nvSpPr>
        <p:spPr>
          <a:xfrm>
            <a:off x="3807180"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hangingPunct="0">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约翰福音</a:t>
            </a:r>
          </a:p>
          <a:p>
            <a:pPr algn="ctr" hangingPunct="0">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0</a:t>
            </a:r>
          </a:p>
        </p:txBody>
      </p:sp>
      <p:sp>
        <p:nvSpPr>
          <p:cNvPr id="227" name="Shape 227"/>
          <p:cNvSpPr/>
          <p:nvPr/>
        </p:nvSpPr>
        <p:spPr>
          <a:xfrm>
            <a:off x="554312" y="3274428"/>
            <a:ext cx="4711245" cy="987451"/>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p>
            <a:pPr hangingPunct="0">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所有图片不授权用于视频制作、epublishing或者其他媒体。所有下载的图片和文件不可通过除freebibleimages.org以外的其他网站传播，亦不可用于任何破坏基督信仰和福音的处境中。</a:t>
            </a:r>
          </a:p>
          <a:p>
            <a:pPr hangingPunct="0">
              <a:defRPr sz="1300">
                <a:solidFill>
                  <a:srgbClr val="FFFFFF"/>
                </a:solidFill>
                <a:latin typeface="Times New Roman"/>
                <a:ea typeface="Times New Roman"/>
                <a:cs typeface="Times New Roman"/>
                <a:sym typeface="Times New Roman"/>
              </a:defRPr>
            </a:pPr>
            <a:r>
              <a:rPr sz="1300" kern="0">
                <a:solidFill>
                  <a:srgbClr val="FFFFFF"/>
                </a:solidFill>
                <a:latin typeface="Times New Roman"/>
                <a:ea typeface="Times New Roman"/>
                <a:cs typeface="Times New Roman"/>
                <a:sym typeface="Times New Roman"/>
              </a:rPr>
              <a:t>o</a:t>
            </a:r>
          </a:p>
        </p:txBody>
      </p:sp>
      <p:sp>
        <p:nvSpPr>
          <p:cNvPr id="228" name="Shape 228"/>
          <p:cNvSpPr/>
          <p:nvPr/>
        </p:nvSpPr>
        <p:spPr>
          <a:xfrm>
            <a:off x="554312" y="4248515"/>
            <a:ext cx="4881784"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hangingPunct="0">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图片仅供教育展示、博客和社交媒体使用；所有用途均需注明出处</a:t>
            </a:r>
            <a:br>
              <a:rPr lang="en-US" sz="1300" kern="0">
                <a:solidFill>
                  <a:srgbClr val="000000"/>
                </a:solidFill>
                <a:latin typeface="Times New Roman"/>
                <a:ea typeface="Times New Roman"/>
                <a:cs typeface="Times New Roman"/>
                <a:sym typeface="Times New Roman"/>
              </a:rPr>
            </a:br>
            <a:r>
              <a:rPr sz="1300" u="sng" kern="0">
                <a:solidFill>
                  <a:srgbClr val="0000FF"/>
                </a:solidFill>
                <a:uFill>
                  <a:solidFill>
                    <a:srgbClr val="0000FF"/>
                  </a:solidFill>
                </a:uFill>
                <a:latin typeface="Times New Roman"/>
                <a:ea typeface="Times New Roman"/>
                <a:cs typeface="Times New Roman"/>
                <a:sym typeface="Times New Roman"/>
                <a:hlinkClick r:id="rId4"/>
              </a:rPr>
              <a:t>www.LumoProject.com</a:t>
            </a:r>
            <a:endParaRPr lang="en-US" sz="1300" u="sng" kern="0">
              <a:solidFill>
                <a:srgbClr val="0000FF"/>
              </a:solidFill>
              <a:uFill>
                <a:solidFill>
                  <a:srgbClr val="0000FF"/>
                </a:solidFill>
              </a:uFill>
              <a:latin typeface="Times New Roman"/>
              <a:ea typeface="Times New Roman"/>
              <a:cs typeface="Times New Roman"/>
              <a:sym typeface="Times New Roman"/>
              <a:hlinkClick r:id="rId4"/>
            </a:endParaRPr>
          </a:p>
          <a:p>
            <a:pPr hangingPunct="0">
              <a:defRPr sz="1300">
                <a:latin typeface="Times New Roman"/>
                <a:ea typeface="Times New Roman"/>
                <a:cs typeface="Times New Roman"/>
                <a:sym typeface="Times New Roman"/>
              </a:defRPr>
            </a:pPr>
            <a:endParaRPr sz="1300" u="sng" kern="0">
              <a:solidFill>
                <a:srgbClr val="0000FF"/>
              </a:solidFill>
              <a:uFill>
                <a:solidFill>
                  <a:srgbClr val="0000FF"/>
                </a:solidFill>
              </a:uFill>
              <a:latin typeface="Times New Roman"/>
              <a:ea typeface="Times New Roman"/>
              <a:cs typeface="Times New Roman"/>
              <a:sym typeface="Times New Roman"/>
              <a:hlinkClick r:id="rId4"/>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32887" tIns="32887" rIns="32887" bIns="32887" anchor="ctr">
            <a:normAutofit/>
          </a:bodyPr>
          <a:lstStyle/>
          <a:p>
            <a:pPr algn="ctr" defTabSz="314884" hangingPunct="0">
              <a:defRPr sz="1000" spc="-100">
                <a:latin typeface="Times New Roman"/>
                <a:ea typeface="Times New Roman"/>
                <a:cs typeface="Times New Roman"/>
                <a:sym typeface="Times New Roman"/>
              </a:defRPr>
            </a:pPr>
            <a:r>
              <a:rPr sz="1000" kern="0" spc="50">
                <a:solidFill>
                  <a:srgbClr val="000000"/>
                </a:solidFill>
                <a:latin typeface="Times New Roman"/>
                <a:ea typeface="Times New Roman"/>
                <a:cs typeface="Times New Roman"/>
                <a:sym typeface="Times New Roman"/>
              </a:rPr>
              <a:t>图片声明 BBM</a:t>
            </a:r>
            <a:br>
              <a:rPr sz="1000" kern="0" spc="50">
                <a:solidFill>
                  <a:srgbClr val="000000"/>
                </a:solidFill>
                <a:latin typeface="Times New Roman"/>
                <a:ea typeface="Times New Roman"/>
                <a:cs typeface="Times New Roman"/>
                <a:sym typeface="Times New Roman"/>
              </a:rPr>
            </a:br>
            <a:r>
              <a:rPr sz="1000" kern="0" spc="50">
                <a:solidFill>
                  <a:srgbClr val="000000"/>
                </a:solidFill>
                <a:latin typeface="Times New Roman"/>
                <a:ea typeface="Times New Roman"/>
                <a:cs typeface="Times New Roman"/>
                <a:sym typeface="Times New Roman"/>
              </a:rPr>
              <a:t>© 版权所有</a:t>
            </a:r>
          </a:p>
          <a:p>
            <a:pPr algn="ctr" defTabSz="314884" hangingPunct="0">
              <a:defRPr sz="1000" spc="-100">
                <a:latin typeface="Times New Roman"/>
                <a:ea typeface="Times New Roman"/>
                <a:cs typeface="Times New Roman"/>
                <a:sym typeface="Times New Roman"/>
              </a:defRPr>
            </a:pPr>
            <a:r>
              <a:rPr sz="1000" kern="0" spc="50">
                <a:solidFill>
                  <a:srgbClr val="000000"/>
                </a:solidFill>
                <a:latin typeface="Arial"/>
                <a:ea typeface="Times New Roman"/>
                <a:cs typeface="Arial"/>
                <a:sym typeface="Times New Roman"/>
              </a:rPr>
              <a:t>www.bigbookmedia.com</a:t>
            </a:r>
          </a:p>
        </p:txBody>
      </p:sp>
    </p:spTree>
    <p:extLst>
      <p:ext uri="{BB962C8B-B14F-4D97-AF65-F5344CB8AC3E}">
        <p14:creationId xmlns:p14="http://schemas.microsoft.com/office/powerpoint/2010/main" val="279876024"/>
      </p:ext>
    </p:extLst>
  </p:cSld>
  <p:clrMapOvr>
    <a:masterClrMapping/>
  </p:clrMapOvr>
  <p:transition spd="med"/>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fontAlgn="base">
              <a:spcBef>
                <a:spcPct val="0"/>
              </a:spcBef>
              <a:spcAft>
                <a:spcPct val="0"/>
              </a:spcAft>
            </a:pPr>
            <a:endParaRPr lang="en-US" sz="2400" b="1">
              <a:solidFill>
                <a:srgbClr val="000000"/>
              </a:solidFill>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路加</a:t>
            </a:r>
            <a:r>
              <a:rPr lang="en-US" sz="8800" dirty="0">
                <a:solidFill>
                  <a:schemeClr val="bg1"/>
                </a:solidFill>
                <a:latin typeface="Arial" charset="0"/>
                <a:ea typeface="Osaka" charset="0"/>
                <a:cs typeface="Arial" charset="0"/>
              </a:rPr>
              <a:t> 24</a:t>
            </a:r>
          </a:p>
        </p:txBody>
      </p:sp>
    </p:spTree>
    <p:extLst>
      <p:ext uri="{BB962C8B-B14F-4D97-AF65-F5344CB8AC3E}">
        <p14:creationId xmlns:p14="http://schemas.microsoft.com/office/powerpoint/2010/main" val="3802608983"/>
      </p:ext>
    </p:extLst>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513"/>
            <a:ext cx="9145116" cy="6859117"/>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p:cNvSpPr txBox="1"/>
          <p:nvPr/>
        </p:nvSpPr>
        <p:spPr>
          <a:xfrm>
            <a:off x="116100" y="4731272"/>
            <a:ext cx="6583100" cy="1107858"/>
          </a:xfrm>
          <a:prstGeom prst="rect">
            <a:avLst/>
          </a:prstGeom>
          <a:noFill/>
        </p:spPr>
        <p:txBody>
          <a:bodyPr lIns="91303" tIns="45652" rIns="91303" bIns="45652">
            <a:spAutoFit/>
          </a:bodyPr>
          <a:lstStyle/>
          <a:p>
            <a:pPr defTabSz="913500" eaLnBrk="0" fontAlgn="base" hangingPunct="0">
              <a:spcBef>
                <a:spcPct val="0"/>
              </a:spcBef>
              <a:spcAft>
                <a:spcPct val="0"/>
              </a:spcAft>
              <a:defRPr/>
            </a:pPr>
            <a:r>
              <a:rPr lang="zh-CN" altLang="en-US" sz="6600" b="1" dirty="0">
                <a:solidFill>
                  <a:srgbClr val="6BCBF4"/>
                </a:solidFill>
                <a:effectLst>
                  <a:glow rad="101600">
                    <a:prstClr val="black">
                      <a:alpha val="75000"/>
                    </a:prstClr>
                  </a:glow>
                  <a:outerShdw blurRad="50800" dist="88900" dir="2700000" algn="tl" rotWithShape="0">
                    <a:srgbClr val="000000"/>
                  </a:outerShdw>
                </a:effectLst>
                <a:ea typeface="MS PGothic" pitchFamily="34" charset="-128"/>
              </a:rPr>
              <a:t>耶稣复活了</a:t>
            </a:r>
            <a:endParaRPr lang="en-US" sz="6600" b="1" dirty="0">
              <a:solidFill>
                <a:srgbClr val="6BCBF4"/>
              </a:solidFill>
              <a:effectLst>
                <a:glow rad="101600">
                  <a:prstClr val="black">
                    <a:alpha val="75000"/>
                  </a:prstClr>
                </a:glow>
                <a:outerShdw blurRad="50800" dist="88900" dir="2700000" algn="tl" rotWithShape="0">
                  <a:srgbClr val="000000"/>
                </a:outerShdw>
              </a:effectLst>
              <a:ea typeface="MS PGothic" pitchFamily="34" charset="-128"/>
            </a:endParaRPr>
          </a:p>
        </p:txBody>
      </p:sp>
      <p:pic>
        <p:nvPicPr>
          <p:cNvPr id="3076" name="Picture 2" descr="FB_00_Prodigal Son_1024.jpg                                    008FF0F0Drive A                        7C26844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7" y="6064244"/>
            <a:ext cx="9181956" cy="8663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p:nvPr/>
        </p:nvSpPr>
        <p:spPr>
          <a:xfrm>
            <a:off x="217689" y="137317"/>
            <a:ext cx="5284787" cy="2430386"/>
          </a:xfrm>
          <a:prstGeom prst="rect">
            <a:avLst/>
          </a:prstGeom>
          <a:noFill/>
        </p:spPr>
        <p:txBody>
          <a:bodyPr lIns="91303" tIns="45652" rIns="91303" bIns="45652">
            <a:spAutoFit/>
          </a:bodyPr>
          <a:lstStyle/>
          <a:p>
            <a:pPr defTabSz="913500" eaLnBrk="0" fontAlgn="base" hangingPunct="0">
              <a:spcBef>
                <a:spcPct val="0"/>
              </a:spcBef>
              <a:spcAft>
                <a:spcPct val="0"/>
              </a:spcAft>
              <a:defRPr/>
            </a:pPr>
            <a:r>
              <a:rPr lang="zh-CN" altLang="en-US" sz="38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rPr>
              <a:t>马太</a:t>
            </a:r>
            <a:r>
              <a:rPr lang="en-US" sz="38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rPr>
              <a:t> 28:1-15</a:t>
            </a:r>
          </a:p>
          <a:p>
            <a:pPr defTabSz="913500" eaLnBrk="0" fontAlgn="base" hangingPunct="0">
              <a:spcBef>
                <a:spcPct val="0"/>
              </a:spcBef>
              <a:spcAft>
                <a:spcPct val="0"/>
              </a:spcAft>
              <a:defRPr/>
            </a:pPr>
            <a:r>
              <a:rPr lang="zh-CN" altLang="en-US" sz="38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rPr>
              <a:t>马可</a:t>
            </a:r>
            <a:r>
              <a:rPr lang="en-US" sz="38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rPr>
              <a:t> 16:1-20</a:t>
            </a:r>
          </a:p>
          <a:p>
            <a:pPr defTabSz="913500" eaLnBrk="0" fontAlgn="base" hangingPunct="0">
              <a:spcBef>
                <a:spcPct val="0"/>
              </a:spcBef>
              <a:spcAft>
                <a:spcPct val="0"/>
              </a:spcAft>
              <a:defRPr/>
            </a:pPr>
            <a:r>
              <a:rPr lang="zh-CN" altLang="en-US" sz="38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rPr>
              <a:t>路加</a:t>
            </a:r>
            <a:r>
              <a:rPr lang="en-US" sz="38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rPr>
              <a:t> 24:1-47</a:t>
            </a:r>
          </a:p>
          <a:p>
            <a:pPr defTabSz="913500" eaLnBrk="0" fontAlgn="base" hangingPunct="0">
              <a:spcBef>
                <a:spcPct val="0"/>
              </a:spcBef>
              <a:spcAft>
                <a:spcPct val="0"/>
              </a:spcAft>
              <a:defRPr/>
            </a:pPr>
            <a:r>
              <a:rPr lang="zh-CN" altLang="en-US" sz="38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rPr>
              <a:t>约翰</a:t>
            </a:r>
            <a:r>
              <a:rPr lang="en-US" sz="38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rPr>
              <a:t> 20:1-29</a:t>
            </a:r>
          </a:p>
        </p:txBody>
      </p:sp>
      <p:sp>
        <p:nvSpPr>
          <p:cNvPr id="9" name="TextBox 8"/>
          <p:cNvSpPr txBox="1"/>
          <p:nvPr/>
        </p:nvSpPr>
        <p:spPr>
          <a:xfrm>
            <a:off x="217688" y="4221088"/>
            <a:ext cx="2591903" cy="557284"/>
          </a:xfrm>
          <a:prstGeom prst="rect">
            <a:avLst/>
          </a:prstGeom>
          <a:noFill/>
        </p:spPr>
        <p:txBody>
          <a:bodyPr wrap="none" lIns="64218" tIns="32107" rIns="64218" bIns="32107">
            <a:spAutoFit/>
          </a:bodyPr>
          <a:lstStyle/>
          <a:p>
            <a:pPr defTabSz="321279" eaLnBrk="0" fontAlgn="base" hangingPunct="0">
              <a:spcBef>
                <a:spcPct val="0"/>
              </a:spcBef>
              <a:spcAft>
                <a:spcPct val="0"/>
              </a:spcAft>
              <a:defRPr/>
            </a:pPr>
            <a:r>
              <a:rPr lang="zh-CN" altLang="en-US" sz="32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cs typeface="DejaVu Sans" charset="0"/>
              </a:rPr>
              <a:t>复活及的故事</a:t>
            </a:r>
            <a:endParaRPr lang="en-US" sz="32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cs typeface="DejaVu Sans" charset="0"/>
            </a:endParaRPr>
          </a:p>
        </p:txBody>
      </p:sp>
      <p:grpSp>
        <p:nvGrpSpPr>
          <p:cNvPr id="11" name="Group 10"/>
          <p:cNvGrpSpPr/>
          <p:nvPr/>
        </p:nvGrpSpPr>
        <p:grpSpPr>
          <a:xfrm>
            <a:off x="6353728" y="116632"/>
            <a:ext cx="2808312" cy="1394678"/>
            <a:chOff x="5508104" y="620688"/>
            <a:chExt cx="2808312" cy="1394678"/>
          </a:xfrm>
        </p:grpSpPr>
        <p:grpSp>
          <p:nvGrpSpPr>
            <p:cNvPr id="12" name="Group 11"/>
            <p:cNvGrpSpPr/>
            <p:nvPr/>
          </p:nvGrpSpPr>
          <p:grpSpPr>
            <a:xfrm>
              <a:off x="5508104" y="620689"/>
              <a:ext cx="2660102" cy="1394677"/>
              <a:chOff x="5508104" y="620689"/>
              <a:chExt cx="2660102" cy="1394677"/>
            </a:xfrm>
          </p:grpSpPr>
          <p:pic>
            <p:nvPicPr>
              <p:cNvPr id="14" name="Picture 1" descr="22_John_Baptist_Prison_JPEG_1024.jpg"/>
              <p:cNvPicPr>
                <a:picLocks noChangeAspect="1"/>
              </p:cNvPicPr>
              <p:nvPr/>
            </p:nvPicPr>
            <p:blipFill rotWithShape="1">
              <a:blip r:embed="rId5"/>
              <a:srcRect l="14936" t="9783" r="12087" b="39201"/>
              <a:stretch/>
            </p:blipFill>
            <p:spPr bwMode="auto">
              <a:xfrm>
                <a:off x="5508104" y="620689"/>
                <a:ext cx="2660102" cy="1394677"/>
              </a:xfrm>
              <a:prstGeom prst="rect">
                <a:avLst/>
              </a:prstGeom>
              <a:noFill/>
              <a:ln w="9525">
                <a:noFill/>
                <a:miter lim="800000"/>
                <a:headEnd/>
                <a:tailEnd/>
              </a:ln>
            </p:spPr>
          </p:pic>
          <p:sp>
            <p:nvSpPr>
              <p:cNvPr id="15" name="Rectangle 14"/>
              <p:cNvSpPr/>
              <p:nvPr/>
            </p:nvSpPr>
            <p:spPr>
              <a:xfrm>
                <a:off x="6876256" y="692688"/>
                <a:ext cx="1224136" cy="12961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grpSp>
        <p:sp>
          <p:nvSpPr>
            <p:cNvPr id="13" name="TextBox 12"/>
            <p:cNvSpPr txBox="1"/>
            <p:nvPr/>
          </p:nvSpPr>
          <p:spPr>
            <a:xfrm>
              <a:off x="6876256" y="620688"/>
              <a:ext cx="1440160" cy="1384995"/>
            </a:xfrm>
            <a:prstGeom prst="rect">
              <a:avLst/>
            </a:prstGeom>
            <a:noFill/>
          </p:spPr>
          <p:txBody>
            <a:bodyPr wrap="square" rtlCol="0">
              <a:spAutoFit/>
            </a:bodyPr>
            <a:lstStyle/>
            <a:p>
              <a:pPr algn="just">
                <a:defRPr sz="7500" b="1" spc="-218">
                  <a:solidFill>
                    <a:srgbClr val="002060"/>
                  </a:solidFill>
                </a:defRPr>
              </a:pPr>
              <a:r>
                <a:rPr lang="zh-TW" altLang="en-US" sz="2800">
                  <a:solidFill>
                    <a:srgbClr val="000090"/>
                  </a:solidFill>
                </a:rPr>
                <a:t>免费</a:t>
              </a:r>
            </a:p>
            <a:p>
              <a:pPr algn="just">
                <a:defRPr sz="7500" b="1" spc="-119">
                  <a:solidFill>
                    <a:srgbClr val="00B0F0"/>
                  </a:solidFill>
                </a:defRPr>
              </a:pPr>
              <a:r>
                <a:rPr lang="zh-TW" altLang="en-US" sz="2800">
                  <a:solidFill>
                    <a:srgbClr val="36BAD5"/>
                  </a:solidFill>
                </a:rPr>
                <a:t>圣经</a:t>
              </a:r>
            </a:p>
            <a:p>
              <a:pPr algn="just">
                <a:defRPr sz="7500" b="1" spc="-119">
                  <a:solidFill>
                    <a:srgbClr val="002060"/>
                  </a:solidFill>
                </a:defRPr>
              </a:pPr>
              <a:r>
                <a:rPr lang="zh-TW" altLang="en-US" sz="2800">
                  <a:solidFill>
                    <a:srgbClr val="000090"/>
                  </a:solidFill>
                </a:rPr>
                <a:t>图片</a:t>
              </a:r>
            </a:p>
          </p:txBody>
        </p:sp>
      </p:grpSp>
    </p:spTree>
    <p:extLst>
      <p:ext uri="{BB962C8B-B14F-4D97-AF65-F5344CB8AC3E}">
        <p14:creationId xmlns:p14="http://schemas.microsoft.com/office/powerpoint/2010/main" val="1734617635"/>
      </p:ext>
    </p:extLst>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50853414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61390035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17424842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24689769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07952189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52044323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888388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7489" name="Picture 2" descr="FB_03_Prodigal Son_1024.jpg                                    008FF0F0Drive A                        7C26844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564812867"/>
      </p:ext>
    </p:extLst>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56297012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20118231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05105095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52199576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13323261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42115578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38423497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39873250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42668167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25542018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8513" name="Picture 2" descr="FB_04_Prodigal Son_1024.jpg                                    008FF0F0Drive A                        7C26844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081462706"/>
      </p:ext>
    </p:extLst>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61876600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6" name="Shape 217"/>
          <p:cNvSpPr txBox="1">
            <a:spLocks/>
          </p:cNvSpPr>
          <p:nvPr/>
        </p:nvSpPr>
        <p:spPr bwMode="auto">
          <a:xfrm>
            <a:off x="36512" y="4335388"/>
            <a:ext cx="9144000" cy="829777"/>
          </a:xfrm>
          <a:prstGeom prst="rect">
            <a:avLst/>
          </a:prstGeom>
          <a:solidFill>
            <a:srgbClr val="FFFFFF"/>
          </a:solidFill>
          <a:ln w="9525">
            <a:noFill/>
            <a:miter lim="800000"/>
            <a:headEnd/>
            <a:tailEnd/>
          </a:ln>
        </p:spPr>
        <p:txBody>
          <a:bodyPr vert="horz" wrap="square" lIns="32887" tIns="32887" rIns="32887" bIns="32887" numCol="1" anchor="ctr" anchorCtr="0" compatLnSpc="1">
            <a:prstTxWarp prst="textNoShape">
              <a:avLst/>
            </a:prstTxWarp>
          </a:bodyPr>
          <a:lstStyle>
            <a:lvl1pPr algn="ctr" defTabSz="311670" rtl="0" eaLnBrk="0" fontAlgn="base" hangingPunct="0">
              <a:spcBef>
                <a:spcPct val="0"/>
              </a:spcBef>
              <a:spcAft>
                <a:spcPct val="0"/>
              </a:spcAft>
              <a:defRPr sz="4200" kern="1200" spc="-200">
                <a:solidFill>
                  <a:srgbClr val="808080"/>
                </a:solidFill>
                <a:latin typeface="Arial"/>
                <a:ea typeface="Arial"/>
                <a:cs typeface="Arial"/>
                <a:sym typeface="Arial"/>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r>
              <a:rPr lang="zh-TW" altLang="en-US" sz="6000"/>
              <a:t>图片中的文字</a:t>
            </a:r>
          </a:p>
        </p:txBody>
      </p:sp>
      <p:sp>
        <p:nvSpPr>
          <p:cNvPr id="7" name="Shape 218"/>
          <p:cNvSpPr/>
          <p:nvPr/>
        </p:nvSpPr>
        <p:spPr>
          <a:xfrm>
            <a:off x="4790628" y="594265"/>
            <a:ext cx="4029844" cy="3554815"/>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algn="just">
              <a:defRPr sz="7500" b="1" spc="-218">
                <a:solidFill>
                  <a:srgbClr val="002060"/>
                </a:solidFill>
              </a:defRPr>
            </a:pPr>
            <a:r>
              <a:rPr sz="7500" b="1" spc="-218" dirty="0" err="1">
                <a:solidFill>
                  <a:srgbClr val="002060"/>
                </a:solidFill>
              </a:rPr>
              <a:t>免费</a:t>
            </a:r>
            <a:endParaRPr sz="7500" b="1" spc="-218" dirty="0">
              <a:solidFill>
                <a:srgbClr val="002060"/>
              </a:solidFill>
            </a:endParaRPr>
          </a:p>
          <a:p>
            <a:pPr algn="just">
              <a:defRPr sz="7500" b="1" spc="-119">
                <a:solidFill>
                  <a:srgbClr val="00B0F0"/>
                </a:solidFill>
              </a:defRPr>
            </a:pPr>
            <a:r>
              <a:rPr sz="7500" b="1" spc="-119" dirty="0" err="1">
                <a:solidFill>
                  <a:srgbClr val="00B0F0"/>
                </a:solidFill>
              </a:rPr>
              <a:t>圣经</a:t>
            </a:r>
            <a:endParaRPr sz="7500" b="1" spc="-119" dirty="0">
              <a:solidFill>
                <a:srgbClr val="00B0F0"/>
              </a:solidFill>
            </a:endParaRPr>
          </a:p>
          <a:p>
            <a:pPr algn="just">
              <a:defRPr sz="7500" b="1" spc="-119">
                <a:solidFill>
                  <a:srgbClr val="002060"/>
                </a:solidFill>
              </a:defRPr>
            </a:pPr>
            <a:r>
              <a:rPr sz="7500" b="1" spc="-119" dirty="0" err="1">
                <a:solidFill>
                  <a:srgbClr val="002060"/>
                </a:solidFill>
              </a:rPr>
              <a:t>图片</a:t>
            </a:r>
            <a:endParaRPr sz="7500" b="1" spc="-119" dirty="0">
              <a:solidFill>
                <a:srgbClr val="002060"/>
              </a:solidFill>
            </a:endParaRPr>
          </a:p>
        </p:txBody>
      </p:sp>
      <p:sp>
        <p:nvSpPr>
          <p:cNvPr id="5" name="Title 4"/>
          <p:cNvSpPr>
            <a:spLocks noGrp="1"/>
          </p:cNvSpPr>
          <p:nvPr>
            <p:ph type="ctrTitle"/>
          </p:nvPr>
        </p:nvSpPr>
        <p:spPr>
          <a:xfrm>
            <a:off x="9252520" y="1484784"/>
            <a:ext cx="2230016" cy="2810743"/>
          </a:xfrm>
        </p:spPr>
        <p:txBody>
          <a:bodyPr/>
          <a:lstStyle/>
          <a:p>
            <a:r>
              <a:rPr lang="en-US"/>
              <a:t>Free</a:t>
            </a:r>
            <a:r>
              <a:rPr lang="en-US" baseline="0"/>
              <a:t> Bible Images</a:t>
            </a:r>
            <a:endParaRPr lang="en-US"/>
          </a:p>
        </p:txBody>
      </p:sp>
      <p:sp>
        <p:nvSpPr>
          <p:cNvPr id="9" name="Title 1"/>
          <p:cNvSpPr txBox="1">
            <a:spLocks/>
          </p:cNvSpPr>
          <p:nvPr/>
        </p:nvSpPr>
        <p:spPr bwMode="auto">
          <a:xfrm>
            <a:off x="0" y="20039"/>
            <a:ext cx="9144000" cy="672657"/>
          </a:xfrm>
          <a:prstGeom prst="rect">
            <a:avLst/>
          </a:prstGeom>
          <a:noFill/>
          <a:ln w="9525">
            <a:noFill/>
            <a:miter lim="800000"/>
            <a:headEnd/>
            <a:tailEnd/>
          </a:ln>
          <a:effectLst/>
          <a:extLst/>
        </p:spPr>
        <p:txBody>
          <a:bodyPr vert="horz" wrap="square" lIns="63288" tIns="32910" rIns="63288" bIns="3291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defTabSz="321503" eaLnBrk="1" hangingPunct="1">
              <a:buClr>
                <a:srgbClr val="000000"/>
              </a:buClr>
              <a:buSzPct val="100000"/>
              <a:buFont typeface="Times New Roman" charset="0"/>
              <a:buNone/>
            </a:pPr>
            <a:r>
              <a:rPr lang="zh-TW" altLang="en-US" sz="3200" b="1" kern="0">
                <a:solidFill>
                  <a:srgbClr val="000000"/>
                </a:solidFill>
                <a:ea typeface="ＭＳ Ｐゴシック"/>
                <a:cs typeface="DejaVu Sans"/>
              </a:rPr>
              <a:t>授权使用</a:t>
            </a:r>
            <a:endParaRPr lang="en-US" sz="3200" b="1" kern="0">
              <a:solidFill>
                <a:srgbClr val="000000"/>
              </a:solidFill>
              <a:ea typeface="ＭＳ Ｐゴシック"/>
              <a:cs typeface="DejaVu Sans"/>
            </a:endParaRPr>
          </a:p>
        </p:txBody>
      </p:sp>
    </p:spTree>
    <p:extLst>
      <p:ext uri="{BB962C8B-B14F-4D97-AF65-F5344CB8AC3E}">
        <p14:creationId xmlns:p14="http://schemas.microsoft.com/office/powerpoint/2010/main" val="3737525580"/>
      </p:ext>
    </p:extLst>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extLst/>
          </a:blip>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lstStyle>
            <a:lvl1pPr defTabSz="314884">
              <a:defRPr sz="3100" b="1">
                <a:latin typeface="Times New Roman"/>
                <a:ea typeface="Times New Roman"/>
                <a:cs typeface="Times New Roman"/>
                <a:sym typeface="Times New Roman"/>
              </a:defRPr>
            </a:lvl1pPr>
          </a:lstStyle>
          <a:p>
            <a:r>
              <a:t>授权使用</a:t>
            </a:r>
          </a:p>
        </p:txBody>
      </p:sp>
      <p:sp>
        <p:nvSpPr>
          <p:cNvPr id="222" name="Shape 222"/>
          <p:cNvSpPr/>
          <p:nvPr/>
        </p:nvSpPr>
        <p:spPr>
          <a:xfrm>
            <a:off x="554312" y="2576522"/>
            <a:ext cx="4737768"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hangingPunct="0">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由Lumo Project出版独家资源，我们特此通知您我们不授权将这些图片发放给除</a:t>
            </a:r>
            <a:r>
              <a:rPr sz="1300" u="sng" kern="0">
                <a:solidFill>
                  <a:srgbClr val="0000FF"/>
                </a:solidFill>
                <a:uFill>
                  <a:solidFill>
                    <a:srgbClr val="0000FF"/>
                  </a:solidFill>
                </a:uFill>
                <a:latin typeface="Times New Roman"/>
                <a:ea typeface="Times New Roman"/>
                <a:cs typeface="Times New Roman"/>
                <a:sym typeface="Times New Roman"/>
                <a:hlinkClick r:id="rId3"/>
              </a:rPr>
              <a:t>freebibleimages.org</a:t>
            </a:r>
            <a:r>
              <a:rPr sz="1300" kern="0">
                <a:solidFill>
                  <a:srgbClr val="000000"/>
                </a:solidFill>
                <a:latin typeface="Times New Roman"/>
                <a:ea typeface="Times New Roman"/>
                <a:cs typeface="Times New Roman"/>
                <a:sym typeface="Times New Roman"/>
              </a:rPr>
              <a:t>客户以外的任何人。</a:t>
            </a:r>
            <a:endParaRPr lang="en-US" sz="1300" kern="0">
              <a:solidFill>
                <a:srgbClr val="000000"/>
              </a:solidFill>
              <a:latin typeface="Times New Roman"/>
              <a:ea typeface="Times New Roman"/>
              <a:cs typeface="Times New Roman"/>
              <a:sym typeface="Times New Roman"/>
            </a:endParaRPr>
          </a:p>
          <a:p>
            <a:pPr hangingPunct="0">
              <a:defRPr sz="1300">
                <a:latin typeface="Times New Roman"/>
                <a:ea typeface="Times New Roman"/>
                <a:cs typeface="Times New Roman"/>
                <a:sym typeface="Times New Roman"/>
              </a:defRPr>
            </a:pPr>
            <a:endParaRPr sz="1300" kern="0">
              <a:solidFill>
                <a:srgbClr val="000000"/>
              </a:solidFill>
              <a:latin typeface="Times New Roman"/>
              <a:ea typeface="Times New Roman"/>
              <a:cs typeface="Times New Roman"/>
              <a:sym typeface="Times New Roman"/>
            </a:endParaRPr>
          </a:p>
        </p:txBody>
      </p:sp>
      <p:sp>
        <p:nvSpPr>
          <p:cNvPr id="223" name="Shape 223"/>
          <p:cNvSpPr>
            <a:spLocks noChangeAspect="1"/>
          </p:cNvSpPr>
          <p:nvPr/>
        </p:nvSpPr>
        <p:spPr>
          <a:xfrm>
            <a:off x="1187624"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hangingPunct="0">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马太福音</a:t>
            </a:r>
          </a:p>
          <a:p>
            <a:pPr algn="ctr" hangingPunct="0">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d</a:t>
            </a:r>
          </a:p>
        </p:txBody>
      </p:sp>
      <p:sp>
        <p:nvSpPr>
          <p:cNvPr id="224" name="Shape 224"/>
          <p:cNvSpPr>
            <a:spLocks noChangeAspect="1"/>
          </p:cNvSpPr>
          <p:nvPr/>
        </p:nvSpPr>
        <p:spPr>
          <a:xfrm>
            <a:off x="2060809"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hangingPunct="0">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马可福音</a:t>
            </a:r>
          </a:p>
          <a:p>
            <a:pPr algn="ctr" hangingPunct="0">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o</a:t>
            </a:r>
          </a:p>
        </p:txBody>
      </p:sp>
      <p:sp>
        <p:nvSpPr>
          <p:cNvPr id="225" name="Shape 225"/>
          <p:cNvSpPr>
            <a:spLocks noChangeAspect="1"/>
          </p:cNvSpPr>
          <p:nvPr/>
        </p:nvSpPr>
        <p:spPr>
          <a:xfrm>
            <a:off x="2933994"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hangingPunct="0">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路加福音</a:t>
            </a:r>
          </a:p>
          <a:p>
            <a:pPr algn="ctr" hangingPunct="0">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0</a:t>
            </a:r>
          </a:p>
        </p:txBody>
      </p:sp>
      <p:sp>
        <p:nvSpPr>
          <p:cNvPr id="226" name="Shape 226"/>
          <p:cNvSpPr>
            <a:spLocks noChangeAspect="1"/>
          </p:cNvSpPr>
          <p:nvPr/>
        </p:nvSpPr>
        <p:spPr>
          <a:xfrm>
            <a:off x="3807180"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hangingPunct="0">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约翰福音</a:t>
            </a:r>
          </a:p>
          <a:p>
            <a:pPr algn="ctr" hangingPunct="0">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0</a:t>
            </a:r>
          </a:p>
        </p:txBody>
      </p:sp>
      <p:sp>
        <p:nvSpPr>
          <p:cNvPr id="227" name="Shape 227"/>
          <p:cNvSpPr/>
          <p:nvPr/>
        </p:nvSpPr>
        <p:spPr>
          <a:xfrm>
            <a:off x="554312" y="3274428"/>
            <a:ext cx="4711245" cy="987451"/>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p>
            <a:pPr hangingPunct="0">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所有图片不授权用于视频制作、epublishing或者其他媒体。所有下载的图片和文件不可通过除freebibleimages.org以外的其他网站传播，亦不可用于任何破坏基督信仰和福音的处境中。</a:t>
            </a:r>
          </a:p>
          <a:p>
            <a:pPr hangingPunct="0">
              <a:defRPr sz="1300">
                <a:solidFill>
                  <a:srgbClr val="FFFFFF"/>
                </a:solidFill>
                <a:latin typeface="Times New Roman"/>
                <a:ea typeface="Times New Roman"/>
                <a:cs typeface="Times New Roman"/>
                <a:sym typeface="Times New Roman"/>
              </a:defRPr>
            </a:pPr>
            <a:r>
              <a:rPr sz="1300" kern="0">
                <a:solidFill>
                  <a:srgbClr val="FFFFFF"/>
                </a:solidFill>
                <a:latin typeface="Times New Roman"/>
                <a:ea typeface="Times New Roman"/>
                <a:cs typeface="Times New Roman"/>
                <a:sym typeface="Times New Roman"/>
              </a:rPr>
              <a:t>o</a:t>
            </a:r>
          </a:p>
        </p:txBody>
      </p:sp>
      <p:sp>
        <p:nvSpPr>
          <p:cNvPr id="228" name="Shape 228"/>
          <p:cNvSpPr/>
          <p:nvPr/>
        </p:nvSpPr>
        <p:spPr>
          <a:xfrm>
            <a:off x="554312" y="4248515"/>
            <a:ext cx="4881784"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hangingPunct="0">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图片仅供教育展示、博客和社交媒体使用；所有用途均需注明出处</a:t>
            </a:r>
            <a:br>
              <a:rPr lang="en-US" sz="1300" kern="0">
                <a:solidFill>
                  <a:srgbClr val="000000"/>
                </a:solidFill>
                <a:latin typeface="Times New Roman"/>
                <a:ea typeface="Times New Roman"/>
                <a:cs typeface="Times New Roman"/>
                <a:sym typeface="Times New Roman"/>
              </a:rPr>
            </a:br>
            <a:r>
              <a:rPr sz="1300" u="sng" kern="0">
                <a:solidFill>
                  <a:srgbClr val="0000FF"/>
                </a:solidFill>
                <a:uFill>
                  <a:solidFill>
                    <a:srgbClr val="0000FF"/>
                  </a:solidFill>
                </a:uFill>
                <a:latin typeface="Times New Roman"/>
                <a:ea typeface="Times New Roman"/>
                <a:cs typeface="Times New Roman"/>
                <a:sym typeface="Times New Roman"/>
                <a:hlinkClick r:id="rId4"/>
              </a:rPr>
              <a:t>www.LumoProject.com</a:t>
            </a:r>
            <a:endParaRPr lang="en-US" sz="1300" u="sng" kern="0">
              <a:solidFill>
                <a:srgbClr val="0000FF"/>
              </a:solidFill>
              <a:uFill>
                <a:solidFill>
                  <a:srgbClr val="0000FF"/>
                </a:solidFill>
              </a:uFill>
              <a:latin typeface="Times New Roman"/>
              <a:ea typeface="Times New Roman"/>
              <a:cs typeface="Times New Roman"/>
              <a:sym typeface="Times New Roman"/>
              <a:hlinkClick r:id="rId4"/>
            </a:endParaRPr>
          </a:p>
          <a:p>
            <a:pPr hangingPunct="0">
              <a:defRPr sz="1300">
                <a:latin typeface="Times New Roman"/>
                <a:ea typeface="Times New Roman"/>
                <a:cs typeface="Times New Roman"/>
                <a:sym typeface="Times New Roman"/>
              </a:defRPr>
            </a:pPr>
            <a:endParaRPr sz="1300" u="sng" kern="0">
              <a:solidFill>
                <a:srgbClr val="0000FF"/>
              </a:solidFill>
              <a:uFill>
                <a:solidFill>
                  <a:srgbClr val="0000FF"/>
                </a:solidFill>
              </a:uFill>
              <a:latin typeface="Times New Roman"/>
              <a:ea typeface="Times New Roman"/>
              <a:cs typeface="Times New Roman"/>
              <a:sym typeface="Times New Roman"/>
              <a:hlinkClick r:id="rId4"/>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32887" tIns="32887" rIns="32887" bIns="32887" anchor="ctr">
            <a:normAutofit/>
          </a:bodyPr>
          <a:lstStyle/>
          <a:p>
            <a:pPr algn="ctr" defTabSz="314884" hangingPunct="0">
              <a:defRPr sz="1000" spc="-100">
                <a:latin typeface="Times New Roman"/>
                <a:ea typeface="Times New Roman"/>
                <a:cs typeface="Times New Roman"/>
                <a:sym typeface="Times New Roman"/>
              </a:defRPr>
            </a:pPr>
            <a:r>
              <a:rPr sz="1000" kern="0" spc="50">
                <a:solidFill>
                  <a:srgbClr val="000000"/>
                </a:solidFill>
                <a:latin typeface="Times New Roman"/>
                <a:ea typeface="Times New Roman"/>
                <a:cs typeface="Times New Roman"/>
                <a:sym typeface="Times New Roman"/>
              </a:rPr>
              <a:t>图片声明 BBM</a:t>
            </a:r>
            <a:br>
              <a:rPr sz="1000" kern="0" spc="50">
                <a:solidFill>
                  <a:srgbClr val="000000"/>
                </a:solidFill>
                <a:latin typeface="Times New Roman"/>
                <a:ea typeface="Times New Roman"/>
                <a:cs typeface="Times New Roman"/>
                <a:sym typeface="Times New Roman"/>
              </a:rPr>
            </a:br>
            <a:r>
              <a:rPr sz="1000" kern="0" spc="50">
                <a:solidFill>
                  <a:srgbClr val="000000"/>
                </a:solidFill>
                <a:latin typeface="Times New Roman"/>
                <a:ea typeface="Times New Roman"/>
                <a:cs typeface="Times New Roman"/>
                <a:sym typeface="Times New Roman"/>
              </a:rPr>
              <a:t>© 版权所有</a:t>
            </a:r>
          </a:p>
          <a:p>
            <a:pPr algn="ctr" defTabSz="314884" hangingPunct="0">
              <a:defRPr sz="1000" spc="-100">
                <a:latin typeface="Times New Roman"/>
                <a:ea typeface="Times New Roman"/>
                <a:cs typeface="Times New Roman"/>
                <a:sym typeface="Times New Roman"/>
              </a:defRPr>
            </a:pPr>
            <a:r>
              <a:rPr sz="1000" kern="0" spc="50">
                <a:solidFill>
                  <a:srgbClr val="000000"/>
                </a:solidFill>
                <a:latin typeface="Arial"/>
                <a:ea typeface="Times New Roman"/>
                <a:cs typeface="Arial"/>
                <a:sym typeface="Times New Roman"/>
              </a:rPr>
              <a:t>www.bigbookmedia.com</a:t>
            </a:r>
          </a:p>
        </p:txBody>
      </p:sp>
    </p:spTree>
    <p:extLst>
      <p:ext uri="{BB962C8B-B14F-4D97-AF65-F5344CB8AC3E}">
        <p14:creationId xmlns:p14="http://schemas.microsoft.com/office/powerpoint/2010/main" val="279876024"/>
      </p:ext>
    </p:extLst>
  </p:cSld>
  <p:clrMapOvr>
    <a:masterClrMapping/>
  </p:clrMapOvr>
  <p:transition spd="med"/>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 descr="03_Jesus_Appears_Disciples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extBox 1"/>
          <p:cNvSpPr txBox="1"/>
          <p:nvPr/>
        </p:nvSpPr>
        <p:spPr>
          <a:xfrm>
            <a:off x="250826" y="3716338"/>
            <a:ext cx="2040572" cy="461481"/>
          </a:xfrm>
          <a:prstGeom prst="rect">
            <a:avLst/>
          </a:prstGeom>
          <a:noFill/>
        </p:spPr>
        <p:txBody>
          <a:bodyPr wrap="none" lIns="91256" tIns="45629" rIns="91256" bIns="45629">
            <a:spAutoFit/>
          </a:bodyPr>
          <a:lstStyle/>
          <a:p>
            <a:pPr eaLnBrk="0" fontAlgn="base" hangingPunct="0">
              <a:spcBef>
                <a:spcPct val="0"/>
              </a:spcBef>
              <a:spcAft>
                <a:spcPct val="0"/>
              </a:spcAft>
              <a:defRPr/>
            </a:pPr>
            <a:r>
              <a:rPr lang="zh-CN" altLang="en-US" sz="2400" b="1" dirty="0">
                <a:solidFill>
                  <a:srgbClr val="2D5CE7">
                    <a:lumMod val="50000"/>
                  </a:srgbClr>
                </a:solidFill>
                <a:latin typeface="Arial" charset="0"/>
                <a:ea typeface="ＭＳ Ｐゴシック" charset="0"/>
              </a:rPr>
              <a:t>复活节的故事</a:t>
            </a:r>
            <a:endParaRPr lang="en-US" sz="2400" b="1" dirty="0">
              <a:solidFill>
                <a:srgbClr val="2D5CE7">
                  <a:lumMod val="50000"/>
                </a:srgbClr>
              </a:solidFill>
              <a:latin typeface="Arial" charset="0"/>
              <a:ea typeface="ＭＳ Ｐゴシック" charset="0"/>
            </a:endParaRPr>
          </a:p>
        </p:txBody>
      </p:sp>
      <p:sp>
        <p:nvSpPr>
          <p:cNvPr id="5" name="TextBox 4"/>
          <p:cNvSpPr txBox="1"/>
          <p:nvPr/>
        </p:nvSpPr>
        <p:spPr>
          <a:xfrm>
            <a:off x="6456363" y="4724400"/>
            <a:ext cx="2447734" cy="953924"/>
          </a:xfrm>
          <a:prstGeom prst="rect">
            <a:avLst/>
          </a:prstGeom>
          <a:noFill/>
        </p:spPr>
        <p:txBody>
          <a:bodyPr wrap="none" lIns="91256" tIns="45629" rIns="91256" bIns="45629">
            <a:spAutoFit/>
          </a:bodyPr>
          <a:lstStyle/>
          <a:p>
            <a:pPr eaLnBrk="0" fontAlgn="base" hangingPunct="0">
              <a:spcBef>
                <a:spcPct val="0"/>
              </a:spcBef>
              <a:spcAft>
                <a:spcPct val="0"/>
              </a:spcAft>
              <a:defRPr/>
            </a:pPr>
            <a:r>
              <a:rPr lang="zh-CN" altLang="en-US" sz="2800" b="1" dirty="0">
                <a:solidFill>
                  <a:srgbClr val="2D5CE7">
                    <a:lumMod val="50000"/>
                  </a:srgbClr>
                </a:solidFill>
                <a:latin typeface="Arial" charset="0"/>
                <a:ea typeface="ＭＳ Ｐゴシック" charset="0"/>
              </a:rPr>
              <a:t>路加</a:t>
            </a:r>
            <a:r>
              <a:rPr lang="en-US" sz="2800" b="1" dirty="0">
                <a:solidFill>
                  <a:srgbClr val="2D5CE7">
                    <a:lumMod val="50000"/>
                  </a:srgbClr>
                </a:solidFill>
                <a:latin typeface="Arial" charset="0"/>
                <a:ea typeface="ＭＳ Ｐゴシック" charset="0"/>
              </a:rPr>
              <a:t> 24:36-49</a:t>
            </a:r>
          </a:p>
          <a:p>
            <a:pPr eaLnBrk="0" fontAlgn="base" hangingPunct="0">
              <a:spcBef>
                <a:spcPct val="0"/>
              </a:spcBef>
              <a:spcAft>
                <a:spcPct val="0"/>
              </a:spcAft>
              <a:defRPr/>
            </a:pPr>
            <a:r>
              <a:rPr lang="zh-CN" altLang="en-US" sz="2800" b="1" dirty="0">
                <a:solidFill>
                  <a:srgbClr val="2D5CE7">
                    <a:lumMod val="50000"/>
                  </a:srgbClr>
                </a:solidFill>
                <a:latin typeface="Arial" charset="0"/>
                <a:ea typeface="ＭＳ Ｐゴシック" charset="0"/>
              </a:rPr>
              <a:t>约翰</a:t>
            </a:r>
            <a:r>
              <a:rPr lang="en-US" sz="2800" b="1" dirty="0">
                <a:solidFill>
                  <a:srgbClr val="2D5CE7">
                    <a:lumMod val="50000"/>
                  </a:srgbClr>
                </a:solidFill>
                <a:latin typeface="Arial" charset="0"/>
                <a:ea typeface="ＭＳ Ｐゴシック" charset="0"/>
              </a:rPr>
              <a:t> 20:19-23</a:t>
            </a:r>
          </a:p>
        </p:txBody>
      </p:sp>
      <p:pic>
        <p:nvPicPr>
          <p:cNvPr id="7" name="Picture 1" descr="12_Peter_Denies_Jesus_1024.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0" y="6160364"/>
            <a:ext cx="9180512" cy="7250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TextBox 8"/>
          <p:cNvSpPr txBox="1"/>
          <p:nvPr/>
        </p:nvSpPr>
        <p:spPr>
          <a:xfrm>
            <a:off x="179513" y="4320294"/>
            <a:ext cx="5832648" cy="1054434"/>
          </a:xfrm>
          <a:prstGeom prst="rect">
            <a:avLst/>
          </a:prstGeom>
          <a:noFill/>
        </p:spPr>
        <p:txBody>
          <a:bodyPr wrap="square" lIns="129833" tIns="64918" rIns="129833" bIns="64918">
            <a:spAutoFit/>
          </a:bodyPr>
          <a:lstStyle>
            <a:defPPr>
              <a:defRPr lang="en-GB"/>
            </a:defPPr>
            <a:lvl1pPr defTabSz="1299125">
              <a:buClrTx/>
              <a:buSzTx/>
              <a:defRPr sz="7700" b="1">
                <a:solidFill>
                  <a:srgbClr val="6BCBF4"/>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cs typeface="ＭＳ Ｐゴシック" charset="0"/>
              </a:defRPr>
            </a:lvl1pPr>
          </a:lstStyle>
          <a:p>
            <a:pPr fontAlgn="base">
              <a:spcBef>
                <a:spcPct val="0"/>
              </a:spcBef>
              <a:spcAft>
                <a:spcPct val="0"/>
              </a:spcAft>
            </a:pPr>
            <a:r>
              <a:rPr lang="zh-CN" altLang="en-US" sz="6000" dirty="0"/>
              <a:t>耶稣向门徒显现</a:t>
            </a:r>
            <a:endParaRPr lang="en-US" sz="6000" dirty="0"/>
          </a:p>
        </p:txBody>
      </p:sp>
      <p:grpSp>
        <p:nvGrpSpPr>
          <p:cNvPr id="14" name="Group 13"/>
          <p:cNvGrpSpPr/>
          <p:nvPr/>
        </p:nvGrpSpPr>
        <p:grpSpPr>
          <a:xfrm>
            <a:off x="179512" y="2132856"/>
            <a:ext cx="2808312" cy="1394678"/>
            <a:chOff x="5508104" y="620688"/>
            <a:chExt cx="2808312" cy="1394678"/>
          </a:xfrm>
        </p:grpSpPr>
        <p:grpSp>
          <p:nvGrpSpPr>
            <p:cNvPr id="15" name="Group 14"/>
            <p:cNvGrpSpPr/>
            <p:nvPr/>
          </p:nvGrpSpPr>
          <p:grpSpPr>
            <a:xfrm>
              <a:off x="5508104" y="620689"/>
              <a:ext cx="2660102" cy="1394677"/>
              <a:chOff x="5508104" y="620689"/>
              <a:chExt cx="2660102" cy="1394677"/>
            </a:xfrm>
          </p:grpSpPr>
          <p:pic>
            <p:nvPicPr>
              <p:cNvPr id="17" name="Picture 1" descr="22_John_Baptist_Prison_JPEG_1024.jpg"/>
              <p:cNvPicPr>
                <a:picLocks noChangeAspect="1"/>
              </p:cNvPicPr>
              <p:nvPr/>
            </p:nvPicPr>
            <p:blipFill rotWithShape="1">
              <a:blip r:embed="rId4"/>
              <a:srcRect l="14936" t="9783" r="12087" b="39201"/>
              <a:stretch/>
            </p:blipFill>
            <p:spPr bwMode="auto">
              <a:xfrm>
                <a:off x="5508104" y="620689"/>
                <a:ext cx="2660102" cy="1394677"/>
              </a:xfrm>
              <a:prstGeom prst="rect">
                <a:avLst/>
              </a:prstGeom>
              <a:noFill/>
              <a:ln w="9525">
                <a:noFill/>
                <a:miter lim="800000"/>
                <a:headEnd/>
                <a:tailEnd/>
              </a:ln>
            </p:spPr>
          </p:pic>
          <p:sp>
            <p:nvSpPr>
              <p:cNvPr id="18" name="Rectangle 17"/>
              <p:cNvSpPr/>
              <p:nvPr/>
            </p:nvSpPr>
            <p:spPr>
              <a:xfrm>
                <a:off x="6876256" y="692688"/>
                <a:ext cx="1224136" cy="1296152"/>
              </a:xfrm>
              <a:prstGeom prst="rect">
                <a:avLst/>
              </a:prstGeom>
              <a:solidFill>
                <a:srgbClr val="FFFFFF"/>
              </a:solidFill>
              <a:ln w="9525" cap="flat" cmpd="sng" algn="ctr">
                <a:noFill/>
                <a:prstDash val="solid"/>
              </a:ln>
              <a:effectLst/>
            </p:spPr>
            <p:txBody>
              <a:bodyPr rtlCol="0" anchor="ctr"/>
              <a:lstStyle/>
              <a:p>
                <a:pPr algn="ctr"/>
                <a:endParaRPr lang="en-US" kern="0">
                  <a:solidFill>
                    <a:srgbClr val="FFFFFF"/>
                  </a:solidFill>
                  <a:latin typeface="Arial"/>
                  <a:ea typeface="Osaka"/>
                  <a:cs typeface="Osaka"/>
                </a:endParaRPr>
              </a:p>
            </p:txBody>
          </p:sp>
        </p:grpSp>
        <p:sp>
          <p:nvSpPr>
            <p:cNvPr id="16" name="TextBox 15"/>
            <p:cNvSpPr txBox="1"/>
            <p:nvPr/>
          </p:nvSpPr>
          <p:spPr>
            <a:xfrm>
              <a:off x="6876256" y="620688"/>
              <a:ext cx="1440160" cy="1384995"/>
            </a:xfrm>
            <a:prstGeom prst="rect">
              <a:avLst/>
            </a:prstGeom>
            <a:noFill/>
          </p:spPr>
          <p:txBody>
            <a:bodyPr wrap="square" rtlCol="0">
              <a:spAutoFit/>
            </a:bodyPr>
            <a:lstStyle/>
            <a:p>
              <a:pPr algn="just">
                <a:defRPr sz="7500" b="1" spc="-218">
                  <a:solidFill>
                    <a:srgbClr val="002060"/>
                  </a:solidFill>
                </a:defRPr>
              </a:pPr>
              <a:r>
                <a:rPr lang="zh-TW" altLang="en-US" sz="2800" b="1" kern="0" spc="-218">
                  <a:solidFill>
                    <a:srgbClr val="000090"/>
                  </a:solidFill>
                  <a:latin typeface="Times New Roman"/>
                </a:rPr>
                <a:t>免费</a:t>
              </a:r>
            </a:p>
            <a:p>
              <a:pPr algn="just">
                <a:defRPr sz="7500" b="1" spc="-119">
                  <a:solidFill>
                    <a:srgbClr val="00B0F0"/>
                  </a:solidFill>
                </a:defRPr>
              </a:pPr>
              <a:r>
                <a:rPr lang="zh-TW" altLang="en-US" sz="2800" b="1" kern="0" spc="-119">
                  <a:solidFill>
                    <a:srgbClr val="36BAD5"/>
                  </a:solidFill>
                  <a:latin typeface="Times New Roman"/>
                </a:rPr>
                <a:t>圣经</a:t>
              </a:r>
            </a:p>
            <a:p>
              <a:pPr algn="just">
                <a:defRPr sz="7500" b="1" spc="-119">
                  <a:solidFill>
                    <a:srgbClr val="002060"/>
                  </a:solidFill>
                </a:defRPr>
              </a:pPr>
              <a:r>
                <a:rPr lang="zh-TW" altLang="en-US" sz="2800" b="1" kern="0" spc="-119">
                  <a:solidFill>
                    <a:srgbClr val="000090"/>
                  </a:solidFill>
                  <a:latin typeface="Times New Roman"/>
                </a:rPr>
                <a:t>图片</a:t>
              </a:r>
            </a:p>
          </p:txBody>
        </p:sp>
      </p:grpSp>
    </p:spTree>
    <p:extLst>
      <p:ext uri="{BB962C8B-B14F-4D97-AF65-F5344CB8AC3E}">
        <p14:creationId xmlns:p14="http://schemas.microsoft.com/office/powerpoint/2010/main" val="3537173785"/>
      </p:ext>
    </p:extLst>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7905" name="Picture 3" descr="01_Jesus_Appears_Disciples_1024.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932115328"/>
      </p:ext>
    </p:extLst>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8929" name="Picture 1" descr="02_Jesus_Appears_Disciples_1024.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116584544"/>
      </p:ext>
    </p:extLst>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9953" name="Picture 1" descr="03_Jesus_Appears_Disciples_1024.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052806555"/>
      </p:ext>
    </p:extLst>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0977" name="Picture 1" descr="04_Jesus_Appears_Disciples_1024.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252686982"/>
      </p:ext>
    </p:extLst>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01" name="Picture 1" descr="05_Jesus_Appears_Disciples_1024.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19131243"/>
      </p:ext>
    </p:extLst>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3025" name="Picture 1" descr="06_Jesus_Appears_Disciples_1024.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39564780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9537" name="Picture 2" descr="FB_05_Prodigal Son_1024.jpg                                    008FF0F0Drive A                        7C26844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796972647"/>
      </p:ext>
    </p:extLst>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4049" name="Picture 1" descr="07_Jesus_Appears_Disciples_1024.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09833491"/>
      </p:ext>
    </p:extLst>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5073" name="Picture 1" descr="08_Jesus_Appears_Disciples_1024.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857656598"/>
      </p:ext>
    </p:extLst>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6097" name="Picture 1" descr="09_Jesus_Appears_Disciples_1024.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552730729"/>
      </p:ext>
    </p:extLst>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6" name="Shape 217"/>
          <p:cNvSpPr txBox="1">
            <a:spLocks/>
          </p:cNvSpPr>
          <p:nvPr/>
        </p:nvSpPr>
        <p:spPr bwMode="auto">
          <a:xfrm>
            <a:off x="36512" y="4335388"/>
            <a:ext cx="9144000" cy="829777"/>
          </a:xfrm>
          <a:prstGeom prst="rect">
            <a:avLst/>
          </a:prstGeom>
          <a:solidFill>
            <a:srgbClr val="FFFFFF"/>
          </a:solidFill>
          <a:ln w="9525">
            <a:noFill/>
            <a:miter lim="800000"/>
            <a:headEnd/>
            <a:tailEnd/>
          </a:ln>
        </p:spPr>
        <p:txBody>
          <a:bodyPr vert="horz" wrap="square" lIns="32887" tIns="32887" rIns="32887" bIns="32887" numCol="1" anchor="ctr" anchorCtr="0" compatLnSpc="1">
            <a:prstTxWarp prst="textNoShape">
              <a:avLst/>
            </a:prstTxWarp>
          </a:bodyPr>
          <a:lstStyle>
            <a:lvl1pPr algn="ctr" defTabSz="311670" rtl="0" eaLnBrk="0" fontAlgn="base" hangingPunct="0">
              <a:spcBef>
                <a:spcPct val="0"/>
              </a:spcBef>
              <a:spcAft>
                <a:spcPct val="0"/>
              </a:spcAft>
              <a:defRPr sz="4200" kern="1200" spc="-200">
                <a:solidFill>
                  <a:srgbClr val="808080"/>
                </a:solidFill>
                <a:latin typeface="Arial"/>
                <a:ea typeface="Arial"/>
                <a:cs typeface="Arial"/>
                <a:sym typeface="Arial"/>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r>
              <a:rPr lang="zh-TW" altLang="en-US" sz="6000"/>
              <a:t>图片中的文字</a:t>
            </a:r>
          </a:p>
        </p:txBody>
      </p:sp>
      <p:sp>
        <p:nvSpPr>
          <p:cNvPr id="7" name="Shape 218"/>
          <p:cNvSpPr/>
          <p:nvPr/>
        </p:nvSpPr>
        <p:spPr>
          <a:xfrm>
            <a:off x="4790628" y="594265"/>
            <a:ext cx="4029844" cy="3554815"/>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algn="just">
              <a:defRPr sz="7500" b="1" spc="-218">
                <a:solidFill>
                  <a:srgbClr val="002060"/>
                </a:solidFill>
              </a:defRPr>
            </a:pPr>
            <a:r>
              <a:rPr sz="7500" b="1" spc="-218" dirty="0" err="1">
                <a:solidFill>
                  <a:srgbClr val="002060"/>
                </a:solidFill>
              </a:rPr>
              <a:t>免费</a:t>
            </a:r>
            <a:endParaRPr sz="7500" b="1" spc="-218" dirty="0">
              <a:solidFill>
                <a:srgbClr val="002060"/>
              </a:solidFill>
            </a:endParaRPr>
          </a:p>
          <a:p>
            <a:pPr algn="just">
              <a:defRPr sz="7500" b="1" spc="-119">
                <a:solidFill>
                  <a:srgbClr val="00B0F0"/>
                </a:solidFill>
              </a:defRPr>
            </a:pPr>
            <a:r>
              <a:rPr sz="7500" b="1" spc="-119" dirty="0" err="1">
                <a:solidFill>
                  <a:srgbClr val="00B0F0"/>
                </a:solidFill>
              </a:rPr>
              <a:t>圣经</a:t>
            </a:r>
            <a:endParaRPr sz="7500" b="1" spc="-119" dirty="0">
              <a:solidFill>
                <a:srgbClr val="00B0F0"/>
              </a:solidFill>
            </a:endParaRPr>
          </a:p>
          <a:p>
            <a:pPr algn="just">
              <a:defRPr sz="7500" b="1" spc="-119">
                <a:solidFill>
                  <a:srgbClr val="002060"/>
                </a:solidFill>
              </a:defRPr>
            </a:pPr>
            <a:r>
              <a:rPr sz="7500" b="1" spc="-119" dirty="0" err="1">
                <a:solidFill>
                  <a:srgbClr val="002060"/>
                </a:solidFill>
              </a:rPr>
              <a:t>图片</a:t>
            </a:r>
            <a:endParaRPr sz="7500" b="1" spc="-119" dirty="0">
              <a:solidFill>
                <a:srgbClr val="002060"/>
              </a:solidFill>
            </a:endParaRPr>
          </a:p>
        </p:txBody>
      </p:sp>
      <p:sp>
        <p:nvSpPr>
          <p:cNvPr id="5" name="Title 4"/>
          <p:cNvSpPr>
            <a:spLocks noGrp="1"/>
          </p:cNvSpPr>
          <p:nvPr>
            <p:ph type="ctrTitle"/>
          </p:nvPr>
        </p:nvSpPr>
        <p:spPr>
          <a:xfrm>
            <a:off x="9252520" y="1484784"/>
            <a:ext cx="2230016" cy="2810743"/>
          </a:xfrm>
        </p:spPr>
        <p:txBody>
          <a:bodyPr/>
          <a:lstStyle/>
          <a:p>
            <a:r>
              <a:rPr lang="en-US"/>
              <a:t>Free</a:t>
            </a:r>
            <a:r>
              <a:rPr lang="en-US" baseline="0"/>
              <a:t> Bible Images</a:t>
            </a:r>
            <a:endParaRPr lang="en-US"/>
          </a:p>
        </p:txBody>
      </p:sp>
      <p:sp>
        <p:nvSpPr>
          <p:cNvPr id="9" name="Title 1"/>
          <p:cNvSpPr txBox="1">
            <a:spLocks/>
          </p:cNvSpPr>
          <p:nvPr/>
        </p:nvSpPr>
        <p:spPr bwMode="auto">
          <a:xfrm>
            <a:off x="0" y="20039"/>
            <a:ext cx="9144000" cy="672657"/>
          </a:xfrm>
          <a:prstGeom prst="rect">
            <a:avLst/>
          </a:prstGeom>
          <a:noFill/>
          <a:ln w="9525">
            <a:noFill/>
            <a:miter lim="800000"/>
            <a:headEnd/>
            <a:tailEnd/>
          </a:ln>
          <a:effectLst/>
          <a:extLst/>
        </p:spPr>
        <p:txBody>
          <a:bodyPr vert="horz" wrap="square" lIns="63288" tIns="32910" rIns="63288" bIns="3291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defTabSz="321503" eaLnBrk="1" hangingPunct="1">
              <a:buClr>
                <a:srgbClr val="000000"/>
              </a:buClr>
              <a:buSzPct val="100000"/>
              <a:buFont typeface="Times New Roman" charset="0"/>
              <a:buNone/>
            </a:pPr>
            <a:r>
              <a:rPr lang="zh-TW" altLang="en-US" sz="3200" b="1" kern="0">
                <a:solidFill>
                  <a:srgbClr val="000000"/>
                </a:solidFill>
                <a:ea typeface="ＭＳ Ｐゴシック"/>
                <a:cs typeface="DejaVu Sans"/>
              </a:rPr>
              <a:t>授权使用</a:t>
            </a:r>
            <a:endParaRPr lang="en-US" sz="3200" b="1" kern="0">
              <a:solidFill>
                <a:srgbClr val="000000"/>
              </a:solidFill>
              <a:ea typeface="ＭＳ Ｐゴシック"/>
              <a:cs typeface="DejaVu Sans"/>
            </a:endParaRPr>
          </a:p>
        </p:txBody>
      </p:sp>
    </p:spTree>
    <p:extLst>
      <p:ext uri="{BB962C8B-B14F-4D97-AF65-F5344CB8AC3E}">
        <p14:creationId xmlns:p14="http://schemas.microsoft.com/office/powerpoint/2010/main" val="3737525580"/>
      </p:ext>
    </p:extLst>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extLst/>
          </a:blip>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lstStyle>
            <a:lvl1pPr defTabSz="314884">
              <a:defRPr sz="3100" b="1">
                <a:latin typeface="Times New Roman"/>
                <a:ea typeface="Times New Roman"/>
                <a:cs typeface="Times New Roman"/>
                <a:sym typeface="Times New Roman"/>
              </a:defRPr>
            </a:lvl1pPr>
          </a:lstStyle>
          <a:p>
            <a:r>
              <a:t>授权使用</a:t>
            </a:r>
          </a:p>
        </p:txBody>
      </p:sp>
      <p:sp>
        <p:nvSpPr>
          <p:cNvPr id="222" name="Shape 222"/>
          <p:cNvSpPr/>
          <p:nvPr/>
        </p:nvSpPr>
        <p:spPr>
          <a:xfrm>
            <a:off x="554312" y="2576522"/>
            <a:ext cx="4737768"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hangingPunct="0">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由Lumo Project出版独家资源，我们特此通知您我们不授权将这些图片发放给除</a:t>
            </a:r>
            <a:r>
              <a:rPr sz="1300" u="sng" kern="0">
                <a:solidFill>
                  <a:srgbClr val="0000FF"/>
                </a:solidFill>
                <a:uFill>
                  <a:solidFill>
                    <a:srgbClr val="0000FF"/>
                  </a:solidFill>
                </a:uFill>
                <a:latin typeface="Times New Roman"/>
                <a:ea typeface="Times New Roman"/>
                <a:cs typeface="Times New Roman"/>
                <a:sym typeface="Times New Roman"/>
                <a:hlinkClick r:id="rId3"/>
              </a:rPr>
              <a:t>freebibleimages.org</a:t>
            </a:r>
            <a:r>
              <a:rPr sz="1300" kern="0">
                <a:solidFill>
                  <a:srgbClr val="000000"/>
                </a:solidFill>
                <a:latin typeface="Times New Roman"/>
                <a:ea typeface="Times New Roman"/>
                <a:cs typeface="Times New Roman"/>
                <a:sym typeface="Times New Roman"/>
              </a:rPr>
              <a:t>客户以外的任何人。</a:t>
            </a:r>
            <a:endParaRPr lang="en-US" sz="1300" kern="0">
              <a:solidFill>
                <a:srgbClr val="000000"/>
              </a:solidFill>
              <a:latin typeface="Times New Roman"/>
              <a:ea typeface="Times New Roman"/>
              <a:cs typeface="Times New Roman"/>
              <a:sym typeface="Times New Roman"/>
            </a:endParaRPr>
          </a:p>
          <a:p>
            <a:pPr hangingPunct="0">
              <a:defRPr sz="1300">
                <a:latin typeface="Times New Roman"/>
                <a:ea typeface="Times New Roman"/>
                <a:cs typeface="Times New Roman"/>
                <a:sym typeface="Times New Roman"/>
              </a:defRPr>
            </a:pPr>
            <a:endParaRPr sz="1300" kern="0">
              <a:solidFill>
                <a:srgbClr val="000000"/>
              </a:solidFill>
              <a:latin typeface="Times New Roman"/>
              <a:ea typeface="Times New Roman"/>
              <a:cs typeface="Times New Roman"/>
              <a:sym typeface="Times New Roman"/>
            </a:endParaRPr>
          </a:p>
        </p:txBody>
      </p:sp>
      <p:sp>
        <p:nvSpPr>
          <p:cNvPr id="223" name="Shape 223"/>
          <p:cNvSpPr>
            <a:spLocks noChangeAspect="1"/>
          </p:cNvSpPr>
          <p:nvPr/>
        </p:nvSpPr>
        <p:spPr>
          <a:xfrm>
            <a:off x="1187624"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hangingPunct="0">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马太福音</a:t>
            </a:r>
          </a:p>
          <a:p>
            <a:pPr algn="ctr" hangingPunct="0">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d</a:t>
            </a:r>
          </a:p>
        </p:txBody>
      </p:sp>
      <p:sp>
        <p:nvSpPr>
          <p:cNvPr id="224" name="Shape 224"/>
          <p:cNvSpPr>
            <a:spLocks noChangeAspect="1"/>
          </p:cNvSpPr>
          <p:nvPr/>
        </p:nvSpPr>
        <p:spPr>
          <a:xfrm>
            <a:off x="2060809"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hangingPunct="0">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马可福音</a:t>
            </a:r>
          </a:p>
          <a:p>
            <a:pPr algn="ctr" hangingPunct="0">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o</a:t>
            </a:r>
          </a:p>
        </p:txBody>
      </p:sp>
      <p:sp>
        <p:nvSpPr>
          <p:cNvPr id="225" name="Shape 225"/>
          <p:cNvSpPr>
            <a:spLocks noChangeAspect="1"/>
          </p:cNvSpPr>
          <p:nvPr/>
        </p:nvSpPr>
        <p:spPr>
          <a:xfrm>
            <a:off x="2933994"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hangingPunct="0">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路加福音</a:t>
            </a:r>
          </a:p>
          <a:p>
            <a:pPr algn="ctr" hangingPunct="0">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0</a:t>
            </a:r>
          </a:p>
        </p:txBody>
      </p:sp>
      <p:sp>
        <p:nvSpPr>
          <p:cNvPr id="226" name="Shape 226"/>
          <p:cNvSpPr>
            <a:spLocks noChangeAspect="1"/>
          </p:cNvSpPr>
          <p:nvPr/>
        </p:nvSpPr>
        <p:spPr>
          <a:xfrm>
            <a:off x="3807180"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hangingPunct="0">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约翰福音</a:t>
            </a:r>
          </a:p>
          <a:p>
            <a:pPr algn="ctr" hangingPunct="0">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0</a:t>
            </a:r>
          </a:p>
        </p:txBody>
      </p:sp>
      <p:sp>
        <p:nvSpPr>
          <p:cNvPr id="227" name="Shape 227"/>
          <p:cNvSpPr/>
          <p:nvPr/>
        </p:nvSpPr>
        <p:spPr>
          <a:xfrm>
            <a:off x="554312" y="3274428"/>
            <a:ext cx="4711245" cy="987451"/>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p>
            <a:pPr hangingPunct="0">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所有图片不授权用于视频制作、epublishing或者其他媒体。所有下载的图片和文件不可通过除freebibleimages.org以外的其他网站传播，亦不可用于任何破坏基督信仰和福音的处境中。</a:t>
            </a:r>
          </a:p>
          <a:p>
            <a:pPr hangingPunct="0">
              <a:defRPr sz="1300">
                <a:solidFill>
                  <a:srgbClr val="FFFFFF"/>
                </a:solidFill>
                <a:latin typeface="Times New Roman"/>
                <a:ea typeface="Times New Roman"/>
                <a:cs typeface="Times New Roman"/>
                <a:sym typeface="Times New Roman"/>
              </a:defRPr>
            </a:pPr>
            <a:r>
              <a:rPr sz="1300" kern="0">
                <a:solidFill>
                  <a:srgbClr val="FFFFFF"/>
                </a:solidFill>
                <a:latin typeface="Times New Roman"/>
                <a:ea typeface="Times New Roman"/>
                <a:cs typeface="Times New Roman"/>
                <a:sym typeface="Times New Roman"/>
              </a:rPr>
              <a:t>o</a:t>
            </a:r>
          </a:p>
        </p:txBody>
      </p:sp>
      <p:sp>
        <p:nvSpPr>
          <p:cNvPr id="228" name="Shape 228"/>
          <p:cNvSpPr/>
          <p:nvPr/>
        </p:nvSpPr>
        <p:spPr>
          <a:xfrm>
            <a:off x="554312" y="4248515"/>
            <a:ext cx="4881784"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hangingPunct="0">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图片仅供教育展示、博客和社交媒体使用；所有用途均需注明出处</a:t>
            </a:r>
            <a:br>
              <a:rPr lang="en-US" sz="1300" kern="0">
                <a:solidFill>
                  <a:srgbClr val="000000"/>
                </a:solidFill>
                <a:latin typeface="Times New Roman"/>
                <a:ea typeface="Times New Roman"/>
                <a:cs typeface="Times New Roman"/>
                <a:sym typeface="Times New Roman"/>
              </a:rPr>
            </a:br>
            <a:r>
              <a:rPr sz="1300" u="sng" kern="0">
                <a:solidFill>
                  <a:srgbClr val="0000FF"/>
                </a:solidFill>
                <a:uFill>
                  <a:solidFill>
                    <a:srgbClr val="0000FF"/>
                  </a:solidFill>
                </a:uFill>
                <a:latin typeface="Times New Roman"/>
                <a:ea typeface="Times New Roman"/>
                <a:cs typeface="Times New Roman"/>
                <a:sym typeface="Times New Roman"/>
                <a:hlinkClick r:id="rId4"/>
              </a:rPr>
              <a:t>www.LumoProject.com</a:t>
            </a:r>
            <a:endParaRPr lang="en-US" sz="1300" u="sng" kern="0">
              <a:solidFill>
                <a:srgbClr val="0000FF"/>
              </a:solidFill>
              <a:uFill>
                <a:solidFill>
                  <a:srgbClr val="0000FF"/>
                </a:solidFill>
              </a:uFill>
              <a:latin typeface="Times New Roman"/>
              <a:ea typeface="Times New Roman"/>
              <a:cs typeface="Times New Roman"/>
              <a:sym typeface="Times New Roman"/>
              <a:hlinkClick r:id="rId4"/>
            </a:endParaRPr>
          </a:p>
          <a:p>
            <a:pPr hangingPunct="0">
              <a:defRPr sz="1300">
                <a:latin typeface="Times New Roman"/>
                <a:ea typeface="Times New Roman"/>
                <a:cs typeface="Times New Roman"/>
                <a:sym typeface="Times New Roman"/>
              </a:defRPr>
            </a:pPr>
            <a:endParaRPr sz="1300" u="sng" kern="0">
              <a:solidFill>
                <a:srgbClr val="0000FF"/>
              </a:solidFill>
              <a:uFill>
                <a:solidFill>
                  <a:srgbClr val="0000FF"/>
                </a:solidFill>
              </a:uFill>
              <a:latin typeface="Times New Roman"/>
              <a:ea typeface="Times New Roman"/>
              <a:cs typeface="Times New Roman"/>
              <a:sym typeface="Times New Roman"/>
              <a:hlinkClick r:id="rId4"/>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32887" tIns="32887" rIns="32887" bIns="32887" anchor="ctr">
            <a:normAutofit/>
          </a:bodyPr>
          <a:lstStyle/>
          <a:p>
            <a:pPr algn="ctr" defTabSz="314884" hangingPunct="0">
              <a:defRPr sz="1000" spc="-100">
                <a:latin typeface="Times New Roman"/>
                <a:ea typeface="Times New Roman"/>
                <a:cs typeface="Times New Roman"/>
                <a:sym typeface="Times New Roman"/>
              </a:defRPr>
            </a:pPr>
            <a:r>
              <a:rPr sz="1000" kern="0" spc="50">
                <a:solidFill>
                  <a:srgbClr val="000000"/>
                </a:solidFill>
                <a:latin typeface="Times New Roman"/>
                <a:ea typeface="Times New Roman"/>
                <a:cs typeface="Times New Roman"/>
                <a:sym typeface="Times New Roman"/>
              </a:rPr>
              <a:t>图片声明 BBM</a:t>
            </a:r>
            <a:br>
              <a:rPr sz="1000" kern="0" spc="50">
                <a:solidFill>
                  <a:srgbClr val="000000"/>
                </a:solidFill>
                <a:latin typeface="Times New Roman"/>
                <a:ea typeface="Times New Roman"/>
                <a:cs typeface="Times New Roman"/>
                <a:sym typeface="Times New Roman"/>
              </a:rPr>
            </a:br>
            <a:r>
              <a:rPr sz="1000" kern="0" spc="50">
                <a:solidFill>
                  <a:srgbClr val="000000"/>
                </a:solidFill>
                <a:latin typeface="Times New Roman"/>
                <a:ea typeface="Times New Roman"/>
                <a:cs typeface="Times New Roman"/>
                <a:sym typeface="Times New Roman"/>
              </a:rPr>
              <a:t>© 版权所有</a:t>
            </a:r>
          </a:p>
          <a:p>
            <a:pPr algn="ctr" defTabSz="314884" hangingPunct="0">
              <a:defRPr sz="1000" spc="-100">
                <a:latin typeface="Times New Roman"/>
                <a:ea typeface="Times New Roman"/>
                <a:cs typeface="Times New Roman"/>
                <a:sym typeface="Times New Roman"/>
              </a:defRPr>
            </a:pPr>
            <a:r>
              <a:rPr sz="1000" kern="0" spc="50">
                <a:solidFill>
                  <a:srgbClr val="000000"/>
                </a:solidFill>
                <a:latin typeface="Arial"/>
                <a:ea typeface="Times New Roman"/>
                <a:cs typeface="Arial"/>
                <a:sym typeface="Times New Roman"/>
              </a:rPr>
              <a:t>www.bigbookmedia.com</a:t>
            </a:r>
          </a:p>
        </p:txBody>
      </p:sp>
    </p:spTree>
    <p:extLst>
      <p:ext uri="{BB962C8B-B14F-4D97-AF65-F5344CB8AC3E}">
        <p14:creationId xmlns:p14="http://schemas.microsoft.com/office/powerpoint/2010/main" val="279876024"/>
      </p:ext>
    </p:extLst>
  </p:cSld>
  <p:clrMapOvr>
    <a:masterClrMapping/>
  </p:clrMapOvr>
  <p:transition spd="med"/>
</p:sld>
</file>

<file path=ppt/slides/slide28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19169" name="Picture 2"/>
          <p:cNvPicPr>
            <a:picLocks noChangeAspect="1" noChangeArrowheads="1"/>
          </p:cNvPicPr>
          <p:nvPr/>
        </p:nvPicPr>
        <p:blipFill>
          <a:blip r:embed="rId3" cstate="screen">
            <a:clrChange>
              <a:clrFrom>
                <a:srgbClr val="FFFFFF"/>
              </a:clrFrom>
              <a:clrTo>
                <a:srgbClr val="FFFFFF">
                  <a:alpha val="0"/>
                </a:srgbClr>
              </a:clrTo>
            </a:clrChange>
            <a:lum contrast="100000"/>
            <a:extLst>
              <a:ext uri="{28A0092B-C50C-407E-A947-70E740481C1C}">
                <a14:useLocalDpi xmlns:a14="http://schemas.microsoft.com/office/drawing/2010/main" val="0"/>
              </a:ext>
            </a:extLst>
          </a:blip>
          <a:srcRect/>
          <a:stretch>
            <a:fillRect/>
          </a:stretch>
        </p:blipFill>
        <p:spPr bwMode="auto">
          <a:xfrm>
            <a:off x="0" y="517525"/>
            <a:ext cx="9144000" cy="6035675"/>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pic>
      <p:sp>
        <p:nvSpPr>
          <p:cNvPr id="105475" name="Text Box 3"/>
          <p:cNvSpPr txBox="1">
            <a:spLocks noChangeArrowheads="1"/>
          </p:cNvSpPr>
          <p:nvPr/>
        </p:nvSpPr>
        <p:spPr bwMode="auto">
          <a:xfrm>
            <a:off x="8502650" y="0"/>
            <a:ext cx="64135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fontAlgn="base">
              <a:spcBef>
                <a:spcPct val="0"/>
              </a:spcBef>
              <a:spcAft>
                <a:spcPct val="0"/>
              </a:spcAft>
              <a:defRPr/>
            </a:pPr>
            <a:r>
              <a:rPr lang="en-US" altLang="zh-CN" sz="2400">
                <a:solidFill>
                  <a:srgbClr val="FFFFCC"/>
                </a:solidFill>
                <a:ea typeface="SimSun" charset="0"/>
                <a:cs typeface="SimSun" charset="0"/>
              </a:rPr>
              <a:t>105</a:t>
            </a:r>
          </a:p>
        </p:txBody>
      </p:sp>
      <p:pic>
        <p:nvPicPr>
          <p:cNvPr id="519171" name="Picture 4" descr="j019563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29400" y="5030788"/>
            <a:ext cx="1355725" cy="1827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19172" name="Rectangle 5"/>
          <p:cNvSpPr>
            <a:spLocks noGrp="1" noChangeArrowheads="1"/>
          </p:cNvSpPr>
          <p:nvPr>
            <p:ph type="title" idx="4294967295"/>
          </p:nvPr>
        </p:nvSpPr>
        <p:spPr>
          <a:xfrm>
            <a:off x="0" y="381000"/>
            <a:ext cx="7391400" cy="609600"/>
          </a:xfrm>
          <a:solidFill>
            <a:srgbClr val="000000"/>
          </a:solidFill>
        </p:spPr>
        <p:txBody>
          <a:bodyPr/>
          <a:lstStyle/>
          <a:p>
            <a:pPr eaLnBrk="1" hangingPunct="1"/>
            <a:r>
              <a:rPr lang="zh-CN" altLang="en-US" b="1">
                <a:ea typeface="SimSun" pitchFamily="2" charset="-122"/>
              </a:rPr>
              <a:t>复活显现</a:t>
            </a:r>
            <a:endParaRPr lang="en-US" altLang="zh-CN">
              <a:solidFill>
                <a:srgbClr val="FFFFFF"/>
              </a:solidFill>
              <a:latin typeface="Arial" pitchFamily="34" charset="0"/>
              <a:ea typeface="SimSun" pitchFamily="2" charset="-122"/>
            </a:endParaRPr>
          </a:p>
        </p:txBody>
      </p:sp>
      <p:pic>
        <p:nvPicPr>
          <p:cNvPr id="519173" name="Picture 6" descr="j028188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8000" y="-76200"/>
            <a:ext cx="1295400" cy="1131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5480" name="Text Box 8"/>
          <p:cNvSpPr txBox="1">
            <a:spLocks noChangeArrowheads="1"/>
          </p:cNvSpPr>
          <p:nvPr/>
        </p:nvSpPr>
        <p:spPr bwMode="auto">
          <a:xfrm>
            <a:off x="2286000" y="1066800"/>
            <a:ext cx="914400" cy="30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eaLnBrk="0" fontAlgn="base" hangingPunct="0">
              <a:spcBef>
                <a:spcPct val="50000"/>
              </a:spcBef>
              <a:spcAft>
                <a:spcPct val="0"/>
              </a:spcAft>
              <a:defRPr/>
            </a:pPr>
            <a:r>
              <a:rPr lang="zh-CN" altLang="en-US" sz="1400">
                <a:solidFill>
                  <a:srgbClr val="220011"/>
                </a:solidFill>
                <a:latin typeface="Arial" charset="0"/>
                <a:cs typeface="ＭＳ Ｐゴシック" charset="0"/>
              </a:rPr>
              <a:t>目期</a:t>
            </a:r>
          </a:p>
        </p:txBody>
      </p:sp>
      <p:sp>
        <p:nvSpPr>
          <p:cNvPr id="105481" name="Text Box 9"/>
          <p:cNvSpPr txBox="1">
            <a:spLocks noChangeArrowheads="1"/>
          </p:cNvSpPr>
          <p:nvPr/>
        </p:nvSpPr>
        <p:spPr bwMode="auto">
          <a:xfrm>
            <a:off x="4191000" y="1066800"/>
            <a:ext cx="609600" cy="30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eaLnBrk="0" fontAlgn="base" hangingPunct="0">
              <a:spcBef>
                <a:spcPct val="50000"/>
              </a:spcBef>
              <a:spcAft>
                <a:spcPct val="0"/>
              </a:spcAft>
              <a:defRPr/>
            </a:pPr>
            <a:r>
              <a:rPr lang="zh-CN" altLang="en-US" sz="1400">
                <a:solidFill>
                  <a:srgbClr val="220011"/>
                </a:solidFill>
                <a:latin typeface="Arial" charset="0"/>
                <a:ea typeface="华文细黑" charset="0"/>
                <a:cs typeface="华文细黑" charset="0"/>
              </a:rPr>
              <a:t>马</a:t>
            </a:r>
            <a:r>
              <a:rPr lang="zh-CN" altLang="en-US" sz="1400">
                <a:solidFill>
                  <a:srgbClr val="220011"/>
                </a:solidFill>
                <a:latin typeface="Arial" charset="0"/>
                <a:cs typeface="ＭＳ Ｐゴシック" charset="0"/>
              </a:rPr>
              <a:t>太</a:t>
            </a:r>
          </a:p>
        </p:txBody>
      </p:sp>
      <p:sp>
        <p:nvSpPr>
          <p:cNvPr id="105482" name="Text Box 10"/>
          <p:cNvSpPr txBox="1">
            <a:spLocks noChangeArrowheads="1"/>
          </p:cNvSpPr>
          <p:nvPr/>
        </p:nvSpPr>
        <p:spPr bwMode="auto">
          <a:xfrm>
            <a:off x="5181600" y="1066800"/>
            <a:ext cx="609600" cy="30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eaLnBrk="0" fontAlgn="base" hangingPunct="0">
              <a:spcBef>
                <a:spcPct val="50000"/>
              </a:spcBef>
              <a:spcAft>
                <a:spcPct val="0"/>
              </a:spcAft>
              <a:defRPr/>
            </a:pPr>
            <a:r>
              <a:rPr lang="zh-CN" altLang="en-US" sz="1400">
                <a:solidFill>
                  <a:srgbClr val="220011"/>
                </a:solidFill>
                <a:latin typeface="Arial" charset="0"/>
                <a:ea typeface="华文细黑" charset="0"/>
                <a:cs typeface="华文细黑" charset="0"/>
              </a:rPr>
              <a:t>马</a:t>
            </a:r>
            <a:r>
              <a:rPr lang="zh-CN" altLang="en-US" sz="1400">
                <a:solidFill>
                  <a:srgbClr val="220011"/>
                </a:solidFill>
                <a:latin typeface="Arial" charset="0"/>
                <a:cs typeface="ＭＳ Ｐゴシック" charset="0"/>
              </a:rPr>
              <a:t>可</a:t>
            </a:r>
          </a:p>
        </p:txBody>
      </p:sp>
      <p:sp>
        <p:nvSpPr>
          <p:cNvPr id="105483" name="Text Box 11"/>
          <p:cNvSpPr txBox="1">
            <a:spLocks noChangeArrowheads="1"/>
          </p:cNvSpPr>
          <p:nvPr/>
        </p:nvSpPr>
        <p:spPr bwMode="auto">
          <a:xfrm>
            <a:off x="6248400" y="1066800"/>
            <a:ext cx="609600" cy="30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eaLnBrk="0" fontAlgn="base" hangingPunct="0">
              <a:spcBef>
                <a:spcPct val="50000"/>
              </a:spcBef>
              <a:spcAft>
                <a:spcPct val="0"/>
              </a:spcAft>
              <a:defRPr/>
            </a:pPr>
            <a:r>
              <a:rPr lang="zh-CN" altLang="en-US" sz="1400">
                <a:solidFill>
                  <a:srgbClr val="220011"/>
                </a:solidFill>
                <a:latin typeface="Arial" charset="0"/>
                <a:cs typeface="ＭＳ Ｐゴシック" charset="0"/>
              </a:rPr>
              <a:t>路加</a:t>
            </a:r>
          </a:p>
        </p:txBody>
      </p:sp>
      <p:sp>
        <p:nvSpPr>
          <p:cNvPr id="105484" name="Text Box 12"/>
          <p:cNvSpPr txBox="1">
            <a:spLocks noChangeArrowheads="1"/>
          </p:cNvSpPr>
          <p:nvPr/>
        </p:nvSpPr>
        <p:spPr bwMode="auto">
          <a:xfrm>
            <a:off x="7315200" y="1066800"/>
            <a:ext cx="609600" cy="30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eaLnBrk="0" fontAlgn="base" hangingPunct="0">
              <a:spcBef>
                <a:spcPct val="50000"/>
              </a:spcBef>
              <a:spcAft>
                <a:spcPct val="0"/>
              </a:spcAft>
              <a:defRPr/>
            </a:pPr>
            <a:r>
              <a:rPr lang="zh-CN" altLang="en-US" sz="1400">
                <a:solidFill>
                  <a:srgbClr val="220011"/>
                </a:solidFill>
                <a:latin typeface="Arial" charset="0"/>
                <a:ea typeface="华文细黑" charset="0"/>
                <a:cs typeface="华文细黑" charset="0"/>
              </a:rPr>
              <a:t>约</a:t>
            </a:r>
            <a:r>
              <a:rPr lang="zh-CN" altLang="en-US" sz="1400">
                <a:solidFill>
                  <a:srgbClr val="220011"/>
                </a:solidFill>
                <a:latin typeface="Arial" charset="0"/>
                <a:cs typeface="ＭＳ Ｐゴシック" charset="0"/>
              </a:rPr>
              <a:t>翰</a:t>
            </a:r>
          </a:p>
        </p:txBody>
      </p:sp>
      <p:sp>
        <p:nvSpPr>
          <p:cNvPr id="105485" name="Text Box 13"/>
          <p:cNvSpPr txBox="1">
            <a:spLocks noChangeArrowheads="1"/>
          </p:cNvSpPr>
          <p:nvPr/>
        </p:nvSpPr>
        <p:spPr bwMode="auto">
          <a:xfrm>
            <a:off x="8229600" y="1066800"/>
            <a:ext cx="609600" cy="30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eaLnBrk="0" fontAlgn="base" hangingPunct="0">
              <a:spcBef>
                <a:spcPct val="50000"/>
              </a:spcBef>
              <a:spcAft>
                <a:spcPct val="0"/>
              </a:spcAft>
              <a:defRPr/>
            </a:pPr>
            <a:r>
              <a:rPr lang="zh-CN" altLang="en-US" sz="1400">
                <a:solidFill>
                  <a:srgbClr val="220011"/>
                </a:solidFill>
                <a:latin typeface="Arial" charset="0"/>
                <a:cs typeface="ＭＳ Ｐゴシック" charset="0"/>
              </a:rPr>
              <a:t>使徒</a:t>
            </a:r>
          </a:p>
        </p:txBody>
      </p:sp>
      <p:sp>
        <p:nvSpPr>
          <p:cNvPr id="105486" name="Text Box 14"/>
          <p:cNvSpPr txBox="1">
            <a:spLocks noChangeArrowheads="1"/>
          </p:cNvSpPr>
          <p:nvPr/>
        </p:nvSpPr>
        <p:spPr bwMode="auto">
          <a:xfrm>
            <a:off x="8534400" y="762000"/>
            <a:ext cx="609600" cy="30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eaLnBrk="0" fontAlgn="base" hangingPunct="0">
              <a:spcBef>
                <a:spcPct val="50000"/>
              </a:spcBef>
              <a:spcAft>
                <a:spcPct val="0"/>
              </a:spcAft>
              <a:defRPr/>
            </a:pPr>
            <a:r>
              <a:rPr lang="zh-CN" altLang="en-US" sz="1400">
                <a:solidFill>
                  <a:srgbClr val="220011"/>
                </a:solidFill>
                <a:latin typeface="Arial" charset="0"/>
                <a:cs typeface="ＭＳ Ｐゴシック" charset="0"/>
              </a:rPr>
              <a:t>哥前</a:t>
            </a:r>
          </a:p>
        </p:txBody>
      </p:sp>
      <p:sp>
        <p:nvSpPr>
          <p:cNvPr id="105488" name="Text Box 16"/>
          <p:cNvSpPr txBox="1">
            <a:spLocks noChangeArrowheads="1"/>
          </p:cNvSpPr>
          <p:nvPr/>
        </p:nvSpPr>
        <p:spPr bwMode="auto">
          <a:xfrm>
            <a:off x="3048000" y="1524000"/>
            <a:ext cx="914400" cy="244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eaLnBrk="0" fontAlgn="base" hangingPunct="0">
              <a:spcBef>
                <a:spcPct val="50000"/>
              </a:spcBef>
              <a:spcAft>
                <a:spcPct val="0"/>
              </a:spcAft>
              <a:defRPr/>
            </a:pPr>
            <a:r>
              <a:rPr lang="zh-CN" altLang="en-US" sz="1000">
                <a:solidFill>
                  <a:srgbClr val="220011"/>
                </a:solidFill>
                <a:latin typeface="Arial" charset="0"/>
                <a:cs typeface="ＭＳ Ｐゴシック" charset="0"/>
              </a:rPr>
              <a:t>星期天早晨</a:t>
            </a:r>
          </a:p>
        </p:txBody>
      </p:sp>
      <p:sp>
        <p:nvSpPr>
          <p:cNvPr id="105489" name="Text Box 17"/>
          <p:cNvSpPr txBox="1">
            <a:spLocks noChangeArrowheads="1"/>
          </p:cNvSpPr>
          <p:nvPr/>
        </p:nvSpPr>
        <p:spPr bwMode="auto">
          <a:xfrm>
            <a:off x="3048000" y="2041525"/>
            <a:ext cx="914400" cy="244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eaLnBrk="0" fontAlgn="base" hangingPunct="0">
              <a:spcBef>
                <a:spcPct val="50000"/>
              </a:spcBef>
              <a:spcAft>
                <a:spcPct val="0"/>
              </a:spcAft>
              <a:defRPr/>
            </a:pPr>
            <a:r>
              <a:rPr lang="zh-CN" altLang="en-US" sz="1000">
                <a:solidFill>
                  <a:srgbClr val="220011"/>
                </a:solidFill>
                <a:latin typeface="Arial" charset="0"/>
                <a:cs typeface="ＭＳ Ｐゴシック" charset="0"/>
              </a:rPr>
              <a:t>星期天早晨</a:t>
            </a:r>
          </a:p>
        </p:txBody>
      </p:sp>
      <p:sp>
        <p:nvSpPr>
          <p:cNvPr id="105490" name="Text Box 18"/>
          <p:cNvSpPr txBox="1">
            <a:spLocks noChangeArrowheads="1"/>
          </p:cNvSpPr>
          <p:nvPr/>
        </p:nvSpPr>
        <p:spPr bwMode="auto">
          <a:xfrm>
            <a:off x="2819400" y="2498725"/>
            <a:ext cx="914400" cy="244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eaLnBrk="0" fontAlgn="base" hangingPunct="0">
              <a:spcBef>
                <a:spcPct val="50000"/>
              </a:spcBef>
              <a:spcAft>
                <a:spcPct val="0"/>
              </a:spcAft>
              <a:defRPr/>
            </a:pPr>
            <a:r>
              <a:rPr lang="zh-CN" altLang="en-US" sz="1000">
                <a:solidFill>
                  <a:srgbClr val="220011"/>
                </a:solidFill>
                <a:latin typeface="Arial" charset="0"/>
                <a:cs typeface="ＭＳ Ｐゴシック" charset="0"/>
              </a:rPr>
              <a:t>星期天中午</a:t>
            </a:r>
          </a:p>
        </p:txBody>
      </p:sp>
      <p:sp>
        <p:nvSpPr>
          <p:cNvPr id="105491" name="Text Box 19"/>
          <p:cNvSpPr txBox="1">
            <a:spLocks noChangeArrowheads="1"/>
          </p:cNvSpPr>
          <p:nvPr/>
        </p:nvSpPr>
        <p:spPr bwMode="auto">
          <a:xfrm>
            <a:off x="3429000" y="2895600"/>
            <a:ext cx="914400" cy="244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eaLnBrk="0" fontAlgn="base" hangingPunct="0">
              <a:spcBef>
                <a:spcPct val="50000"/>
              </a:spcBef>
              <a:spcAft>
                <a:spcPct val="0"/>
              </a:spcAft>
              <a:defRPr/>
            </a:pPr>
            <a:r>
              <a:rPr lang="zh-CN" altLang="en-US" sz="1000">
                <a:solidFill>
                  <a:srgbClr val="220011"/>
                </a:solidFill>
                <a:latin typeface="Arial" charset="0"/>
                <a:cs typeface="ＭＳ Ｐゴシック" charset="0"/>
              </a:rPr>
              <a:t>星期天</a:t>
            </a:r>
          </a:p>
        </p:txBody>
      </p:sp>
      <p:sp>
        <p:nvSpPr>
          <p:cNvPr id="105492" name="Text Box 20"/>
          <p:cNvSpPr txBox="1">
            <a:spLocks noChangeArrowheads="1"/>
          </p:cNvSpPr>
          <p:nvPr/>
        </p:nvSpPr>
        <p:spPr bwMode="auto">
          <a:xfrm>
            <a:off x="2895600" y="3306763"/>
            <a:ext cx="914400" cy="244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eaLnBrk="0" fontAlgn="base" hangingPunct="0">
              <a:spcBef>
                <a:spcPct val="50000"/>
              </a:spcBef>
              <a:spcAft>
                <a:spcPct val="0"/>
              </a:spcAft>
              <a:defRPr/>
            </a:pPr>
            <a:r>
              <a:rPr lang="zh-CN" altLang="en-US" sz="1000">
                <a:solidFill>
                  <a:srgbClr val="220011"/>
                </a:solidFill>
                <a:latin typeface="Arial" charset="0"/>
                <a:cs typeface="ＭＳ Ｐゴシック" charset="0"/>
              </a:rPr>
              <a:t>星期天傍晚</a:t>
            </a:r>
          </a:p>
        </p:txBody>
      </p:sp>
      <p:sp>
        <p:nvSpPr>
          <p:cNvPr id="105493" name="Text Box 21"/>
          <p:cNvSpPr txBox="1">
            <a:spLocks noChangeArrowheads="1"/>
          </p:cNvSpPr>
          <p:nvPr/>
        </p:nvSpPr>
        <p:spPr bwMode="auto">
          <a:xfrm>
            <a:off x="2743200" y="3794125"/>
            <a:ext cx="914400" cy="244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eaLnBrk="0" fontAlgn="base" hangingPunct="0">
              <a:spcBef>
                <a:spcPct val="50000"/>
              </a:spcBef>
              <a:spcAft>
                <a:spcPct val="0"/>
              </a:spcAft>
              <a:defRPr/>
            </a:pPr>
            <a:r>
              <a:rPr lang="zh-CN" altLang="en-US" sz="1000">
                <a:solidFill>
                  <a:srgbClr val="220011"/>
                </a:solidFill>
                <a:latin typeface="Arial" charset="0"/>
                <a:cs typeface="ＭＳ Ｐゴシック" charset="0"/>
              </a:rPr>
              <a:t>一星期后</a:t>
            </a:r>
          </a:p>
        </p:txBody>
      </p:sp>
      <p:sp>
        <p:nvSpPr>
          <p:cNvPr id="105494" name="Text Box 22"/>
          <p:cNvSpPr txBox="1">
            <a:spLocks noChangeArrowheads="1"/>
          </p:cNvSpPr>
          <p:nvPr/>
        </p:nvSpPr>
        <p:spPr bwMode="auto">
          <a:xfrm>
            <a:off x="3048000" y="4251325"/>
            <a:ext cx="914400" cy="244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eaLnBrk="0" fontAlgn="base" hangingPunct="0">
              <a:spcBef>
                <a:spcPct val="50000"/>
              </a:spcBef>
              <a:spcAft>
                <a:spcPct val="0"/>
              </a:spcAft>
              <a:defRPr/>
            </a:pPr>
            <a:r>
              <a:rPr lang="zh-CN" altLang="en-US" sz="1000">
                <a:solidFill>
                  <a:srgbClr val="220011"/>
                </a:solidFill>
                <a:latin typeface="Arial" charset="0"/>
                <a:cs typeface="ＭＳ Ｐゴシック" charset="0"/>
              </a:rPr>
              <a:t>一个早晨</a:t>
            </a:r>
          </a:p>
        </p:txBody>
      </p:sp>
      <p:sp>
        <p:nvSpPr>
          <p:cNvPr id="105495" name="Text Box 23"/>
          <p:cNvSpPr txBox="1">
            <a:spLocks noChangeArrowheads="1"/>
          </p:cNvSpPr>
          <p:nvPr/>
        </p:nvSpPr>
        <p:spPr bwMode="auto">
          <a:xfrm>
            <a:off x="2895600" y="4724400"/>
            <a:ext cx="914400" cy="244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eaLnBrk="0" fontAlgn="base" hangingPunct="0">
              <a:spcBef>
                <a:spcPct val="50000"/>
              </a:spcBef>
              <a:spcAft>
                <a:spcPct val="0"/>
              </a:spcAft>
              <a:defRPr/>
            </a:pPr>
            <a:r>
              <a:rPr lang="zh-CN" altLang="en-US" sz="1000">
                <a:solidFill>
                  <a:srgbClr val="220011"/>
                </a:solidFill>
                <a:latin typeface="Arial" charset="0"/>
                <a:ea typeface="华文细黑" charset="0"/>
                <a:cs typeface="华文细黑" charset="0"/>
              </a:rPr>
              <a:t>过</a:t>
            </a:r>
            <a:r>
              <a:rPr lang="zh-CN" altLang="en-US" sz="1000">
                <a:solidFill>
                  <a:srgbClr val="220011"/>
                </a:solidFill>
                <a:latin typeface="Arial" charset="0"/>
                <a:cs typeface="ＭＳ Ｐゴシック" charset="0"/>
              </a:rPr>
              <a:t>一般</a:t>
            </a:r>
            <a:r>
              <a:rPr lang="zh-CN" altLang="en-US" sz="1000">
                <a:solidFill>
                  <a:srgbClr val="220011"/>
                </a:solidFill>
                <a:latin typeface="Arial" charset="0"/>
                <a:ea typeface="华文细黑" charset="0"/>
                <a:cs typeface="华文细黑" charset="0"/>
              </a:rPr>
              <a:t>时间</a:t>
            </a:r>
            <a:endParaRPr lang="zh-CN" altLang="en-US" sz="1000">
              <a:solidFill>
                <a:srgbClr val="220011"/>
              </a:solidFill>
              <a:latin typeface="Arial" charset="0"/>
              <a:cs typeface="ＭＳ Ｐゴシック" charset="0"/>
            </a:endParaRPr>
          </a:p>
        </p:txBody>
      </p:sp>
      <p:sp>
        <p:nvSpPr>
          <p:cNvPr id="105496" name="Text Box 24"/>
          <p:cNvSpPr txBox="1">
            <a:spLocks noChangeArrowheads="1"/>
          </p:cNvSpPr>
          <p:nvPr/>
        </p:nvSpPr>
        <p:spPr bwMode="auto">
          <a:xfrm>
            <a:off x="2743200" y="5165725"/>
            <a:ext cx="914400" cy="244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eaLnBrk="0" fontAlgn="base" hangingPunct="0">
              <a:spcBef>
                <a:spcPct val="50000"/>
              </a:spcBef>
              <a:spcAft>
                <a:spcPct val="0"/>
              </a:spcAft>
              <a:defRPr/>
            </a:pPr>
            <a:r>
              <a:rPr lang="zh-CN" altLang="en-US" sz="1000">
                <a:solidFill>
                  <a:srgbClr val="220011"/>
                </a:solidFill>
                <a:latin typeface="Arial" charset="0"/>
                <a:ea typeface="华文细黑" charset="0"/>
                <a:cs typeface="华文细黑" charset="0"/>
              </a:rPr>
              <a:t>过</a:t>
            </a:r>
            <a:r>
              <a:rPr lang="zh-CN" altLang="en-US" sz="1000">
                <a:solidFill>
                  <a:srgbClr val="220011"/>
                </a:solidFill>
                <a:latin typeface="Arial" charset="0"/>
                <a:cs typeface="ＭＳ Ｐゴシック" charset="0"/>
              </a:rPr>
              <a:t>一般</a:t>
            </a:r>
            <a:r>
              <a:rPr lang="zh-CN" altLang="en-US" sz="1000">
                <a:solidFill>
                  <a:srgbClr val="220011"/>
                </a:solidFill>
                <a:latin typeface="Arial" charset="0"/>
                <a:ea typeface="华文细黑" charset="0"/>
                <a:cs typeface="华文细黑" charset="0"/>
              </a:rPr>
              <a:t>时间</a:t>
            </a:r>
            <a:endParaRPr lang="zh-CN" altLang="en-US" sz="1000">
              <a:solidFill>
                <a:srgbClr val="220011"/>
              </a:solidFill>
              <a:latin typeface="Arial" charset="0"/>
              <a:cs typeface="ＭＳ Ｐゴシック" charset="0"/>
            </a:endParaRPr>
          </a:p>
        </p:txBody>
      </p:sp>
      <p:sp>
        <p:nvSpPr>
          <p:cNvPr id="105497" name="Text Box 25"/>
          <p:cNvSpPr txBox="1">
            <a:spLocks noChangeArrowheads="1"/>
          </p:cNvSpPr>
          <p:nvPr/>
        </p:nvSpPr>
        <p:spPr bwMode="auto">
          <a:xfrm>
            <a:off x="2819400" y="5470525"/>
            <a:ext cx="914400" cy="244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eaLnBrk="0" fontAlgn="base" hangingPunct="0">
              <a:spcBef>
                <a:spcPct val="50000"/>
              </a:spcBef>
              <a:spcAft>
                <a:spcPct val="0"/>
              </a:spcAft>
              <a:defRPr/>
            </a:pPr>
            <a:r>
              <a:rPr lang="zh-CN" altLang="en-US" sz="1000">
                <a:solidFill>
                  <a:srgbClr val="220011"/>
                </a:solidFill>
                <a:latin typeface="Arial" charset="0"/>
                <a:ea typeface="华文细黑" charset="0"/>
                <a:cs typeface="华文细黑" charset="0"/>
              </a:rPr>
              <a:t>过</a:t>
            </a:r>
            <a:r>
              <a:rPr lang="zh-CN" altLang="en-US" sz="1000">
                <a:solidFill>
                  <a:srgbClr val="220011"/>
                </a:solidFill>
                <a:latin typeface="Arial" charset="0"/>
                <a:cs typeface="ＭＳ Ｐゴシック" charset="0"/>
              </a:rPr>
              <a:t>一般</a:t>
            </a:r>
            <a:r>
              <a:rPr lang="zh-CN" altLang="en-US" sz="1000">
                <a:solidFill>
                  <a:srgbClr val="220011"/>
                </a:solidFill>
                <a:latin typeface="Arial" charset="0"/>
                <a:ea typeface="华文细黑" charset="0"/>
                <a:cs typeface="华文细黑" charset="0"/>
              </a:rPr>
              <a:t>时间</a:t>
            </a:r>
            <a:endParaRPr lang="zh-CN" altLang="en-US" sz="1000">
              <a:solidFill>
                <a:srgbClr val="220011"/>
              </a:solidFill>
              <a:latin typeface="Arial" charset="0"/>
              <a:cs typeface="ＭＳ Ｐゴシック" charset="0"/>
            </a:endParaRPr>
          </a:p>
        </p:txBody>
      </p:sp>
      <p:sp>
        <p:nvSpPr>
          <p:cNvPr id="105498" name="Text Box 26"/>
          <p:cNvSpPr txBox="1">
            <a:spLocks noChangeArrowheads="1"/>
          </p:cNvSpPr>
          <p:nvPr/>
        </p:nvSpPr>
        <p:spPr bwMode="auto">
          <a:xfrm>
            <a:off x="2971800" y="5927725"/>
            <a:ext cx="1143000" cy="2746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eaLnBrk="0" fontAlgn="base" hangingPunct="0">
              <a:spcBef>
                <a:spcPct val="50000"/>
              </a:spcBef>
              <a:spcAft>
                <a:spcPct val="0"/>
              </a:spcAft>
              <a:defRPr/>
            </a:pPr>
            <a:r>
              <a:rPr lang="zh-CN" altLang="en-US" sz="1200">
                <a:solidFill>
                  <a:srgbClr val="220011"/>
                </a:solidFill>
                <a:latin typeface="ＭＳ Ｐゴシック" charset="0"/>
                <a:cs typeface="ＭＳ Ｐゴシック" charset="0"/>
              </a:rPr>
              <a:t>复活后</a:t>
            </a:r>
            <a:r>
              <a:rPr lang="en-US" altLang="zh-CN" sz="1200">
                <a:solidFill>
                  <a:srgbClr val="220011"/>
                </a:solidFill>
                <a:latin typeface="ＭＳ Ｐゴシック" charset="0"/>
                <a:cs typeface="ＭＳ Ｐゴシック" charset="0"/>
              </a:rPr>
              <a:t>40</a:t>
            </a:r>
            <a:r>
              <a:rPr lang="zh-CN" altLang="en-US" sz="1200">
                <a:solidFill>
                  <a:srgbClr val="220011"/>
                </a:solidFill>
                <a:latin typeface="ＭＳ Ｐゴシック" charset="0"/>
                <a:cs typeface="ＭＳ Ｐゴシック" charset="0"/>
              </a:rPr>
              <a:t>天</a:t>
            </a:r>
          </a:p>
        </p:txBody>
      </p:sp>
    </p:spTree>
    <p:extLst>
      <p:ext uri="{BB962C8B-B14F-4D97-AF65-F5344CB8AC3E}">
        <p14:creationId xmlns:p14="http://schemas.microsoft.com/office/powerpoint/2010/main" val="3559444980"/>
      </p:ext>
    </p:extLst>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03809" name="Picture 2"/>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146050"/>
            <a:ext cx="9144000" cy="6635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3427" name="Text Box 3"/>
          <p:cNvSpPr txBox="1">
            <a:spLocks noChangeArrowheads="1"/>
          </p:cNvSpPr>
          <p:nvPr/>
        </p:nvSpPr>
        <p:spPr bwMode="auto">
          <a:xfrm>
            <a:off x="8502650" y="117475"/>
            <a:ext cx="64135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fontAlgn="base">
              <a:spcBef>
                <a:spcPct val="0"/>
              </a:spcBef>
              <a:spcAft>
                <a:spcPct val="0"/>
              </a:spcAft>
              <a:defRPr/>
            </a:pPr>
            <a:r>
              <a:rPr lang="en-US" altLang="zh-CN" sz="2400">
                <a:solidFill>
                  <a:srgbClr val="220011"/>
                </a:solidFill>
                <a:ea typeface="SimSun" charset="0"/>
                <a:cs typeface="SimSun" charset="0"/>
              </a:rPr>
              <a:t>105</a:t>
            </a:r>
          </a:p>
        </p:txBody>
      </p:sp>
      <p:sp>
        <p:nvSpPr>
          <p:cNvPr id="503811" name="Rectangle 4"/>
          <p:cNvSpPr>
            <a:spLocks noGrp="1" noChangeArrowheads="1"/>
          </p:cNvSpPr>
          <p:nvPr>
            <p:ph type="title" idx="4294967295"/>
          </p:nvPr>
        </p:nvSpPr>
        <p:spPr>
          <a:xfrm>
            <a:off x="0" y="0"/>
            <a:ext cx="4876800" cy="609600"/>
          </a:xfrm>
          <a:solidFill>
            <a:srgbClr val="000000"/>
          </a:solidFill>
        </p:spPr>
        <p:txBody>
          <a:bodyPr/>
          <a:lstStyle/>
          <a:p>
            <a:pPr eaLnBrk="1" hangingPunct="1"/>
            <a:r>
              <a:rPr lang="zh-CN" altLang="en-US" sz="3200">
                <a:solidFill>
                  <a:srgbClr val="FFFFFF"/>
                </a:solidFill>
                <a:latin typeface="Arial" pitchFamily="34" charset="0"/>
                <a:ea typeface="SimSun" pitchFamily="2" charset="-122"/>
              </a:rPr>
              <a:t>迦 百 农 的 会 堂</a:t>
            </a:r>
            <a:endParaRPr lang="en-US" altLang="zh-CN" sz="3200">
              <a:solidFill>
                <a:srgbClr val="FFFFFF"/>
              </a:solidFill>
              <a:latin typeface="Arial" pitchFamily="34" charset="0"/>
              <a:ea typeface="SimSun" pitchFamily="2" charset="-122"/>
            </a:endParaRPr>
          </a:p>
        </p:txBody>
      </p:sp>
    </p:spTree>
    <p:extLst>
      <p:ext uri="{BB962C8B-B14F-4D97-AF65-F5344CB8AC3E}">
        <p14:creationId xmlns:p14="http://schemas.microsoft.com/office/powerpoint/2010/main" val="2313534070"/>
      </p:ext>
    </p:extLst>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6-02-02 at 5.41.18 PM.png"/>
          <p:cNvPicPr>
            <a:picLocks noChangeAspect="1"/>
          </p:cNvPicPr>
          <p:nvPr/>
        </p:nvPicPr>
        <p:blipFill rotWithShape="1">
          <a:blip r:embed="rId3" cstate="screen">
            <a:extLst>
              <a:ext uri="{28A0092B-C50C-407E-A947-70E740481C1C}">
                <a14:useLocalDpi xmlns:a14="http://schemas.microsoft.com/office/drawing/2010/main" val="0"/>
              </a:ext>
            </a:extLst>
          </a:blip>
          <a:srcRect t="2841"/>
          <a:stretch/>
        </p:blipFill>
        <p:spPr>
          <a:xfrm>
            <a:off x="-44173" y="574261"/>
            <a:ext cx="9232347" cy="5650045"/>
          </a:xfrm>
          <a:prstGeom prst="rect">
            <a:avLst/>
          </a:prstGeom>
        </p:spPr>
      </p:pic>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zh-CN" altLang="en-US" sz="3200" b="1" dirty="0">
                <a:solidFill>
                  <a:srgbClr val="FFFFFF"/>
                </a:solidFill>
                <a:latin typeface="KaiTi" pitchFamily="49" charset="-122"/>
                <a:ea typeface="KaiTi" pitchFamily="49" charset="-122"/>
              </a:rPr>
              <a:t>四福音</a:t>
            </a:r>
            <a:r>
              <a:rPr lang="en-US" altLang="zh-CN" sz="3200" b="1" dirty="0">
                <a:solidFill>
                  <a:srgbClr val="FFFFFF"/>
                </a:solidFill>
                <a:latin typeface="KaiTi" pitchFamily="49" charset="-122"/>
                <a:ea typeface="KaiTi" pitchFamily="49" charset="-122"/>
              </a:rPr>
              <a:t> </a:t>
            </a:r>
            <a:r>
              <a:rPr lang="en-US" altLang="ja-JP" sz="3200" dirty="0">
                <a:solidFill>
                  <a:srgbClr val="FFFFFF"/>
                </a:solidFill>
              </a:rPr>
              <a:t>• </a:t>
            </a:r>
            <a:r>
              <a:rPr lang="en-US" sz="3200" b="1" dirty="0" err="1">
                <a:solidFill>
                  <a:srgbClr val="FFFFFF"/>
                </a:solidFill>
                <a:latin typeface="Arial" charset="0"/>
              </a:rPr>
              <a:t>BibleStudyDownloads.org</a:t>
            </a:r>
            <a:endParaRPr lang="en-US" sz="110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22086"/>
            <a:ext cx="9144000" cy="5742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3600" dirty="0">
                <a:solidFill>
                  <a:srgbClr val="FFFFFF"/>
                </a:solidFill>
                <a:ea typeface="SimSun" charset="0"/>
                <a:cs typeface="Arial" charset="0"/>
              </a:rPr>
              <a:t>免费获得该讲解</a:t>
            </a:r>
            <a:r>
              <a:rPr lang="en-US" sz="3600" dirty="0">
                <a:solidFill>
                  <a:srgbClr val="FFFFFF"/>
                </a:solidFill>
                <a:ea typeface="SimSun" charset="0"/>
                <a:cs typeface="Arial" charset="0"/>
              </a:rPr>
              <a:t>!</a:t>
            </a:r>
            <a:endParaRPr lang="en-US" sz="1200" dirty="0">
              <a:solidFill>
                <a:srgbClr val="FFFFFF"/>
              </a:solidFill>
              <a:ea typeface="SimSun" charset="0"/>
              <a:cs typeface="Arial" charset="0"/>
            </a:endParaRPr>
          </a:p>
        </p:txBody>
      </p:sp>
      <p:pic>
        <p:nvPicPr>
          <p:cNvPr id="2" name="Picture 1" descr="Screen Shot 2016-02-02 at 5.42.03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7223" y="2159620"/>
            <a:ext cx="6153212" cy="3483594"/>
          </a:xfrm>
          <a:prstGeom prst="rect">
            <a:avLst/>
          </a:prstGeom>
        </p:spPr>
      </p:pic>
      <p:sp>
        <p:nvSpPr>
          <p:cNvPr id="6" name="Rectangle 1026"/>
          <p:cNvSpPr txBox="1">
            <a:spLocks noChangeArrowheads="1"/>
          </p:cNvSpPr>
          <p:nvPr/>
        </p:nvSpPr>
        <p:spPr bwMode="auto">
          <a:xfrm>
            <a:off x="0" y="1247834"/>
            <a:ext cx="9144000" cy="5742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3600" b="1" dirty="0">
                <a:solidFill>
                  <a:srgbClr val="000000"/>
                </a:solidFill>
                <a:ea typeface="SimSun" charset="0"/>
                <a:cs typeface="Arial" charset="0"/>
              </a:rPr>
              <a:t>圣经学习下载</a:t>
            </a:r>
          </a:p>
        </p:txBody>
      </p:sp>
    </p:spTree>
    <p:extLst>
      <p:ext uri="{BB962C8B-B14F-4D97-AF65-F5344CB8AC3E}">
        <p14:creationId xmlns:p14="http://schemas.microsoft.com/office/powerpoint/2010/main" val="2197615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2"/>
                                        </p:tgtEl>
                                        <p:attrNameLst>
                                          <p:attrName>ppt_x</p:attrName>
                                        </p:attrNameLst>
                                      </p:cBhvr>
                                      <p:tavLst>
                                        <p:tav tm="0">
                                          <p:val>
                                            <p:strVal val="ppt_x"/>
                                          </p:val>
                                        </p:tav>
                                        <p:tav tm="100000">
                                          <p:val>
                                            <p:strVal val="0-ppt_w/2"/>
                                          </p:val>
                                        </p:tav>
                                      </p:tavLst>
                                    </p:anim>
                                    <p:anim calcmode="lin" valueType="num">
                                      <p:cBhvr additive="base">
                                        <p:cTn id="7" dur="2000"/>
                                        <p:tgtEl>
                                          <p:spTgt spid="2"/>
                                        </p:tgtEl>
                                        <p:attrNameLst>
                                          <p:attrName>ppt_y</p:attrName>
                                        </p:attrNameLst>
                                      </p:cBhvr>
                                      <p:tavLst>
                                        <p:tav tm="0">
                                          <p:val>
                                            <p:strVal val="ppt_y"/>
                                          </p:val>
                                        </p:tav>
                                        <p:tav tm="100000">
                                          <p:val>
                                            <p:strVal val="ppt_y"/>
                                          </p:val>
                                        </p:tav>
                                      </p:tavLst>
                                    </p:anim>
                                    <p:set>
                                      <p:cBhvr>
                                        <p:cTn id="8" dur="1" fill="hold">
                                          <p:stCondLst>
                                            <p:cond delay="1999"/>
                                          </p:stCondLst>
                                        </p:cTn>
                                        <p:tgtEl>
                                          <p:spTgt spid="2"/>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1000" fill="hold"/>
                                        <p:tgtEl>
                                          <p:spTgt spid="2"/>
                                        </p:tgtEl>
                                        <p:attrNameLst>
                                          <p:attrName>ppt_x</p:attrName>
                                        </p:attrNameLst>
                                      </p:cBhvr>
                                      <p:tavLst>
                                        <p:tav tm="0">
                                          <p:val>
                                            <p:strVal val="1+#ppt_w/2"/>
                                          </p:val>
                                        </p:tav>
                                        <p:tav tm="100000">
                                          <p:val>
                                            <p:strVal val="#ppt_x"/>
                                          </p:val>
                                        </p:tav>
                                      </p:tavLst>
                                    </p:anim>
                                    <p:anim calcmode="lin" valueType="num">
                                      <p:cBhvr additive="base">
                                        <p:cTn id="13" dur="10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38"/>
            <a:ext cx="2678874" cy="2522151"/>
          </a:xfrm>
        </p:spPr>
        <p:txBody>
          <a:bodyPr/>
          <a:lstStyle/>
          <a:p>
            <a:pPr algn="r"/>
            <a:r>
              <a:rPr lang="en-US" dirty="0"/>
              <a:t>Black</a:t>
            </a:r>
          </a:p>
        </p:txBody>
      </p:sp>
    </p:spTree>
    <p:extLst>
      <p:ext uri="{BB962C8B-B14F-4D97-AF65-F5344CB8AC3E}">
        <p14:creationId xmlns:p14="http://schemas.microsoft.com/office/powerpoint/2010/main" val="1040189533"/>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61" name="Picture 2" descr="FB_06_Prodigal Son_1024.jpg                                    008FF0F0Drive A                        7C26844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9933373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fontAlgn="base">
              <a:spcBef>
                <a:spcPct val="0"/>
              </a:spcBef>
              <a:spcAft>
                <a:spcPct val="0"/>
              </a:spcAft>
            </a:pPr>
            <a:endParaRPr lang="en-US" sz="2400" b="1">
              <a:solidFill>
                <a:srgbClr val="000000"/>
              </a:solidFill>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路加</a:t>
            </a:r>
            <a:r>
              <a:rPr lang="en-US" sz="8800" dirty="0">
                <a:solidFill>
                  <a:schemeClr val="bg1"/>
                </a:solidFill>
                <a:latin typeface="Arial" charset="0"/>
                <a:ea typeface="Osaka" charset="0"/>
                <a:cs typeface="Arial" charset="0"/>
              </a:rPr>
              <a:t> 14</a:t>
            </a:r>
          </a:p>
        </p:txBody>
      </p:sp>
    </p:spTree>
    <p:extLst>
      <p:ext uri="{BB962C8B-B14F-4D97-AF65-F5344CB8AC3E}">
        <p14:creationId xmlns:p14="http://schemas.microsoft.com/office/powerpoint/2010/main" val="161593163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1585" name="Picture 2" descr="FB_07_Prodigal Son_1024.jpg                                    008FF0F0Drive A                        7C26844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72588278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2609" name="Picture 2" descr="FB_08_Prodigal Son_1024.jpg                                    008FF0F0Drive A                        7C26844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70651195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3633" name="Picture 2" descr="FB_09_Prodigal Son_1024.jpg                                    008FF0F0Drive A                        7C26844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65289486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4657" name="Picture 2" descr="FB_10_Prodigal Son_1024.jpg                                    008FF0F0Drive A                        7C26844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79641405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5681" name="Picture 2" descr="FB_11_Prodigal Son_1024.jpg                                    008FF0F0Drive A                        7C26844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94602638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6705" name="Picture 2" descr="FB_12_Prodigal Son_1024.jpg                                    008FF0F0Drive A                        7C26844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4016125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7729" name="Picture 2" descr="FB_13_Prodigal Son_1024.jpg                                    008FF0F0Drive A                        7C26844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49092902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8753" name="Picture 2" descr="FB_14_Prodigal Son_1024.jpg                                    008FF0F0Drive A                        7C26844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05431141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9777" name="Picture 2" descr="FB_15_Prodigal Son_1024.jpg                                    008FF0F0Drive A                        7C26844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21764552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01" name="Picture 2" descr="FB_16_Prodigal Son_1024.jpg                                    008FF0F0Drive A                        7C26844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5578456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fontAlgn="base">
              <a:spcBef>
                <a:spcPct val="0"/>
              </a:spcBef>
              <a:spcAft>
                <a:spcPct val="0"/>
              </a:spcAft>
            </a:pPr>
            <a:endParaRPr lang="en-US" sz="2400" b="1">
              <a:solidFill>
                <a:srgbClr val="000000"/>
              </a:solidFill>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路加</a:t>
            </a:r>
            <a:r>
              <a:rPr lang="en-US" sz="8800" dirty="0">
                <a:solidFill>
                  <a:schemeClr val="bg1"/>
                </a:solidFill>
                <a:latin typeface="Arial" charset="0"/>
                <a:ea typeface="Osaka" charset="0"/>
                <a:cs typeface="Arial" charset="0"/>
              </a:rPr>
              <a:t> 15</a:t>
            </a:r>
          </a:p>
        </p:txBody>
      </p:sp>
    </p:spTree>
    <p:extLst>
      <p:ext uri="{BB962C8B-B14F-4D97-AF65-F5344CB8AC3E}">
        <p14:creationId xmlns:p14="http://schemas.microsoft.com/office/powerpoint/2010/main" val="395334564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1825" name="Picture 2" descr="FB_17_Prodigal Son_1024.jpg                                    008FF0F0Drive A                        7C26844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0772389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2849" name="Picture 2" descr="FB_18_Prodigal Son_1024.jpg                                    008FF0F0Drive A                        7C26844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87067354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3873" name="Picture 2" descr="FB_19_Prodigal Son_1024.jpg                                    008FF0F0Drive A                        7C26844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92621238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4897" name="Picture 2" descr="FB_20_Prodigal Son_1024.jpg                                    008FF0F0Drive A                        7C26844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30387948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5921" name="Picture 2" descr="FB_21_Prodigal Son_1024.jpg                                    008FF0F0Drive A                        7C26844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68454522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6945" name="Picture 2" descr="FB_22_Prodigal Son_1024.jpg                                    008FF0F0Drive A                        7C26844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5286423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7969" name="Picture 2" descr="FB_23_Prodigal Son_1024.jpg                                    008FF0F0Drive A                        7C26844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86144865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8993" name="Picture 4" descr="FB_24_Prodigal Son_1024.jpg                                    008FF0F0Drive A                        7C26844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02181853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0017" name="Picture 2" descr="FB_25_Prodigal Son_1024.jpg                                    008FF0F0Drive A                        7C26844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71365720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41" name="Picture 2" descr="FB_26_Prodigal Son_1024.jpg                                    008FF0F0Drive A                        7C26844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6093029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5505" name="Picture 3" descr="04_Lost_Coin_1024.jpg                                          00D23280Drive A                        7C2684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Box 2"/>
          <p:cNvSpPr txBox="1"/>
          <p:nvPr/>
        </p:nvSpPr>
        <p:spPr>
          <a:xfrm>
            <a:off x="2195513" y="3573463"/>
            <a:ext cx="6948487" cy="1107996"/>
          </a:xfrm>
          <a:prstGeom prst="rect">
            <a:avLst/>
          </a:prstGeom>
          <a:noFill/>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0" fontAlgn="base" hangingPunct="0">
              <a:spcBef>
                <a:spcPct val="0"/>
              </a:spcBef>
              <a:spcAft>
                <a:spcPct val="0"/>
              </a:spcAft>
            </a:pPr>
            <a:r>
              <a:rPr lang="zh-CN" altLang="en-US" sz="6600" b="1" dirty="0">
                <a:solidFill>
                  <a:srgbClr val="6BCBF4"/>
                </a:solidFill>
                <a:effectLst>
                  <a:glow rad="228600">
                    <a:schemeClr val="tx1"/>
                  </a:glow>
                </a:effectLst>
              </a:rPr>
              <a:t>失银币的比喻</a:t>
            </a:r>
            <a:endParaRPr lang="en-US" altLang="en-US" sz="6600" b="1" dirty="0">
              <a:solidFill>
                <a:srgbClr val="6BCBF4"/>
              </a:solidFill>
              <a:effectLst>
                <a:glow rad="228600">
                  <a:schemeClr val="tx1"/>
                </a:glow>
              </a:effectLst>
            </a:endParaRPr>
          </a:p>
        </p:txBody>
      </p:sp>
      <p:sp>
        <p:nvSpPr>
          <p:cNvPr id="4" name="TextBox 3"/>
          <p:cNvSpPr txBox="1"/>
          <p:nvPr/>
        </p:nvSpPr>
        <p:spPr>
          <a:xfrm>
            <a:off x="3492500" y="5300663"/>
            <a:ext cx="3126177" cy="707886"/>
          </a:xfrm>
          <a:prstGeom prst="rect">
            <a:avLst/>
          </a:prstGeom>
          <a:noFill/>
        </p:spPr>
        <p:txBody>
          <a:bodyPr wrap="non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0" fontAlgn="base" hangingPunct="0">
              <a:spcBef>
                <a:spcPct val="0"/>
              </a:spcBef>
              <a:spcAft>
                <a:spcPct val="0"/>
              </a:spcAft>
            </a:pPr>
            <a:r>
              <a:rPr lang="zh-CN" altLang="en-US" sz="4000" b="1" dirty="0">
                <a:solidFill>
                  <a:srgbClr val="FFFFFF"/>
                </a:solidFill>
                <a:effectLst>
                  <a:glow rad="228600">
                    <a:schemeClr val="tx1"/>
                  </a:glow>
                </a:effectLst>
              </a:rPr>
              <a:t>路加</a:t>
            </a:r>
            <a:r>
              <a:rPr lang="en-US" altLang="en-US" sz="4000" b="1" dirty="0">
                <a:solidFill>
                  <a:srgbClr val="FFFFFF"/>
                </a:solidFill>
                <a:effectLst>
                  <a:glow rad="228600">
                    <a:schemeClr val="tx1"/>
                  </a:glow>
                </a:effectLst>
              </a:rPr>
              <a:t> 15:8-10</a:t>
            </a:r>
          </a:p>
        </p:txBody>
      </p:sp>
      <p:pic>
        <p:nvPicPr>
          <p:cNvPr id="405508" name="Picture 2" descr="FB_00_Prodigal Son_1024.jpg                                    008FF0F0Drive A                        7C268443:"/>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1588" y="6064250"/>
            <a:ext cx="9182101" cy="866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7" name="Group 6"/>
          <p:cNvGrpSpPr/>
          <p:nvPr/>
        </p:nvGrpSpPr>
        <p:grpSpPr>
          <a:xfrm>
            <a:off x="323528" y="188640"/>
            <a:ext cx="2808312" cy="1394678"/>
            <a:chOff x="5508104" y="620688"/>
            <a:chExt cx="2808312" cy="1394678"/>
          </a:xfrm>
        </p:grpSpPr>
        <p:grpSp>
          <p:nvGrpSpPr>
            <p:cNvPr id="8" name="Group 7"/>
            <p:cNvGrpSpPr/>
            <p:nvPr/>
          </p:nvGrpSpPr>
          <p:grpSpPr>
            <a:xfrm>
              <a:off x="5508104" y="620689"/>
              <a:ext cx="2660102" cy="1394677"/>
              <a:chOff x="5508104" y="620689"/>
              <a:chExt cx="2660102" cy="1394677"/>
            </a:xfrm>
          </p:grpSpPr>
          <p:pic>
            <p:nvPicPr>
              <p:cNvPr id="10" name="Picture 1" descr="22_John_Baptist_Prison_JPEG_1024.jpg"/>
              <p:cNvPicPr>
                <a:picLocks noChangeAspect="1"/>
              </p:cNvPicPr>
              <p:nvPr/>
            </p:nvPicPr>
            <p:blipFill rotWithShape="1">
              <a:blip r:embed="rId5"/>
              <a:srcRect l="14936" t="9783" r="12087" b="39201"/>
              <a:stretch/>
            </p:blipFill>
            <p:spPr bwMode="auto">
              <a:xfrm>
                <a:off x="5508104" y="620689"/>
                <a:ext cx="2660102" cy="1394677"/>
              </a:xfrm>
              <a:prstGeom prst="rect">
                <a:avLst/>
              </a:prstGeom>
              <a:noFill/>
              <a:ln w="9525">
                <a:noFill/>
                <a:miter lim="800000"/>
                <a:headEnd/>
                <a:tailEnd/>
              </a:ln>
            </p:spPr>
          </p:pic>
          <p:sp>
            <p:nvSpPr>
              <p:cNvPr id="11" name="Rectangle 10"/>
              <p:cNvSpPr/>
              <p:nvPr/>
            </p:nvSpPr>
            <p:spPr>
              <a:xfrm>
                <a:off x="6876256" y="692688"/>
                <a:ext cx="1224136" cy="12961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grpSp>
        <p:sp>
          <p:nvSpPr>
            <p:cNvPr id="9" name="TextBox 8"/>
            <p:cNvSpPr txBox="1"/>
            <p:nvPr/>
          </p:nvSpPr>
          <p:spPr>
            <a:xfrm>
              <a:off x="6876256" y="620688"/>
              <a:ext cx="1440160" cy="1384995"/>
            </a:xfrm>
            <a:prstGeom prst="rect">
              <a:avLst/>
            </a:prstGeom>
            <a:noFill/>
          </p:spPr>
          <p:txBody>
            <a:bodyPr wrap="square" rtlCol="0">
              <a:spAutoFit/>
            </a:bodyPr>
            <a:lstStyle/>
            <a:p>
              <a:pPr algn="just">
                <a:defRPr sz="7500" b="1" spc="-218">
                  <a:solidFill>
                    <a:srgbClr val="002060"/>
                  </a:solidFill>
                </a:defRPr>
              </a:pPr>
              <a:r>
                <a:rPr lang="zh-TW" altLang="en-US" sz="2800">
                  <a:solidFill>
                    <a:srgbClr val="000090"/>
                  </a:solidFill>
                </a:rPr>
                <a:t>免费</a:t>
              </a:r>
            </a:p>
            <a:p>
              <a:pPr algn="just">
                <a:defRPr sz="7500" b="1" spc="-119">
                  <a:solidFill>
                    <a:srgbClr val="00B0F0"/>
                  </a:solidFill>
                </a:defRPr>
              </a:pPr>
              <a:r>
                <a:rPr lang="zh-TW" altLang="en-US" sz="2800">
                  <a:solidFill>
                    <a:srgbClr val="36BAD5"/>
                  </a:solidFill>
                </a:rPr>
                <a:t>圣经</a:t>
              </a:r>
            </a:p>
            <a:p>
              <a:pPr algn="just">
                <a:defRPr sz="7500" b="1" spc="-119">
                  <a:solidFill>
                    <a:srgbClr val="002060"/>
                  </a:solidFill>
                </a:defRPr>
              </a:pPr>
              <a:r>
                <a:rPr lang="zh-TW" altLang="en-US" sz="2800">
                  <a:solidFill>
                    <a:srgbClr val="000090"/>
                  </a:solidFill>
                </a:rPr>
                <a:t>图片</a:t>
              </a:r>
            </a:p>
          </p:txBody>
        </p:sp>
      </p:grpSp>
    </p:spTree>
    <p:extLst>
      <p:ext uri="{BB962C8B-B14F-4D97-AF65-F5344CB8AC3E}">
        <p14:creationId xmlns:p14="http://schemas.microsoft.com/office/powerpoint/2010/main" val="67424637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2065" name="Picture 2" descr="FB_27_Prodigal Son_1024.jpg                                    008FF0F0Drive A                        7C26844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6686107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3089" name="Picture 2" descr="FB_28_Prodigal Son_1024.jpg                                    008FF0F0Drive A                        7C26844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30071618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4113" name="Picture 3" descr="FB_29_Prodigal Son_1024.jpg                                    008FF0F0Drive A                        7C26844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34727958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6" name="Shape 217"/>
          <p:cNvSpPr txBox="1">
            <a:spLocks/>
          </p:cNvSpPr>
          <p:nvPr/>
        </p:nvSpPr>
        <p:spPr bwMode="auto">
          <a:xfrm>
            <a:off x="36512" y="4335388"/>
            <a:ext cx="9144000" cy="829777"/>
          </a:xfrm>
          <a:prstGeom prst="rect">
            <a:avLst/>
          </a:prstGeom>
          <a:solidFill>
            <a:srgbClr val="FFFFFF"/>
          </a:solidFill>
          <a:ln w="9525">
            <a:noFill/>
            <a:miter lim="800000"/>
            <a:headEnd/>
            <a:tailEnd/>
          </a:ln>
        </p:spPr>
        <p:txBody>
          <a:bodyPr vert="horz" wrap="square" lIns="32887" tIns="32887" rIns="32887" bIns="32887" numCol="1" anchor="ctr" anchorCtr="0" compatLnSpc="1">
            <a:prstTxWarp prst="textNoShape">
              <a:avLst/>
            </a:prstTxWarp>
          </a:bodyPr>
          <a:lstStyle>
            <a:lvl1pPr algn="ctr" defTabSz="311670" rtl="0" eaLnBrk="0" fontAlgn="base" hangingPunct="0">
              <a:spcBef>
                <a:spcPct val="0"/>
              </a:spcBef>
              <a:spcAft>
                <a:spcPct val="0"/>
              </a:spcAft>
              <a:defRPr sz="4200" kern="1200" spc="-200">
                <a:solidFill>
                  <a:srgbClr val="808080"/>
                </a:solidFill>
                <a:latin typeface="Arial"/>
                <a:ea typeface="Arial"/>
                <a:cs typeface="Arial"/>
                <a:sym typeface="Arial"/>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r>
              <a:rPr lang="zh-TW" altLang="en-US" sz="6000"/>
              <a:t>图片中的文字</a:t>
            </a:r>
          </a:p>
        </p:txBody>
      </p:sp>
      <p:sp>
        <p:nvSpPr>
          <p:cNvPr id="7" name="Shape 218"/>
          <p:cNvSpPr/>
          <p:nvPr/>
        </p:nvSpPr>
        <p:spPr>
          <a:xfrm>
            <a:off x="4790628" y="594265"/>
            <a:ext cx="4029844" cy="3554815"/>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algn="just">
              <a:defRPr sz="7500" b="1" spc="-218">
                <a:solidFill>
                  <a:srgbClr val="002060"/>
                </a:solidFill>
              </a:defRPr>
            </a:pPr>
            <a:r>
              <a:rPr sz="7500" b="1" spc="-218" dirty="0" err="1">
                <a:solidFill>
                  <a:srgbClr val="002060"/>
                </a:solidFill>
              </a:rPr>
              <a:t>免费</a:t>
            </a:r>
            <a:endParaRPr sz="7500" b="1" spc="-218" dirty="0">
              <a:solidFill>
                <a:srgbClr val="002060"/>
              </a:solidFill>
            </a:endParaRPr>
          </a:p>
          <a:p>
            <a:pPr algn="just">
              <a:defRPr sz="7500" b="1" spc="-119">
                <a:solidFill>
                  <a:srgbClr val="00B0F0"/>
                </a:solidFill>
              </a:defRPr>
            </a:pPr>
            <a:r>
              <a:rPr sz="7500" b="1" spc="-119" dirty="0" err="1">
                <a:solidFill>
                  <a:srgbClr val="00B0F0"/>
                </a:solidFill>
              </a:rPr>
              <a:t>圣经</a:t>
            </a:r>
            <a:endParaRPr sz="7500" b="1" spc="-119" dirty="0">
              <a:solidFill>
                <a:srgbClr val="00B0F0"/>
              </a:solidFill>
            </a:endParaRPr>
          </a:p>
          <a:p>
            <a:pPr algn="just">
              <a:defRPr sz="7500" b="1" spc="-119">
                <a:solidFill>
                  <a:srgbClr val="002060"/>
                </a:solidFill>
              </a:defRPr>
            </a:pPr>
            <a:r>
              <a:rPr sz="7500" b="1" spc="-119" dirty="0" err="1">
                <a:solidFill>
                  <a:srgbClr val="002060"/>
                </a:solidFill>
              </a:rPr>
              <a:t>图片</a:t>
            </a:r>
            <a:endParaRPr sz="7500" b="1" spc="-119" dirty="0">
              <a:solidFill>
                <a:srgbClr val="002060"/>
              </a:solidFill>
            </a:endParaRPr>
          </a:p>
        </p:txBody>
      </p:sp>
      <p:sp>
        <p:nvSpPr>
          <p:cNvPr id="5" name="Title 4"/>
          <p:cNvSpPr>
            <a:spLocks noGrp="1"/>
          </p:cNvSpPr>
          <p:nvPr>
            <p:ph type="ctrTitle"/>
          </p:nvPr>
        </p:nvSpPr>
        <p:spPr>
          <a:xfrm>
            <a:off x="9252520" y="1484784"/>
            <a:ext cx="2230016" cy="2810743"/>
          </a:xfrm>
        </p:spPr>
        <p:txBody>
          <a:bodyPr/>
          <a:lstStyle/>
          <a:p>
            <a:r>
              <a:rPr lang="en-US"/>
              <a:t>Free</a:t>
            </a:r>
            <a:r>
              <a:rPr lang="en-US" baseline="0"/>
              <a:t> Bible Images</a:t>
            </a:r>
            <a:endParaRPr lang="en-US"/>
          </a:p>
        </p:txBody>
      </p:sp>
      <p:sp>
        <p:nvSpPr>
          <p:cNvPr id="9" name="Title 1"/>
          <p:cNvSpPr txBox="1">
            <a:spLocks/>
          </p:cNvSpPr>
          <p:nvPr/>
        </p:nvSpPr>
        <p:spPr bwMode="auto">
          <a:xfrm>
            <a:off x="0" y="20039"/>
            <a:ext cx="9144000" cy="672657"/>
          </a:xfrm>
          <a:prstGeom prst="rect">
            <a:avLst/>
          </a:prstGeom>
          <a:noFill/>
          <a:ln w="9525">
            <a:noFill/>
            <a:miter lim="800000"/>
            <a:headEnd/>
            <a:tailEnd/>
          </a:ln>
          <a:effectLst/>
          <a:extLst/>
        </p:spPr>
        <p:txBody>
          <a:bodyPr vert="horz" wrap="square" lIns="63288" tIns="32910" rIns="63288" bIns="3291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defTabSz="321503" eaLnBrk="1" hangingPunct="1">
              <a:buClr>
                <a:srgbClr val="000000"/>
              </a:buClr>
              <a:buSzPct val="100000"/>
              <a:buFont typeface="Times New Roman" charset="0"/>
              <a:buNone/>
            </a:pPr>
            <a:r>
              <a:rPr lang="zh-TW" altLang="en-US" sz="3200" b="1" kern="0">
                <a:solidFill>
                  <a:srgbClr val="000000"/>
                </a:solidFill>
                <a:ea typeface="ＭＳ Ｐゴシック"/>
                <a:cs typeface="DejaVu Sans"/>
              </a:rPr>
              <a:t>授权使用</a:t>
            </a:r>
            <a:endParaRPr lang="en-US" sz="3200" b="1" kern="0">
              <a:solidFill>
                <a:srgbClr val="000000"/>
              </a:solidFill>
              <a:ea typeface="ＭＳ Ｐゴシック"/>
              <a:cs typeface="DejaVu Sans"/>
            </a:endParaRPr>
          </a:p>
        </p:txBody>
      </p:sp>
    </p:spTree>
    <p:extLst>
      <p:ext uri="{BB962C8B-B14F-4D97-AF65-F5344CB8AC3E}">
        <p14:creationId xmlns:p14="http://schemas.microsoft.com/office/powerpoint/2010/main" val="173101353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76161" name="Picture 3" descr="ZZ_Wintershall_credit_1024.jpg                                 000A8D90Drive A                        7C26844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6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95902048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fontAlgn="base">
              <a:spcBef>
                <a:spcPct val="0"/>
              </a:spcBef>
              <a:spcAft>
                <a:spcPct val="0"/>
              </a:spcAft>
            </a:pPr>
            <a:endParaRPr lang="en-US" sz="2400" b="1">
              <a:solidFill>
                <a:srgbClr val="000000"/>
              </a:solidFill>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路加</a:t>
            </a:r>
            <a:r>
              <a:rPr lang="en-US" sz="8800" dirty="0">
                <a:solidFill>
                  <a:schemeClr val="bg1"/>
                </a:solidFill>
                <a:latin typeface="Arial" charset="0"/>
                <a:ea typeface="Osaka" charset="0"/>
                <a:cs typeface="Arial" charset="0"/>
              </a:rPr>
              <a:t> 16</a:t>
            </a:r>
          </a:p>
        </p:txBody>
      </p:sp>
    </p:spTree>
    <p:extLst>
      <p:ext uri="{BB962C8B-B14F-4D97-AF65-F5344CB8AC3E}">
        <p14:creationId xmlns:p14="http://schemas.microsoft.com/office/powerpoint/2010/main" val="416977657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fontAlgn="base">
              <a:spcBef>
                <a:spcPct val="0"/>
              </a:spcBef>
              <a:spcAft>
                <a:spcPct val="0"/>
              </a:spcAft>
            </a:pPr>
            <a:endParaRPr lang="en-US" sz="2400" b="1">
              <a:solidFill>
                <a:srgbClr val="000000"/>
              </a:solidFill>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路加</a:t>
            </a:r>
            <a:r>
              <a:rPr lang="en-US" sz="8800" dirty="0">
                <a:solidFill>
                  <a:schemeClr val="bg1"/>
                </a:solidFill>
                <a:latin typeface="Arial" charset="0"/>
                <a:ea typeface="Osaka" charset="0"/>
                <a:cs typeface="Arial" charset="0"/>
              </a:rPr>
              <a:t> 17</a:t>
            </a:r>
          </a:p>
        </p:txBody>
      </p:sp>
    </p:spTree>
    <p:extLst>
      <p:ext uri="{BB962C8B-B14F-4D97-AF65-F5344CB8AC3E}">
        <p14:creationId xmlns:p14="http://schemas.microsoft.com/office/powerpoint/2010/main" val="312420599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fontAlgn="base">
              <a:spcBef>
                <a:spcPct val="0"/>
              </a:spcBef>
              <a:spcAft>
                <a:spcPct val="0"/>
              </a:spcAft>
            </a:pPr>
            <a:endParaRPr lang="en-US" sz="2400" b="1">
              <a:solidFill>
                <a:srgbClr val="000000"/>
              </a:solidFill>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路加</a:t>
            </a:r>
            <a:r>
              <a:rPr lang="en-US" sz="8800" dirty="0">
                <a:solidFill>
                  <a:schemeClr val="bg1"/>
                </a:solidFill>
                <a:latin typeface="Arial" charset="0"/>
                <a:ea typeface="Osaka" charset="0"/>
                <a:cs typeface="Arial" charset="0"/>
              </a:rPr>
              <a:t> 18</a:t>
            </a:r>
          </a:p>
        </p:txBody>
      </p:sp>
    </p:spTree>
    <p:extLst>
      <p:ext uri="{BB962C8B-B14F-4D97-AF65-F5344CB8AC3E}">
        <p14:creationId xmlns:p14="http://schemas.microsoft.com/office/powerpoint/2010/main" val="286809102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
          <p:cNvPicPr>
            <a:picLocks noChangeAspect="1" noChangeArrowheads="1"/>
          </p:cNvPicPr>
          <p:nvPr/>
        </p:nvPicPr>
        <p:blipFill rotWithShape="1">
          <a:blip r:embed="rId2" cstate="screen">
            <a:extLst>
              <a:ext uri="{28A0092B-C50C-407E-A947-70E740481C1C}">
                <a14:useLocalDpi xmlns:a14="http://schemas.microsoft.com/office/drawing/2010/main" val="0"/>
              </a:ext>
            </a:extLst>
          </a:blip>
          <a:srcRect/>
          <a:stretch/>
        </p:blipFill>
        <p:spPr bwMode="auto">
          <a:xfrm>
            <a:off x="0" y="0"/>
            <a:ext cx="9145116" cy="6111652"/>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p:cNvSpPr txBox="1"/>
          <p:nvPr/>
        </p:nvSpPr>
        <p:spPr>
          <a:xfrm>
            <a:off x="179512" y="4130061"/>
            <a:ext cx="7685658" cy="830851"/>
          </a:xfrm>
          <a:prstGeom prst="rect">
            <a:avLst/>
          </a:prstGeom>
          <a:noFill/>
        </p:spPr>
        <p:txBody>
          <a:bodyPr wrap="square" lIns="91294" tIns="45648" rIns="91294" bIns="45648">
            <a:spAutoFit/>
          </a:bodyPr>
          <a:lstStyle/>
          <a:p>
            <a:pPr defTabSz="913410" eaLnBrk="0" fontAlgn="base" hangingPunct="0">
              <a:spcBef>
                <a:spcPct val="0"/>
              </a:spcBef>
              <a:spcAft>
                <a:spcPct val="0"/>
              </a:spcAft>
              <a:defRPr/>
            </a:pPr>
            <a:r>
              <a:rPr lang="zh-CN" altLang="en-US" sz="4800" b="1" dirty="0">
                <a:solidFill>
                  <a:srgbClr val="6BCBF4"/>
                </a:solidFill>
                <a:effectLst>
                  <a:glow rad="101600">
                    <a:prstClr val="black">
                      <a:alpha val="75000"/>
                    </a:prstClr>
                  </a:glow>
                  <a:outerShdw blurRad="50800" dist="88900" dir="2700000" algn="tl" rotWithShape="0">
                    <a:srgbClr val="000000"/>
                  </a:outerShdw>
                </a:effectLst>
                <a:ea typeface="MS PGothic" pitchFamily="34" charset="-128"/>
              </a:rPr>
              <a:t>富有的青年向耶稣问问题</a:t>
            </a:r>
            <a:endParaRPr lang="en-US" sz="4800" b="1" dirty="0">
              <a:solidFill>
                <a:srgbClr val="6BCBF4"/>
              </a:solidFill>
              <a:effectLst>
                <a:glow rad="101600">
                  <a:prstClr val="black">
                    <a:alpha val="75000"/>
                  </a:prstClr>
                </a:glow>
                <a:outerShdw blurRad="50800" dist="88900" dir="2700000" algn="tl" rotWithShape="0">
                  <a:srgbClr val="000000"/>
                </a:outerShdw>
              </a:effectLst>
              <a:ea typeface="MS PGothic" pitchFamily="34" charset="-128"/>
            </a:endParaRPr>
          </a:p>
        </p:txBody>
      </p:sp>
      <p:pic>
        <p:nvPicPr>
          <p:cNvPr id="3075" name="Picture 2" descr="FB_00_Prodigal Son_1024.jpg                                    008FF0F0Drive A                        7C2684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7" y="6064244"/>
            <a:ext cx="9181956" cy="8663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p:nvPr/>
        </p:nvSpPr>
        <p:spPr>
          <a:xfrm>
            <a:off x="179512" y="5498213"/>
            <a:ext cx="8945290" cy="523075"/>
          </a:xfrm>
          <a:prstGeom prst="rect">
            <a:avLst/>
          </a:prstGeom>
          <a:noFill/>
        </p:spPr>
        <p:txBody>
          <a:bodyPr wrap="square" lIns="91294" tIns="45648" rIns="91294" bIns="45648">
            <a:spAutoFit/>
          </a:bodyPr>
          <a:lstStyle/>
          <a:p>
            <a:pPr defTabSz="913410" eaLnBrk="0" fontAlgn="base" hangingPunct="0">
              <a:spcBef>
                <a:spcPct val="0"/>
              </a:spcBef>
              <a:spcAft>
                <a:spcPct val="0"/>
              </a:spcAft>
              <a:defRPr/>
            </a:pPr>
            <a:r>
              <a:rPr lang="zh-CN" altLang="en-US" sz="28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rPr>
              <a:t>马太 </a:t>
            </a:r>
            <a:r>
              <a:rPr lang="en-US" sz="28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rPr>
              <a:t>19:16-30; </a:t>
            </a:r>
            <a:r>
              <a:rPr lang="zh-CN" altLang="en-US" sz="28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rPr>
              <a:t>马可 </a:t>
            </a:r>
            <a:r>
              <a:rPr lang="en-US" sz="28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rPr>
              <a:t>10:17-31; </a:t>
            </a:r>
            <a:r>
              <a:rPr lang="zh-CN" altLang="en-US" sz="28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rPr>
              <a:t>路加 </a:t>
            </a:r>
            <a:r>
              <a:rPr lang="en-US" sz="28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rPr>
              <a:t>18:18-30</a:t>
            </a:r>
          </a:p>
        </p:txBody>
      </p:sp>
      <p:grpSp>
        <p:nvGrpSpPr>
          <p:cNvPr id="12" name="Group 11"/>
          <p:cNvGrpSpPr/>
          <p:nvPr/>
        </p:nvGrpSpPr>
        <p:grpSpPr>
          <a:xfrm>
            <a:off x="179512" y="116632"/>
            <a:ext cx="3312880" cy="1245862"/>
            <a:chOff x="5508104" y="620690"/>
            <a:chExt cx="3312880" cy="1245862"/>
          </a:xfrm>
        </p:grpSpPr>
        <p:grpSp>
          <p:nvGrpSpPr>
            <p:cNvPr id="13" name="Group 12"/>
            <p:cNvGrpSpPr/>
            <p:nvPr/>
          </p:nvGrpSpPr>
          <p:grpSpPr>
            <a:xfrm>
              <a:off x="5508104" y="620690"/>
              <a:ext cx="2376264" cy="1245862"/>
              <a:chOff x="5508104" y="620690"/>
              <a:chExt cx="2376264" cy="1245862"/>
            </a:xfrm>
          </p:grpSpPr>
          <p:pic>
            <p:nvPicPr>
              <p:cNvPr id="15" name="Picture 1" descr="22_John_Baptist_Prison_JPEG_1024.jpg"/>
              <p:cNvPicPr>
                <a:picLocks noChangeAspect="1"/>
              </p:cNvPicPr>
              <p:nvPr/>
            </p:nvPicPr>
            <p:blipFill rotWithShape="1">
              <a:blip r:embed="rId4"/>
              <a:srcRect l="14936" t="9783" r="12087" b="39201"/>
              <a:stretch/>
            </p:blipFill>
            <p:spPr bwMode="auto">
              <a:xfrm>
                <a:off x="5508104" y="620690"/>
                <a:ext cx="2376264" cy="1245862"/>
              </a:xfrm>
              <a:prstGeom prst="rect">
                <a:avLst/>
              </a:prstGeom>
              <a:noFill/>
              <a:ln w="9525">
                <a:noFill/>
                <a:miter lim="800000"/>
                <a:headEnd/>
                <a:tailEnd/>
              </a:ln>
            </p:spPr>
          </p:pic>
          <p:sp>
            <p:nvSpPr>
              <p:cNvPr id="16" name="Rectangle 15"/>
              <p:cNvSpPr/>
              <p:nvPr/>
            </p:nvSpPr>
            <p:spPr>
              <a:xfrm>
                <a:off x="6660232" y="656688"/>
                <a:ext cx="1152128" cy="118813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0" fontAlgn="base" hangingPunct="0">
                  <a:spcBef>
                    <a:spcPct val="0"/>
                  </a:spcBef>
                  <a:spcAft>
                    <a:spcPct val="0"/>
                  </a:spcAft>
                </a:pPr>
                <a:endParaRPr lang="en-US" sz="2400">
                  <a:solidFill>
                    <a:srgbClr val="FFFFFF"/>
                  </a:solidFill>
                </a:endParaRPr>
              </a:p>
            </p:txBody>
          </p:sp>
        </p:grpSp>
        <p:sp>
          <p:nvSpPr>
            <p:cNvPr id="14" name="TextBox 13"/>
            <p:cNvSpPr txBox="1"/>
            <p:nvPr/>
          </p:nvSpPr>
          <p:spPr>
            <a:xfrm>
              <a:off x="6660232" y="692696"/>
              <a:ext cx="2160752" cy="1148007"/>
            </a:xfrm>
            <a:prstGeom prst="rect">
              <a:avLst/>
            </a:prstGeom>
            <a:noFill/>
          </p:spPr>
          <p:txBody>
            <a:bodyPr wrap="square" rtlCol="0">
              <a:spAutoFit/>
            </a:bodyPr>
            <a:lstStyle/>
            <a:p>
              <a:pPr eaLnBrk="0" fontAlgn="base" hangingPunct="0">
                <a:lnSpc>
                  <a:spcPct val="70000"/>
                </a:lnSpc>
                <a:spcBef>
                  <a:spcPct val="0"/>
                </a:spcBef>
                <a:spcAft>
                  <a:spcPct val="0"/>
                </a:spcAft>
              </a:pPr>
              <a:r>
                <a:rPr lang="en-US" altLang="zh-CN" sz="3600" spc="-250" dirty="0">
                  <a:solidFill>
                    <a:srgbClr val="002060"/>
                  </a:solidFill>
                  <a:latin typeface="Avenir Black"/>
                  <a:ea typeface="ＭＳ Ｐゴシック" charset="0"/>
                  <a:cs typeface="Avenir Black"/>
                </a:rPr>
                <a:t>Free</a:t>
              </a:r>
              <a:br>
                <a:rPr lang="en-US" altLang="zh-CN" sz="3200" spc="-250" dirty="0">
                  <a:solidFill>
                    <a:srgbClr val="002060"/>
                  </a:solidFill>
                  <a:latin typeface="Avenir Black"/>
                  <a:ea typeface="ＭＳ Ｐゴシック" charset="0"/>
                  <a:cs typeface="Avenir Black"/>
                </a:rPr>
              </a:br>
              <a:r>
                <a:rPr lang="en-US" altLang="zh-CN" sz="3200" spc="-250" dirty="0">
                  <a:solidFill>
                    <a:srgbClr val="36BAD5"/>
                  </a:solidFill>
                  <a:latin typeface="Avenir Black"/>
                  <a:ea typeface="ＭＳ Ｐゴシック" charset="0"/>
                  <a:cs typeface="Avenir Black"/>
                </a:rPr>
                <a:t>Bible </a:t>
              </a:r>
              <a:br>
                <a:rPr lang="en-US" altLang="zh-CN" sz="3200" spc="-250" dirty="0">
                  <a:solidFill>
                    <a:srgbClr val="002060"/>
                  </a:solidFill>
                  <a:latin typeface="Avenir Black"/>
                  <a:ea typeface="ＭＳ Ｐゴシック" charset="0"/>
                  <a:cs typeface="Avenir Black"/>
                </a:rPr>
              </a:br>
              <a:r>
                <a:rPr lang="en-US" altLang="zh-CN" sz="2800" spc="-250" dirty="0">
                  <a:solidFill>
                    <a:srgbClr val="002060"/>
                  </a:solidFill>
                  <a:latin typeface="Avenir Black"/>
                  <a:ea typeface="ＭＳ Ｐゴシック" charset="0"/>
                  <a:cs typeface="Avenir Black"/>
                </a:rPr>
                <a:t>images</a:t>
              </a:r>
              <a:endParaRPr lang="en-GB" sz="4800" spc="-250" dirty="0">
                <a:solidFill>
                  <a:srgbClr val="002060"/>
                </a:solidFill>
                <a:latin typeface="Avenir Black"/>
                <a:ea typeface="ＭＳ Ｐゴシック" charset="0"/>
                <a:cs typeface="Avenir Black"/>
              </a:endParaRPr>
            </a:p>
          </p:txBody>
        </p:sp>
      </p:grpSp>
    </p:spTree>
    <p:extLst>
      <p:ext uri="{BB962C8B-B14F-4D97-AF65-F5344CB8AC3E}">
        <p14:creationId xmlns:p14="http://schemas.microsoft.com/office/powerpoint/2010/main" val="233943060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55811235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7553" name="Picture 3" descr="01_Lost_Coin_1024.jpg                                          00D23280Drive A                        7C2684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73248899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77035564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58074039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81495785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27673558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73296192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06064324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97490964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89495201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80395642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extLst/>
          </a:blip>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lstStyle>
            <a:lvl1pPr defTabSz="314884">
              <a:defRPr sz="3100" b="1">
                <a:latin typeface="Times New Roman"/>
                <a:ea typeface="Times New Roman"/>
                <a:cs typeface="Times New Roman"/>
                <a:sym typeface="Times New Roman"/>
              </a:defRPr>
            </a:lvl1pPr>
          </a:lstStyle>
          <a:p>
            <a:r>
              <a:t>授权使用</a:t>
            </a:r>
          </a:p>
        </p:txBody>
      </p:sp>
      <p:sp>
        <p:nvSpPr>
          <p:cNvPr id="222" name="Shape 222"/>
          <p:cNvSpPr/>
          <p:nvPr/>
        </p:nvSpPr>
        <p:spPr>
          <a:xfrm>
            <a:off x="554312" y="2576522"/>
            <a:ext cx="4737768"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hangingPunct="0">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由Lumo Project出版独家资源，我们特此通知您我们不授权将这些图片发放给除</a:t>
            </a:r>
            <a:r>
              <a:rPr sz="1300" u="sng" kern="0">
                <a:solidFill>
                  <a:srgbClr val="0000FF"/>
                </a:solidFill>
                <a:uFill>
                  <a:solidFill>
                    <a:srgbClr val="0000FF"/>
                  </a:solidFill>
                </a:uFill>
                <a:latin typeface="Times New Roman"/>
                <a:ea typeface="Times New Roman"/>
                <a:cs typeface="Times New Roman"/>
                <a:sym typeface="Times New Roman"/>
                <a:hlinkClick r:id="rId3"/>
              </a:rPr>
              <a:t>freebibleimages.org</a:t>
            </a:r>
            <a:r>
              <a:rPr sz="1300" kern="0">
                <a:solidFill>
                  <a:srgbClr val="000000"/>
                </a:solidFill>
                <a:latin typeface="Times New Roman"/>
                <a:ea typeface="Times New Roman"/>
                <a:cs typeface="Times New Roman"/>
                <a:sym typeface="Times New Roman"/>
              </a:rPr>
              <a:t>客户以外的任何人。</a:t>
            </a:r>
            <a:endParaRPr lang="en-US" sz="1300" kern="0">
              <a:solidFill>
                <a:srgbClr val="000000"/>
              </a:solidFill>
              <a:latin typeface="Times New Roman"/>
              <a:ea typeface="Times New Roman"/>
              <a:cs typeface="Times New Roman"/>
              <a:sym typeface="Times New Roman"/>
            </a:endParaRPr>
          </a:p>
          <a:p>
            <a:pPr hangingPunct="0">
              <a:defRPr sz="1300">
                <a:latin typeface="Times New Roman"/>
                <a:ea typeface="Times New Roman"/>
                <a:cs typeface="Times New Roman"/>
                <a:sym typeface="Times New Roman"/>
              </a:defRPr>
            </a:pPr>
            <a:endParaRPr sz="1300" kern="0">
              <a:solidFill>
                <a:srgbClr val="000000"/>
              </a:solidFill>
              <a:latin typeface="Times New Roman"/>
              <a:ea typeface="Times New Roman"/>
              <a:cs typeface="Times New Roman"/>
              <a:sym typeface="Times New Roman"/>
            </a:endParaRPr>
          </a:p>
        </p:txBody>
      </p:sp>
      <p:sp>
        <p:nvSpPr>
          <p:cNvPr id="223" name="Shape 223"/>
          <p:cNvSpPr>
            <a:spLocks noChangeAspect="1"/>
          </p:cNvSpPr>
          <p:nvPr/>
        </p:nvSpPr>
        <p:spPr>
          <a:xfrm>
            <a:off x="1187624"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hangingPunct="0">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马太福音</a:t>
            </a:r>
          </a:p>
          <a:p>
            <a:pPr algn="ctr" hangingPunct="0">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d</a:t>
            </a:r>
          </a:p>
        </p:txBody>
      </p:sp>
      <p:sp>
        <p:nvSpPr>
          <p:cNvPr id="224" name="Shape 224"/>
          <p:cNvSpPr>
            <a:spLocks noChangeAspect="1"/>
          </p:cNvSpPr>
          <p:nvPr/>
        </p:nvSpPr>
        <p:spPr>
          <a:xfrm>
            <a:off x="2060809"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hangingPunct="0">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马可福音</a:t>
            </a:r>
          </a:p>
          <a:p>
            <a:pPr algn="ctr" hangingPunct="0">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o</a:t>
            </a:r>
          </a:p>
        </p:txBody>
      </p:sp>
      <p:sp>
        <p:nvSpPr>
          <p:cNvPr id="225" name="Shape 225"/>
          <p:cNvSpPr>
            <a:spLocks noChangeAspect="1"/>
          </p:cNvSpPr>
          <p:nvPr/>
        </p:nvSpPr>
        <p:spPr>
          <a:xfrm>
            <a:off x="2933994"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hangingPunct="0">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路加福音</a:t>
            </a:r>
          </a:p>
          <a:p>
            <a:pPr algn="ctr" hangingPunct="0">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0</a:t>
            </a:r>
          </a:p>
        </p:txBody>
      </p:sp>
      <p:sp>
        <p:nvSpPr>
          <p:cNvPr id="226" name="Shape 226"/>
          <p:cNvSpPr>
            <a:spLocks noChangeAspect="1"/>
          </p:cNvSpPr>
          <p:nvPr/>
        </p:nvSpPr>
        <p:spPr>
          <a:xfrm>
            <a:off x="3807180"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hangingPunct="0">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约翰福音</a:t>
            </a:r>
          </a:p>
          <a:p>
            <a:pPr algn="ctr" hangingPunct="0">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0</a:t>
            </a:r>
          </a:p>
        </p:txBody>
      </p:sp>
      <p:sp>
        <p:nvSpPr>
          <p:cNvPr id="227" name="Shape 227"/>
          <p:cNvSpPr/>
          <p:nvPr/>
        </p:nvSpPr>
        <p:spPr>
          <a:xfrm>
            <a:off x="554312" y="3274428"/>
            <a:ext cx="4711245" cy="987451"/>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p>
            <a:pPr hangingPunct="0">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所有图片不授权用于视频制作、epublishing或者其他媒体。所有下载的图片和文件不可通过除freebibleimages.org以外的其他网站传播，亦不可用于任何破坏基督信仰和福音的处境中。</a:t>
            </a:r>
          </a:p>
          <a:p>
            <a:pPr hangingPunct="0">
              <a:defRPr sz="1300">
                <a:solidFill>
                  <a:srgbClr val="FFFFFF"/>
                </a:solidFill>
                <a:latin typeface="Times New Roman"/>
                <a:ea typeface="Times New Roman"/>
                <a:cs typeface="Times New Roman"/>
                <a:sym typeface="Times New Roman"/>
              </a:defRPr>
            </a:pPr>
            <a:r>
              <a:rPr sz="1300" kern="0">
                <a:solidFill>
                  <a:srgbClr val="FFFFFF"/>
                </a:solidFill>
                <a:latin typeface="Times New Roman"/>
                <a:ea typeface="Times New Roman"/>
                <a:cs typeface="Times New Roman"/>
                <a:sym typeface="Times New Roman"/>
              </a:rPr>
              <a:t>o</a:t>
            </a:r>
          </a:p>
        </p:txBody>
      </p:sp>
      <p:sp>
        <p:nvSpPr>
          <p:cNvPr id="228" name="Shape 228"/>
          <p:cNvSpPr/>
          <p:nvPr/>
        </p:nvSpPr>
        <p:spPr>
          <a:xfrm>
            <a:off x="554312" y="4248515"/>
            <a:ext cx="4881784"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hangingPunct="0">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图片仅供教育展示、博客和社交媒体使用；所有用途均需注明出处</a:t>
            </a:r>
            <a:br>
              <a:rPr lang="en-US" sz="1300" kern="0">
                <a:solidFill>
                  <a:srgbClr val="000000"/>
                </a:solidFill>
                <a:latin typeface="Times New Roman"/>
                <a:ea typeface="Times New Roman"/>
                <a:cs typeface="Times New Roman"/>
                <a:sym typeface="Times New Roman"/>
              </a:rPr>
            </a:br>
            <a:r>
              <a:rPr sz="1300" u="sng" kern="0">
                <a:solidFill>
                  <a:srgbClr val="0000FF"/>
                </a:solidFill>
                <a:uFill>
                  <a:solidFill>
                    <a:srgbClr val="0000FF"/>
                  </a:solidFill>
                </a:uFill>
                <a:latin typeface="Times New Roman"/>
                <a:ea typeface="Times New Roman"/>
                <a:cs typeface="Times New Roman"/>
                <a:sym typeface="Times New Roman"/>
                <a:hlinkClick r:id="rId4"/>
              </a:rPr>
              <a:t>www.LumoProject.com</a:t>
            </a:r>
            <a:endParaRPr lang="en-US" sz="1300" u="sng" kern="0">
              <a:solidFill>
                <a:srgbClr val="0000FF"/>
              </a:solidFill>
              <a:uFill>
                <a:solidFill>
                  <a:srgbClr val="0000FF"/>
                </a:solidFill>
              </a:uFill>
              <a:latin typeface="Times New Roman"/>
              <a:ea typeface="Times New Roman"/>
              <a:cs typeface="Times New Roman"/>
              <a:sym typeface="Times New Roman"/>
              <a:hlinkClick r:id="rId4"/>
            </a:endParaRPr>
          </a:p>
          <a:p>
            <a:pPr hangingPunct="0">
              <a:defRPr sz="1300">
                <a:latin typeface="Times New Roman"/>
                <a:ea typeface="Times New Roman"/>
                <a:cs typeface="Times New Roman"/>
                <a:sym typeface="Times New Roman"/>
              </a:defRPr>
            </a:pPr>
            <a:endParaRPr sz="1300" u="sng" kern="0">
              <a:solidFill>
                <a:srgbClr val="0000FF"/>
              </a:solidFill>
              <a:uFill>
                <a:solidFill>
                  <a:srgbClr val="0000FF"/>
                </a:solidFill>
              </a:uFill>
              <a:latin typeface="Times New Roman"/>
              <a:ea typeface="Times New Roman"/>
              <a:cs typeface="Times New Roman"/>
              <a:sym typeface="Times New Roman"/>
              <a:hlinkClick r:id="rId4"/>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32887" tIns="32887" rIns="32887" bIns="32887" anchor="ctr">
            <a:normAutofit/>
          </a:bodyPr>
          <a:lstStyle/>
          <a:p>
            <a:pPr algn="ctr" defTabSz="314884" hangingPunct="0">
              <a:defRPr sz="1000" spc="-100">
                <a:latin typeface="Times New Roman"/>
                <a:ea typeface="Times New Roman"/>
                <a:cs typeface="Times New Roman"/>
                <a:sym typeface="Times New Roman"/>
              </a:defRPr>
            </a:pPr>
            <a:r>
              <a:rPr sz="1000" kern="0" spc="50">
                <a:solidFill>
                  <a:srgbClr val="000000"/>
                </a:solidFill>
                <a:latin typeface="Times New Roman"/>
                <a:ea typeface="Times New Roman"/>
                <a:cs typeface="Times New Roman"/>
                <a:sym typeface="Times New Roman"/>
              </a:rPr>
              <a:t>图片声明 BBM</a:t>
            </a:r>
            <a:br>
              <a:rPr sz="1000" kern="0" spc="50">
                <a:solidFill>
                  <a:srgbClr val="000000"/>
                </a:solidFill>
                <a:latin typeface="Times New Roman"/>
                <a:ea typeface="Times New Roman"/>
                <a:cs typeface="Times New Roman"/>
                <a:sym typeface="Times New Roman"/>
              </a:rPr>
            </a:br>
            <a:r>
              <a:rPr sz="1000" kern="0" spc="50">
                <a:solidFill>
                  <a:srgbClr val="000000"/>
                </a:solidFill>
                <a:latin typeface="Times New Roman"/>
                <a:ea typeface="Times New Roman"/>
                <a:cs typeface="Times New Roman"/>
                <a:sym typeface="Times New Roman"/>
              </a:rPr>
              <a:t>© 版权所有</a:t>
            </a:r>
          </a:p>
          <a:p>
            <a:pPr algn="ctr" defTabSz="314884" hangingPunct="0">
              <a:defRPr sz="1000" spc="-100">
                <a:latin typeface="Times New Roman"/>
                <a:ea typeface="Times New Roman"/>
                <a:cs typeface="Times New Roman"/>
                <a:sym typeface="Times New Roman"/>
              </a:defRPr>
            </a:pPr>
            <a:r>
              <a:rPr sz="1000" kern="0" spc="50">
                <a:solidFill>
                  <a:srgbClr val="000000"/>
                </a:solidFill>
                <a:latin typeface="Arial"/>
                <a:ea typeface="Times New Roman"/>
                <a:cs typeface="Arial"/>
                <a:sym typeface="Times New Roman"/>
              </a:rPr>
              <a:t>www.bigbookmedia.com</a:t>
            </a:r>
          </a:p>
        </p:txBody>
      </p:sp>
    </p:spTree>
    <p:extLst>
      <p:ext uri="{BB962C8B-B14F-4D97-AF65-F5344CB8AC3E}">
        <p14:creationId xmlns:p14="http://schemas.microsoft.com/office/powerpoint/2010/main" val="1775952288"/>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01" name="Picture 3" descr="02_Lost_Coin_1024.jpg                                          00D23280Drive A                        7C2684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40055616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fontAlgn="base">
              <a:spcBef>
                <a:spcPct val="0"/>
              </a:spcBef>
              <a:spcAft>
                <a:spcPct val="0"/>
              </a:spcAft>
            </a:pPr>
            <a:endParaRPr lang="en-US" sz="2400" b="1">
              <a:solidFill>
                <a:srgbClr val="000000"/>
              </a:solidFill>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路加</a:t>
            </a:r>
            <a:r>
              <a:rPr lang="en-US" sz="8800" dirty="0">
                <a:solidFill>
                  <a:schemeClr val="bg1"/>
                </a:solidFill>
                <a:latin typeface="Arial" charset="0"/>
                <a:ea typeface="Osaka" charset="0"/>
                <a:cs typeface="Arial" charset="0"/>
              </a:rPr>
              <a:t> 19</a:t>
            </a:r>
          </a:p>
        </p:txBody>
      </p:sp>
    </p:spTree>
    <p:extLst>
      <p:ext uri="{BB962C8B-B14F-4D97-AF65-F5344CB8AC3E}">
        <p14:creationId xmlns:p14="http://schemas.microsoft.com/office/powerpoint/2010/main" val="65101095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7185" name="Rectangle 3"/>
          <p:cNvSpPr>
            <a:spLocks noGrp="1" noChangeArrowheads="1"/>
          </p:cNvSpPr>
          <p:nvPr>
            <p:ph type="title"/>
          </p:nvPr>
        </p:nvSpPr>
        <p:spPr>
          <a:xfrm>
            <a:off x="0" y="5410200"/>
            <a:ext cx="2590800" cy="1447800"/>
          </a:xfrm>
        </p:spPr>
        <p:txBody>
          <a:bodyPr/>
          <a:lstStyle/>
          <a:p>
            <a:pPr eaLnBrk="1" hangingPunct="1"/>
            <a:r>
              <a:rPr lang="zh-CN" altLang="en-US">
                <a:ea typeface="ヒラギノ角ゴ ProN W3" charset="-128"/>
              </a:rPr>
              <a:t>伯大尼</a:t>
            </a:r>
            <a:r>
              <a:rPr lang="zh-CN" altLang="en-US"/>
              <a:t>          </a:t>
            </a:r>
            <a:r>
              <a:rPr lang="zh-CN" altLang="en-US">
                <a:ea typeface="ヒラギノ角ゴ ProN W3" charset="-128"/>
              </a:rPr>
              <a:t>的</a:t>
            </a:r>
            <a:r>
              <a:rPr lang="zh-CN" altLang="en-US">
                <a:ea typeface="AppleGothic" charset="-127"/>
              </a:rPr>
              <a:t>毁</a:t>
            </a:r>
            <a:r>
              <a:rPr lang="zh-CN" altLang="en-US">
                <a:ea typeface="华文细黑" charset="-122"/>
              </a:rPr>
              <a:t>灭</a:t>
            </a:r>
            <a:endParaRPr lang="en-US" altLang="zh-CN"/>
          </a:p>
        </p:txBody>
      </p:sp>
      <p:pic>
        <p:nvPicPr>
          <p:cNvPr id="477186" name="Picture 2" descr="Bethany"/>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2698750" y="0"/>
            <a:ext cx="6237288"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34328345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p:cNvSpPr txBox="1"/>
          <p:nvPr/>
        </p:nvSpPr>
        <p:spPr>
          <a:xfrm>
            <a:off x="198710" y="4087113"/>
            <a:ext cx="5265810" cy="1938847"/>
          </a:xfrm>
          <a:prstGeom prst="rect">
            <a:avLst/>
          </a:prstGeom>
          <a:noFill/>
        </p:spPr>
        <p:txBody>
          <a:bodyPr lIns="91294" tIns="45648" rIns="91294" bIns="45648">
            <a:spAutoFit/>
          </a:bodyPr>
          <a:lstStyle/>
          <a:p>
            <a:pPr defTabSz="913410" eaLnBrk="0" fontAlgn="base" hangingPunct="0">
              <a:spcBef>
                <a:spcPct val="0"/>
              </a:spcBef>
              <a:spcAft>
                <a:spcPct val="0"/>
              </a:spcAft>
              <a:defRPr/>
            </a:pPr>
            <a:r>
              <a:rPr lang="zh-CN" altLang="en-US" sz="6000" b="1" dirty="0">
                <a:solidFill>
                  <a:srgbClr val="6BCBF4"/>
                </a:solidFill>
                <a:effectLst>
                  <a:glow rad="101600">
                    <a:prstClr val="black">
                      <a:alpha val="75000"/>
                    </a:prstClr>
                  </a:glow>
                  <a:outerShdw blurRad="50800" dist="88900" dir="2700000" algn="tl" rotWithShape="0">
                    <a:srgbClr val="000000"/>
                  </a:outerShdw>
                </a:effectLst>
                <a:ea typeface="MS PGothic" pitchFamily="34" charset="-128"/>
              </a:rPr>
              <a:t>凯旋进</a:t>
            </a:r>
            <a:endParaRPr lang="en-US" altLang="zh-CN" sz="6000" b="1" dirty="0">
              <a:solidFill>
                <a:srgbClr val="6BCBF4"/>
              </a:solidFill>
              <a:effectLst>
                <a:glow rad="101600">
                  <a:prstClr val="black">
                    <a:alpha val="75000"/>
                  </a:prstClr>
                </a:glow>
                <a:outerShdw blurRad="50800" dist="88900" dir="2700000" algn="tl" rotWithShape="0">
                  <a:srgbClr val="000000"/>
                </a:outerShdw>
              </a:effectLst>
              <a:ea typeface="MS PGothic" pitchFamily="34" charset="-128"/>
            </a:endParaRPr>
          </a:p>
          <a:p>
            <a:pPr defTabSz="913410" eaLnBrk="0" fontAlgn="base" hangingPunct="0">
              <a:spcBef>
                <a:spcPct val="0"/>
              </a:spcBef>
              <a:spcAft>
                <a:spcPct val="0"/>
              </a:spcAft>
              <a:defRPr/>
            </a:pPr>
            <a:r>
              <a:rPr lang="zh-CN" altLang="en-US" sz="6000" b="1" dirty="0">
                <a:solidFill>
                  <a:srgbClr val="6BCBF4"/>
                </a:solidFill>
                <a:effectLst>
                  <a:glow rad="101600">
                    <a:prstClr val="black">
                      <a:alpha val="75000"/>
                    </a:prstClr>
                  </a:glow>
                  <a:outerShdw blurRad="50800" dist="88900" dir="2700000" algn="tl" rotWithShape="0">
                    <a:srgbClr val="000000"/>
                  </a:outerShdw>
                </a:effectLst>
                <a:ea typeface="MS PGothic" pitchFamily="34" charset="-128"/>
              </a:rPr>
              <a:t>圣城</a:t>
            </a:r>
            <a:r>
              <a:rPr lang="en-US" sz="2500" b="1" dirty="0">
                <a:solidFill>
                  <a:srgbClr val="6BCBF4"/>
                </a:solidFill>
                <a:effectLst>
                  <a:glow rad="101600">
                    <a:prstClr val="black">
                      <a:alpha val="75000"/>
                    </a:prstClr>
                  </a:glow>
                  <a:outerShdw blurRad="50800" dist="88900" dir="2700000" algn="tl" rotWithShape="0">
                    <a:srgbClr val="000000"/>
                  </a:outerShdw>
                </a:effectLst>
                <a:ea typeface="MS PGothic" pitchFamily="34" charset="-128"/>
              </a:rPr>
              <a:t>(</a:t>
            </a:r>
            <a:r>
              <a:rPr lang="zh-CN" altLang="en-US" sz="2500" b="1" dirty="0">
                <a:solidFill>
                  <a:srgbClr val="6BCBF4"/>
                </a:solidFill>
                <a:effectLst>
                  <a:glow rad="101600">
                    <a:prstClr val="black">
                      <a:alpha val="75000"/>
                    </a:prstClr>
                  </a:glow>
                  <a:outerShdw blurRad="50800" dist="88900" dir="2700000" algn="tl" rotWithShape="0">
                    <a:srgbClr val="000000"/>
                  </a:outerShdw>
                </a:effectLst>
                <a:ea typeface="MS PGothic" pitchFamily="34" charset="-128"/>
              </a:rPr>
              <a:t>棕枝全日</a:t>
            </a:r>
            <a:r>
              <a:rPr lang="en-US" sz="2500" b="1" dirty="0">
                <a:solidFill>
                  <a:srgbClr val="6BCBF4"/>
                </a:solidFill>
                <a:effectLst>
                  <a:glow rad="101600">
                    <a:prstClr val="black">
                      <a:alpha val="75000"/>
                    </a:prstClr>
                  </a:glow>
                  <a:outerShdw blurRad="50800" dist="88900" dir="2700000" algn="tl" rotWithShape="0">
                    <a:srgbClr val="000000"/>
                  </a:outerShdw>
                </a:effectLst>
                <a:ea typeface="MS PGothic" pitchFamily="34" charset="-128"/>
              </a:rPr>
              <a:t>)</a:t>
            </a:r>
            <a:endParaRPr lang="en-US" sz="3800" b="1" dirty="0">
              <a:solidFill>
                <a:srgbClr val="6BCBF4"/>
              </a:solidFill>
              <a:effectLst>
                <a:glow rad="101600">
                  <a:prstClr val="black">
                    <a:alpha val="75000"/>
                  </a:prstClr>
                </a:glow>
                <a:outerShdw blurRad="50800" dist="88900" dir="2700000" algn="tl" rotWithShape="0">
                  <a:srgbClr val="000000"/>
                </a:outerShdw>
              </a:effectLst>
              <a:ea typeface="MS PGothic" pitchFamily="34" charset="-128"/>
            </a:endParaRPr>
          </a:p>
        </p:txBody>
      </p:sp>
      <p:pic>
        <p:nvPicPr>
          <p:cNvPr id="3075" name="Picture 2" descr="FB_00_Prodigal Son_1024.jpg                                    008FF0F0Drive A                        7C26844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7" y="6064244"/>
            <a:ext cx="9181956" cy="8663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p:nvPr/>
        </p:nvSpPr>
        <p:spPr>
          <a:xfrm>
            <a:off x="198710" y="87079"/>
            <a:ext cx="5284787" cy="2429270"/>
          </a:xfrm>
          <a:prstGeom prst="rect">
            <a:avLst/>
          </a:prstGeom>
          <a:noFill/>
        </p:spPr>
        <p:txBody>
          <a:bodyPr lIns="91294" tIns="45648" rIns="91294" bIns="45648">
            <a:spAutoFit/>
          </a:bodyPr>
          <a:lstStyle/>
          <a:p>
            <a:pPr defTabSz="913410" eaLnBrk="0" fontAlgn="base" hangingPunct="0">
              <a:spcBef>
                <a:spcPct val="0"/>
              </a:spcBef>
              <a:spcAft>
                <a:spcPct val="0"/>
              </a:spcAft>
              <a:defRPr/>
            </a:pPr>
            <a:r>
              <a:rPr lang="zh-CN" altLang="en-US" sz="38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rPr>
              <a:t>马太</a:t>
            </a:r>
            <a:r>
              <a:rPr lang="en-US" sz="38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rPr>
              <a:t> 21:1-11</a:t>
            </a:r>
          </a:p>
          <a:p>
            <a:pPr defTabSz="913410" eaLnBrk="0" fontAlgn="base" hangingPunct="0">
              <a:spcBef>
                <a:spcPct val="0"/>
              </a:spcBef>
              <a:spcAft>
                <a:spcPct val="0"/>
              </a:spcAft>
              <a:defRPr/>
            </a:pPr>
            <a:r>
              <a:rPr lang="zh-CN" altLang="en-US" sz="38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rPr>
              <a:t>马可</a:t>
            </a:r>
            <a:r>
              <a:rPr lang="en-US" sz="38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rPr>
              <a:t> 11:1-11</a:t>
            </a:r>
          </a:p>
          <a:p>
            <a:pPr defTabSz="913410" eaLnBrk="0" fontAlgn="base" hangingPunct="0">
              <a:spcBef>
                <a:spcPct val="0"/>
              </a:spcBef>
              <a:spcAft>
                <a:spcPct val="0"/>
              </a:spcAft>
              <a:defRPr/>
            </a:pPr>
            <a:r>
              <a:rPr lang="zh-CN" altLang="en-US" sz="38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rPr>
              <a:t>路加</a:t>
            </a:r>
            <a:r>
              <a:rPr lang="en-US" sz="38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rPr>
              <a:t> 19:28-44</a:t>
            </a:r>
          </a:p>
          <a:p>
            <a:pPr defTabSz="913410" eaLnBrk="0" fontAlgn="base" hangingPunct="0">
              <a:spcBef>
                <a:spcPct val="0"/>
              </a:spcBef>
              <a:spcAft>
                <a:spcPct val="0"/>
              </a:spcAft>
              <a:defRPr/>
            </a:pPr>
            <a:r>
              <a:rPr lang="zh-CN" altLang="en-US" sz="38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rPr>
              <a:t>约翰</a:t>
            </a:r>
            <a:r>
              <a:rPr lang="en-US" sz="38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rPr>
              <a:t> 12:12-19</a:t>
            </a:r>
          </a:p>
        </p:txBody>
      </p:sp>
      <p:sp>
        <p:nvSpPr>
          <p:cNvPr id="9" name="TextBox 8"/>
          <p:cNvSpPr txBox="1"/>
          <p:nvPr/>
        </p:nvSpPr>
        <p:spPr>
          <a:xfrm>
            <a:off x="198710" y="3645024"/>
            <a:ext cx="2284114" cy="495720"/>
          </a:xfrm>
          <a:prstGeom prst="rect">
            <a:avLst/>
          </a:prstGeom>
          <a:noFill/>
        </p:spPr>
        <p:txBody>
          <a:bodyPr wrap="none" lIns="64212" tIns="32103" rIns="64212" bIns="32103">
            <a:spAutoFit/>
          </a:bodyPr>
          <a:lstStyle/>
          <a:p>
            <a:pPr defTabSz="321247" eaLnBrk="0" fontAlgn="base" hangingPunct="0">
              <a:spcBef>
                <a:spcPct val="0"/>
              </a:spcBef>
              <a:spcAft>
                <a:spcPct val="0"/>
              </a:spcAft>
              <a:defRPr/>
            </a:pPr>
            <a:r>
              <a:rPr lang="zh-CN" altLang="en-US" sz="28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cs typeface="DejaVu Sans" charset="0"/>
              </a:rPr>
              <a:t>复活节的故事</a:t>
            </a:r>
            <a:endParaRPr lang="en-US" sz="28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cs typeface="DejaVu Sans" charset="0"/>
            </a:endParaRPr>
          </a:p>
        </p:txBody>
      </p:sp>
      <p:grpSp>
        <p:nvGrpSpPr>
          <p:cNvPr id="8" name="Group 7"/>
          <p:cNvGrpSpPr/>
          <p:nvPr/>
        </p:nvGrpSpPr>
        <p:grpSpPr>
          <a:xfrm>
            <a:off x="6444208" y="44624"/>
            <a:ext cx="2808312" cy="1394678"/>
            <a:chOff x="5508104" y="620688"/>
            <a:chExt cx="2808312" cy="1394678"/>
          </a:xfrm>
        </p:grpSpPr>
        <p:grpSp>
          <p:nvGrpSpPr>
            <p:cNvPr id="11" name="Group 10"/>
            <p:cNvGrpSpPr/>
            <p:nvPr/>
          </p:nvGrpSpPr>
          <p:grpSpPr>
            <a:xfrm>
              <a:off x="5508104" y="620689"/>
              <a:ext cx="2660102" cy="1394677"/>
              <a:chOff x="5508104" y="620689"/>
              <a:chExt cx="2660102" cy="1394677"/>
            </a:xfrm>
          </p:grpSpPr>
          <p:pic>
            <p:nvPicPr>
              <p:cNvPr id="13" name="Picture 1" descr="22_John_Baptist_Prison_JPEG_1024.jpg"/>
              <p:cNvPicPr>
                <a:picLocks noChangeAspect="1"/>
              </p:cNvPicPr>
              <p:nvPr/>
            </p:nvPicPr>
            <p:blipFill rotWithShape="1">
              <a:blip r:embed="rId5"/>
              <a:srcRect l="14936" t="9783" r="12087" b="39201"/>
              <a:stretch/>
            </p:blipFill>
            <p:spPr bwMode="auto">
              <a:xfrm>
                <a:off x="5508104" y="620689"/>
                <a:ext cx="2660102" cy="1394677"/>
              </a:xfrm>
              <a:prstGeom prst="rect">
                <a:avLst/>
              </a:prstGeom>
              <a:noFill/>
              <a:ln w="9525">
                <a:noFill/>
                <a:miter lim="800000"/>
                <a:headEnd/>
                <a:tailEnd/>
              </a:ln>
            </p:spPr>
          </p:pic>
          <p:sp>
            <p:nvSpPr>
              <p:cNvPr id="14" name="Rectangle 13"/>
              <p:cNvSpPr/>
              <p:nvPr/>
            </p:nvSpPr>
            <p:spPr>
              <a:xfrm>
                <a:off x="6876256" y="692688"/>
                <a:ext cx="1224136" cy="12961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grpSp>
        <p:sp>
          <p:nvSpPr>
            <p:cNvPr id="12" name="TextBox 11"/>
            <p:cNvSpPr txBox="1"/>
            <p:nvPr/>
          </p:nvSpPr>
          <p:spPr>
            <a:xfrm>
              <a:off x="6876256" y="620688"/>
              <a:ext cx="1440160" cy="1384995"/>
            </a:xfrm>
            <a:prstGeom prst="rect">
              <a:avLst/>
            </a:prstGeom>
            <a:noFill/>
          </p:spPr>
          <p:txBody>
            <a:bodyPr wrap="square" rtlCol="0">
              <a:spAutoFit/>
            </a:bodyPr>
            <a:lstStyle/>
            <a:p>
              <a:pPr algn="just">
                <a:defRPr sz="7500" b="1" spc="-218">
                  <a:solidFill>
                    <a:srgbClr val="002060"/>
                  </a:solidFill>
                </a:defRPr>
              </a:pPr>
              <a:r>
                <a:rPr lang="zh-TW" altLang="en-US" sz="2800">
                  <a:solidFill>
                    <a:srgbClr val="000090"/>
                  </a:solidFill>
                </a:rPr>
                <a:t>免费</a:t>
              </a:r>
            </a:p>
            <a:p>
              <a:pPr algn="just">
                <a:defRPr sz="7500" b="1" spc="-119">
                  <a:solidFill>
                    <a:srgbClr val="00B0F0"/>
                  </a:solidFill>
                </a:defRPr>
              </a:pPr>
              <a:r>
                <a:rPr lang="zh-TW" altLang="en-US" sz="2800">
                  <a:solidFill>
                    <a:srgbClr val="36BAD5"/>
                  </a:solidFill>
                </a:rPr>
                <a:t>圣经</a:t>
              </a:r>
            </a:p>
            <a:p>
              <a:pPr algn="just">
                <a:defRPr sz="7500" b="1" spc="-119">
                  <a:solidFill>
                    <a:srgbClr val="002060"/>
                  </a:solidFill>
                </a:defRPr>
              </a:pPr>
              <a:r>
                <a:rPr lang="zh-TW" altLang="en-US" sz="2800">
                  <a:solidFill>
                    <a:srgbClr val="000090"/>
                  </a:solidFill>
                </a:rPr>
                <a:t>图片</a:t>
              </a:r>
            </a:p>
          </p:txBody>
        </p:sp>
      </p:grpSp>
    </p:spTree>
    <p:extLst>
      <p:ext uri="{BB962C8B-B14F-4D97-AF65-F5344CB8AC3E}">
        <p14:creationId xmlns:p14="http://schemas.microsoft.com/office/powerpoint/2010/main" val="15724213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27452889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4712589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5274123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79330349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15452788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71935510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36965816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1649" name="Picture 3" descr="03_Lost_Coin_1024.jpg                                          00D23280Drive A                        7C2684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51155798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21129181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12675968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91746819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79389340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23172671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60589359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91919276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49766922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52234717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3444794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3697" name="Picture 3" descr="04_Lost_Coin_1024.jpg                                          00D23280Drive A                        7C2684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28880794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66007116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73778969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6" name="Shape 217"/>
          <p:cNvSpPr txBox="1">
            <a:spLocks/>
          </p:cNvSpPr>
          <p:nvPr/>
        </p:nvSpPr>
        <p:spPr bwMode="auto">
          <a:xfrm>
            <a:off x="36512" y="4335388"/>
            <a:ext cx="9144000" cy="829777"/>
          </a:xfrm>
          <a:prstGeom prst="rect">
            <a:avLst/>
          </a:prstGeom>
          <a:solidFill>
            <a:srgbClr val="FFFFFF"/>
          </a:solidFill>
          <a:ln w="9525">
            <a:noFill/>
            <a:miter lim="800000"/>
            <a:headEnd/>
            <a:tailEnd/>
          </a:ln>
        </p:spPr>
        <p:txBody>
          <a:bodyPr vert="horz" wrap="square" lIns="32887" tIns="32887" rIns="32887" bIns="32887" numCol="1" anchor="ctr" anchorCtr="0" compatLnSpc="1">
            <a:prstTxWarp prst="textNoShape">
              <a:avLst/>
            </a:prstTxWarp>
          </a:bodyPr>
          <a:lstStyle>
            <a:lvl1pPr algn="ctr" defTabSz="311670" rtl="0" eaLnBrk="0" fontAlgn="base" hangingPunct="0">
              <a:spcBef>
                <a:spcPct val="0"/>
              </a:spcBef>
              <a:spcAft>
                <a:spcPct val="0"/>
              </a:spcAft>
              <a:defRPr sz="4200" kern="1200" spc="-200">
                <a:solidFill>
                  <a:srgbClr val="808080"/>
                </a:solidFill>
                <a:latin typeface="Arial"/>
                <a:ea typeface="Arial"/>
                <a:cs typeface="Arial"/>
                <a:sym typeface="Arial"/>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r>
              <a:rPr lang="zh-TW" altLang="en-US" sz="6000"/>
              <a:t>图片中的文字</a:t>
            </a:r>
          </a:p>
        </p:txBody>
      </p:sp>
      <p:sp>
        <p:nvSpPr>
          <p:cNvPr id="7" name="Shape 218"/>
          <p:cNvSpPr/>
          <p:nvPr/>
        </p:nvSpPr>
        <p:spPr>
          <a:xfrm>
            <a:off x="4790628" y="594265"/>
            <a:ext cx="4029844" cy="3554815"/>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algn="just">
              <a:defRPr sz="7500" b="1" spc="-218">
                <a:solidFill>
                  <a:srgbClr val="002060"/>
                </a:solidFill>
              </a:defRPr>
            </a:pPr>
            <a:r>
              <a:rPr sz="7500" b="1" spc="-218" dirty="0" err="1">
                <a:solidFill>
                  <a:srgbClr val="002060"/>
                </a:solidFill>
              </a:rPr>
              <a:t>免费</a:t>
            </a:r>
            <a:endParaRPr sz="7500" b="1" spc="-218" dirty="0">
              <a:solidFill>
                <a:srgbClr val="002060"/>
              </a:solidFill>
            </a:endParaRPr>
          </a:p>
          <a:p>
            <a:pPr algn="just">
              <a:defRPr sz="7500" b="1" spc="-119">
                <a:solidFill>
                  <a:srgbClr val="00B0F0"/>
                </a:solidFill>
              </a:defRPr>
            </a:pPr>
            <a:r>
              <a:rPr sz="7500" b="1" spc="-119" dirty="0" err="1">
                <a:solidFill>
                  <a:srgbClr val="00B0F0"/>
                </a:solidFill>
              </a:rPr>
              <a:t>圣经</a:t>
            </a:r>
            <a:endParaRPr sz="7500" b="1" spc="-119" dirty="0">
              <a:solidFill>
                <a:srgbClr val="00B0F0"/>
              </a:solidFill>
            </a:endParaRPr>
          </a:p>
          <a:p>
            <a:pPr algn="just">
              <a:defRPr sz="7500" b="1" spc="-119">
                <a:solidFill>
                  <a:srgbClr val="002060"/>
                </a:solidFill>
              </a:defRPr>
            </a:pPr>
            <a:r>
              <a:rPr sz="7500" b="1" spc="-119" dirty="0" err="1">
                <a:solidFill>
                  <a:srgbClr val="002060"/>
                </a:solidFill>
              </a:rPr>
              <a:t>图片</a:t>
            </a:r>
            <a:endParaRPr sz="7500" b="1" spc="-119" dirty="0">
              <a:solidFill>
                <a:srgbClr val="002060"/>
              </a:solidFill>
            </a:endParaRPr>
          </a:p>
        </p:txBody>
      </p:sp>
      <p:sp>
        <p:nvSpPr>
          <p:cNvPr id="5" name="Title 4"/>
          <p:cNvSpPr>
            <a:spLocks noGrp="1"/>
          </p:cNvSpPr>
          <p:nvPr>
            <p:ph type="ctrTitle"/>
          </p:nvPr>
        </p:nvSpPr>
        <p:spPr>
          <a:xfrm>
            <a:off x="9252520" y="1484784"/>
            <a:ext cx="2230016" cy="2810743"/>
          </a:xfrm>
        </p:spPr>
        <p:txBody>
          <a:bodyPr/>
          <a:lstStyle/>
          <a:p>
            <a:r>
              <a:rPr lang="en-US"/>
              <a:t>Free</a:t>
            </a:r>
            <a:r>
              <a:rPr lang="en-US" baseline="0"/>
              <a:t> Bible Images</a:t>
            </a:r>
            <a:endParaRPr lang="en-US"/>
          </a:p>
        </p:txBody>
      </p:sp>
      <p:sp>
        <p:nvSpPr>
          <p:cNvPr id="9" name="Title 1"/>
          <p:cNvSpPr txBox="1">
            <a:spLocks/>
          </p:cNvSpPr>
          <p:nvPr/>
        </p:nvSpPr>
        <p:spPr bwMode="auto">
          <a:xfrm>
            <a:off x="0" y="20039"/>
            <a:ext cx="9144000" cy="672657"/>
          </a:xfrm>
          <a:prstGeom prst="rect">
            <a:avLst/>
          </a:prstGeom>
          <a:noFill/>
          <a:ln w="9525">
            <a:noFill/>
            <a:miter lim="800000"/>
            <a:headEnd/>
            <a:tailEnd/>
          </a:ln>
          <a:effectLst/>
          <a:extLst/>
        </p:spPr>
        <p:txBody>
          <a:bodyPr vert="horz" wrap="square" lIns="63288" tIns="32910" rIns="63288" bIns="3291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defTabSz="321503" eaLnBrk="1" hangingPunct="1">
              <a:buClr>
                <a:srgbClr val="000000"/>
              </a:buClr>
              <a:buSzPct val="100000"/>
              <a:buFont typeface="Times New Roman" charset="0"/>
              <a:buNone/>
            </a:pPr>
            <a:r>
              <a:rPr lang="zh-TW" altLang="en-US" sz="3200" b="1" kern="0">
                <a:solidFill>
                  <a:srgbClr val="000000"/>
                </a:solidFill>
                <a:ea typeface="ＭＳ Ｐゴシック"/>
                <a:cs typeface="DejaVu Sans"/>
              </a:rPr>
              <a:t>授权使用</a:t>
            </a:r>
            <a:endParaRPr lang="en-US" sz="3200" b="1" kern="0">
              <a:solidFill>
                <a:srgbClr val="000000"/>
              </a:solidFill>
              <a:ea typeface="ＭＳ Ｐゴシック"/>
              <a:cs typeface="DejaVu Sans"/>
            </a:endParaRPr>
          </a:p>
        </p:txBody>
      </p:sp>
    </p:spTree>
    <p:extLst>
      <p:ext uri="{BB962C8B-B14F-4D97-AF65-F5344CB8AC3E}">
        <p14:creationId xmlns:p14="http://schemas.microsoft.com/office/powerpoint/2010/main" val="161552666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extLst/>
          </a:blip>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lstStyle>
            <a:lvl1pPr defTabSz="314884">
              <a:defRPr sz="3100" b="1">
                <a:latin typeface="Times New Roman"/>
                <a:ea typeface="Times New Roman"/>
                <a:cs typeface="Times New Roman"/>
                <a:sym typeface="Times New Roman"/>
              </a:defRPr>
            </a:lvl1pPr>
          </a:lstStyle>
          <a:p>
            <a:r>
              <a:t>授权使用</a:t>
            </a:r>
          </a:p>
        </p:txBody>
      </p:sp>
      <p:sp>
        <p:nvSpPr>
          <p:cNvPr id="222" name="Shape 222"/>
          <p:cNvSpPr/>
          <p:nvPr/>
        </p:nvSpPr>
        <p:spPr>
          <a:xfrm>
            <a:off x="554312" y="2576522"/>
            <a:ext cx="4737768"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hangingPunct="0">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由Lumo Project出版独家资源，我们特此通知您我们不授权将这些图片发放给除</a:t>
            </a:r>
            <a:r>
              <a:rPr sz="1300" u="sng" kern="0">
                <a:solidFill>
                  <a:srgbClr val="0000FF"/>
                </a:solidFill>
                <a:uFill>
                  <a:solidFill>
                    <a:srgbClr val="0000FF"/>
                  </a:solidFill>
                </a:uFill>
                <a:latin typeface="Times New Roman"/>
                <a:ea typeface="Times New Roman"/>
                <a:cs typeface="Times New Roman"/>
                <a:sym typeface="Times New Roman"/>
                <a:hlinkClick r:id="rId3"/>
              </a:rPr>
              <a:t>freebibleimages.org</a:t>
            </a:r>
            <a:r>
              <a:rPr sz="1300" kern="0">
                <a:solidFill>
                  <a:srgbClr val="000000"/>
                </a:solidFill>
                <a:latin typeface="Times New Roman"/>
                <a:ea typeface="Times New Roman"/>
                <a:cs typeface="Times New Roman"/>
                <a:sym typeface="Times New Roman"/>
              </a:rPr>
              <a:t>客户以外的任何人。</a:t>
            </a:r>
            <a:endParaRPr lang="en-US" sz="1300" kern="0">
              <a:solidFill>
                <a:srgbClr val="000000"/>
              </a:solidFill>
              <a:latin typeface="Times New Roman"/>
              <a:ea typeface="Times New Roman"/>
              <a:cs typeface="Times New Roman"/>
              <a:sym typeface="Times New Roman"/>
            </a:endParaRPr>
          </a:p>
          <a:p>
            <a:pPr hangingPunct="0">
              <a:defRPr sz="1300">
                <a:latin typeface="Times New Roman"/>
                <a:ea typeface="Times New Roman"/>
                <a:cs typeface="Times New Roman"/>
                <a:sym typeface="Times New Roman"/>
              </a:defRPr>
            </a:pPr>
            <a:endParaRPr sz="1300" kern="0">
              <a:solidFill>
                <a:srgbClr val="000000"/>
              </a:solidFill>
              <a:latin typeface="Times New Roman"/>
              <a:ea typeface="Times New Roman"/>
              <a:cs typeface="Times New Roman"/>
              <a:sym typeface="Times New Roman"/>
            </a:endParaRPr>
          </a:p>
        </p:txBody>
      </p:sp>
      <p:sp>
        <p:nvSpPr>
          <p:cNvPr id="223" name="Shape 223"/>
          <p:cNvSpPr>
            <a:spLocks noChangeAspect="1"/>
          </p:cNvSpPr>
          <p:nvPr/>
        </p:nvSpPr>
        <p:spPr>
          <a:xfrm>
            <a:off x="1187624"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hangingPunct="0">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马太福音</a:t>
            </a:r>
          </a:p>
          <a:p>
            <a:pPr algn="ctr" hangingPunct="0">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d</a:t>
            </a:r>
          </a:p>
        </p:txBody>
      </p:sp>
      <p:sp>
        <p:nvSpPr>
          <p:cNvPr id="224" name="Shape 224"/>
          <p:cNvSpPr>
            <a:spLocks noChangeAspect="1"/>
          </p:cNvSpPr>
          <p:nvPr/>
        </p:nvSpPr>
        <p:spPr>
          <a:xfrm>
            <a:off x="2060809"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hangingPunct="0">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马可福音</a:t>
            </a:r>
          </a:p>
          <a:p>
            <a:pPr algn="ctr" hangingPunct="0">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o</a:t>
            </a:r>
          </a:p>
        </p:txBody>
      </p:sp>
      <p:sp>
        <p:nvSpPr>
          <p:cNvPr id="225" name="Shape 225"/>
          <p:cNvSpPr>
            <a:spLocks noChangeAspect="1"/>
          </p:cNvSpPr>
          <p:nvPr/>
        </p:nvSpPr>
        <p:spPr>
          <a:xfrm>
            <a:off x="2933994"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hangingPunct="0">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路加福音</a:t>
            </a:r>
          </a:p>
          <a:p>
            <a:pPr algn="ctr" hangingPunct="0">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0</a:t>
            </a:r>
          </a:p>
        </p:txBody>
      </p:sp>
      <p:sp>
        <p:nvSpPr>
          <p:cNvPr id="226" name="Shape 226"/>
          <p:cNvSpPr>
            <a:spLocks noChangeAspect="1"/>
          </p:cNvSpPr>
          <p:nvPr/>
        </p:nvSpPr>
        <p:spPr>
          <a:xfrm>
            <a:off x="3807180"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hangingPunct="0">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约翰福音</a:t>
            </a:r>
          </a:p>
          <a:p>
            <a:pPr algn="ctr" hangingPunct="0">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0</a:t>
            </a:r>
          </a:p>
        </p:txBody>
      </p:sp>
      <p:sp>
        <p:nvSpPr>
          <p:cNvPr id="227" name="Shape 227"/>
          <p:cNvSpPr/>
          <p:nvPr/>
        </p:nvSpPr>
        <p:spPr>
          <a:xfrm>
            <a:off x="554312" y="3274428"/>
            <a:ext cx="4711245" cy="987451"/>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p>
            <a:pPr hangingPunct="0">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所有图片不授权用于视频制作、epublishing或者其他媒体。所有下载的图片和文件不可通过除freebibleimages.org以外的其他网站传播，亦不可用于任何破坏基督信仰和福音的处境中。</a:t>
            </a:r>
          </a:p>
          <a:p>
            <a:pPr hangingPunct="0">
              <a:defRPr sz="1300">
                <a:solidFill>
                  <a:srgbClr val="FFFFFF"/>
                </a:solidFill>
                <a:latin typeface="Times New Roman"/>
                <a:ea typeface="Times New Roman"/>
                <a:cs typeface="Times New Roman"/>
                <a:sym typeface="Times New Roman"/>
              </a:defRPr>
            </a:pPr>
            <a:r>
              <a:rPr sz="1300" kern="0">
                <a:solidFill>
                  <a:srgbClr val="FFFFFF"/>
                </a:solidFill>
                <a:latin typeface="Times New Roman"/>
                <a:ea typeface="Times New Roman"/>
                <a:cs typeface="Times New Roman"/>
                <a:sym typeface="Times New Roman"/>
              </a:rPr>
              <a:t>o</a:t>
            </a:r>
          </a:p>
        </p:txBody>
      </p:sp>
      <p:sp>
        <p:nvSpPr>
          <p:cNvPr id="228" name="Shape 228"/>
          <p:cNvSpPr/>
          <p:nvPr/>
        </p:nvSpPr>
        <p:spPr>
          <a:xfrm>
            <a:off x="554312" y="4248515"/>
            <a:ext cx="4881784"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hangingPunct="0">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图片仅供教育展示、博客和社交媒体使用；所有用途均需注明出处</a:t>
            </a:r>
            <a:br>
              <a:rPr lang="en-US" sz="1300" kern="0">
                <a:solidFill>
                  <a:srgbClr val="000000"/>
                </a:solidFill>
                <a:latin typeface="Times New Roman"/>
                <a:ea typeface="Times New Roman"/>
                <a:cs typeface="Times New Roman"/>
                <a:sym typeface="Times New Roman"/>
              </a:rPr>
            </a:br>
            <a:r>
              <a:rPr sz="1300" u="sng" kern="0">
                <a:solidFill>
                  <a:srgbClr val="0000FF"/>
                </a:solidFill>
                <a:uFill>
                  <a:solidFill>
                    <a:srgbClr val="0000FF"/>
                  </a:solidFill>
                </a:uFill>
                <a:latin typeface="Times New Roman"/>
                <a:ea typeface="Times New Roman"/>
                <a:cs typeface="Times New Roman"/>
                <a:sym typeface="Times New Roman"/>
                <a:hlinkClick r:id="rId4"/>
              </a:rPr>
              <a:t>www.LumoProject.com</a:t>
            </a:r>
            <a:endParaRPr lang="en-US" sz="1300" u="sng" kern="0">
              <a:solidFill>
                <a:srgbClr val="0000FF"/>
              </a:solidFill>
              <a:uFill>
                <a:solidFill>
                  <a:srgbClr val="0000FF"/>
                </a:solidFill>
              </a:uFill>
              <a:latin typeface="Times New Roman"/>
              <a:ea typeface="Times New Roman"/>
              <a:cs typeface="Times New Roman"/>
              <a:sym typeface="Times New Roman"/>
              <a:hlinkClick r:id="rId4"/>
            </a:endParaRPr>
          </a:p>
          <a:p>
            <a:pPr hangingPunct="0">
              <a:defRPr sz="1300">
                <a:latin typeface="Times New Roman"/>
                <a:ea typeface="Times New Roman"/>
                <a:cs typeface="Times New Roman"/>
                <a:sym typeface="Times New Roman"/>
              </a:defRPr>
            </a:pPr>
            <a:endParaRPr sz="1300" u="sng" kern="0">
              <a:solidFill>
                <a:srgbClr val="0000FF"/>
              </a:solidFill>
              <a:uFill>
                <a:solidFill>
                  <a:srgbClr val="0000FF"/>
                </a:solidFill>
              </a:uFill>
              <a:latin typeface="Times New Roman"/>
              <a:ea typeface="Times New Roman"/>
              <a:cs typeface="Times New Roman"/>
              <a:sym typeface="Times New Roman"/>
              <a:hlinkClick r:id="rId4"/>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32887" tIns="32887" rIns="32887" bIns="32887" anchor="ctr">
            <a:normAutofit/>
          </a:bodyPr>
          <a:lstStyle/>
          <a:p>
            <a:pPr algn="ctr" defTabSz="314884" hangingPunct="0">
              <a:defRPr sz="1000" spc="-100">
                <a:latin typeface="Times New Roman"/>
                <a:ea typeface="Times New Roman"/>
                <a:cs typeface="Times New Roman"/>
                <a:sym typeface="Times New Roman"/>
              </a:defRPr>
            </a:pPr>
            <a:r>
              <a:rPr sz="1000" kern="0" spc="50">
                <a:solidFill>
                  <a:srgbClr val="000000"/>
                </a:solidFill>
                <a:latin typeface="Times New Roman"/>
                <a:ea typeface="Times New Roman"/>
                <a:cs typeface="Times New Roman"/>
                <a:sym typeface="Times New Roman"/>
              </a:rPr>
              <a:t>图片声明 BBM</a:t>
            </a:r>
            <a:br>
              <a:rPr sz="1000" kern="0" spc="50">
                <a:solidFill>
                  <a:srgbClr val="000000"/>
                </a:solidFill>
                <a:latin typeface="Times New Roman"/>
                <a:ea typeface="Times New Roman"/>
                <a:cs typeface="Times New Roman"/>
                <a:sym typeface="Times New Roman"/>
              </a:rPr>
            </a:br>
            <a:r>
              <a:rPr sz="1000" kern="0" spc="50">
                <a:solidFill>
                  <a:srgbClr val="000000"/>
                </a:solidFill>
                <a:latin typeface="Times New Roman"/>
                <a:ea typeface="Times New Roman"/>
                <a:cs typeface="Times New Roman"/>
                <a:sym typeface="Times New Roman"/>
              </a:rPr>
              <a:t>© 版权所有</a:t>
            </a:r>
          </a:p>
          <a:p>
            <a:pPr algn="ctr" defTabSz="314884" hangingPunct="0">
              <a:defRPr sz="1000" spc="-100">
                <a:latin typeface="Times New Roman"/>
                <a:ea typeface="Times New Roman"/>
                <a:cs typeface="Times New Roman"/>
                <a:sym typeface="Times New Roman"/>
              </a:defRPr>
            </a:pPr>
            <a:r>
              <a:rPr sz="1000" kern="0" spc="50">
                <a:solidFill>
                  <a:srgbClr val="000000"/>
                </a:solidFill>
                <a:latin typeface="Arial"/>
                <a:ea typeface="Times New Roman"/>
                <a:cs typeface="Arial"/>
                <a:sym typeface="Times New Roman"/>
              </a:rPr>
              <a:t>www.bigbookmedia.com</a:t>
            </a:r>
          </a:p>
        </p:txBody>
      </p:sp>
    </p:spTree>
    <p:extLst>
      <p:ext uri="{BB962C8B-B14F-4D97-AF65-F5344CB8AC3E}">
        <p14:creationId xmlns:p14="http://schemas.microsoft.com/office/powerpoint/2010/main" val="2196015187"/>
      </p:ext>
    </p:extLst>
  </p:cSld>
  <p:clrMapOvr>
    <a:masterClrMapping/>
  </p:clrMapOvr>
  <p:transition spd="med"/>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78423" y="-1679215"/>
            <a:ext cx="7772400" cy="1470025"/>
          </a:xfrm>
        </p:spPr>
        <p:txBody>
          <a:bodyPr/>
          <a:lstStyle/>
          <a:p>
            <a:r>
              <a:rPr lang="en-US" dirty="0"/>
              <a:t>Palm Sunday</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38" y="0"/>
            <a:ext cx="9127520" cy="6858000"/>
          </a:xfrm>
          <a:prstGeom prst="rect">
            <a:avLst/>
          </a:prstGeom>
        </p:spPr>
      </p:pic>
      <p:sp>
        <p:nvSpPr>
          <p:cNvPr id="11" name="TextBox 10"/>
          <p:cNvSpPr txBox="1"/>
          <p:nvPr/>
        </p:nvSpPr>
        <p:spPr>
          <a:xfrm>
            <a:off x="0" y="0"/>
            <a:ext cx="4248472" cy="2554545"/>
          </a:xfrm>
          <a:prstGeom prst="rect">
            <a:avLst/>
          </a:prstGeom>
          <a:noFill/>
        </p:spPr>
        <p:txBody>
          <a:bodyPr wrap="square" rtlCol="0">
            <a:spAutoFit/>
          </a:bodyPr>
          <a:lstStyle/>
          <a:p>
            <a:pPr eaLnBrk="0" fontAlgn="base" hangingPunct="0">
              <a:spcBef>
                <a:spcPct val="0"/>
              </a:spcBef>
              <a:spcAft>
                <a:spcPct val="0"/>
              </a:spcAft>
            </a:pPr>
            <a:endParaRPr lang="en-US" altLang="zh-CN" sz="3000" b="1" i="1" dirty="0">
              <a:solidFill>
                <a:srgbClr val="1F497D">
                  <a:lumMod val="40000"/>
                  <a:lumOff val="60000"/>
                </a:srgbClr>
              </a:solidFill>
              <a:latin typeface="KaiTi" panose="02010609060101010101" pitchFamily="49" charset="-122"/>
              <a:ea typeface="KaiTi" panose="02010609060101010101" pitchFamily="49" charset="-122"/>
              <a:cs typeface="ＭＳ Ｐゴシック" charset="0"/>
            </a:endParaRPr>
          </a:p>
          <a:p>
            <a:pPr eaLnBrk="0" fontAlgn="base" hangingPunct="0">
              <a:spcBef>
                <a:spcPct val="0"/>
              </a:spcBef>
              <a:spcAft>
                <a:spcPct val="0"/>
              </a:spcAft>
            </a:pPr>
            <a:r>
              <a:rPr lang="zh-CN" altLang="en-US" sz="13000" b="1" i="1" dirty="0">
                <a:solidFill>
                  <a:srgbClr val="4BACC6">
                    <a:lumMod val="75000"/>
                  </a:srgbClr>
                </a:solidFill>
                <a:latin typeface="KaiTi" panose="02010609060101010101" pitchFamily="49" charset="-122"/>
                <a:ea typeface="KaiTi" panose="02010609060101010101" pitchFamily="49" charset="-122"/>
                <a:cs typeface="ＭＳ Ｐゴシック" charset="0"/>
              </a:rPr>
              <a:t>圣枝</a:t>
            </a:r>
            <a:endParaRPr lang="en-SG" sz="13000" b="1" i="1" dirty="0">
              <a:solidFill>
                <a:srgbClr val="4BACC6">
                  <a:lumMod val="75000"/>
                </a:srgbClr>
              </a:solidFill>
              <a:latin typeface="KaiTi" panose="02010609060101010101" pitchFamily="49" charset="-122"/>
              <a:ea typeface="KaiTi" panose="02010609060101010101" pitchFamily="49" charset="-122"/>
              <a:cs typeface="ＭＳ Ｐゴシック" charset="0"/>
            </a:endParaRPr>
          </a:p>
        </p:txBody>
      </p:sp>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1493911" y="1070994"/>
            <a:ext cx="1800199" cy="4788026"/>
          </a:xfrm>
          <a:prstGeom prst="rect">
            <a:avLst/>
          </a:prstGeom>
        </p:spPr>
      </p:pic>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6029908" y="1251013"/>
            <a:ext cx="1800199" cy="4427984"/>
          </a:xfrm>
          <a:prstGeom prst="rect">
            <a:avLst/>
          </a:prstGeom>
        </p:spPr>
      </p:pic>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1961967" y="1539041"/>
            <a:ext cx="864093" cy="4788026"/>
          </a:xfrm>
          <a:prstGeom prst="rect">
            <a:avLst/>
          </a:prstGeom>
        </p:spPr>
      </p:pic>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6354452" y="1539042"/>
            <a:ext cx="864093" cy="4788026"/>
          </a:xfrm>
          <a:prstGeom prst="rect">
            <a:avLst/>
          </a:prstGeom>
        </p:spPr>
      </p:pic>
      <p:sp>
        <p:nvSpPr>
          <p:cNvPr id="16" name="Rectangle 15"/>
          <p:cNvSpPr/>
          <p:nvPr/>
        </p:nvSpPr>
        <p:spPr>
          <a:xfrm>
            <a:off x="1115616" y="2492896"/>
            <a:ext cx="7632848" cy="1846659"/>
          </a:xfrm>
          <a:prstGeom prst="rect">
            <a:avLst/>
          </a:prstGeom>
          <a:noFill/>
        </p:spPr>
        <p:txBody>
          <a:bodyPr wrap="square" lIns="0" tIns="0" rIns="0" bIns="0">
            <a:spAutoFit/>
          </a:bodyPr>
          <a:lstStyle/>
          <a:p>
            <a:pPr eaLnBrk="0" fontAlgn="base" hangingPunct="0">
              <a:spcBef>
                <a:spcPct val="0"/>
              </a:spcBef>
              <a:spcAft>
                <a:spcPct val="0"/>
              </a:spcAft>
            </a:pPr>
            <a:r>
              <a:rPr lang="zh-CN" altLang="en-US" sz="11500" dirty="0">
                <a:solidFill>
                  <a:prstClr val="black"/>
                </a:solidFill>
                <a:latin typeface="Arial" charset="0"/>
                <a:ea typeface="ＭＳ Ｐゴシック" charset="0"/>
                <a:cs typeface="ＭＳ Ｐゴシック" charset="0"/>
              </a:rPr>
              <a:t>     </a:t>
            </a:r>
            <a:r>
              <a:rPr lang="zh-CN" altLang="en-US" sz="12000" dirty="0">
                <a:solidFill>
                  <a:srgbClr val="008000"/>
                </a:solidFill>
                <a:latin typeface="Arial" charset="0"/>
                <a:ea typeface="ＭＳ Ｐゴシック" charset="0"/>
                <a:cs typeface="ＭＳ Ｐゴシック" charset="0"/>
              </a:rPr>
              <a:t>主日</a:t>
            </a:r>
            <a:r>
              <a:rPr lang="zh-CN" altLang="en-US" sz="11500" dirty="0">
                <a:solidFill>
                  <a:prstClr val="black"/>
                </a:solidFill>
                <a:latin typeface="Arial" charset="0"/>
                <a:ea typeface="ＭＳ Ｐゴシック" charset="0"/>
                <a:cs typeface="ＭＳ Ｐゴシック" charset="0"/>
              </a:rPr>
              <a:t>      </a:t>
            </a:r>
            <a:endParaRPr lang="en-SG" sz="11500" dirty="0">
              <a:solidFill>
                <a:prstClr val="black"/>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760761076"/>
      </p:ext>
    </p:extLst>
  </p:cSld>
  <p:clrMapOvr>
    <a:masterClrMapping/>
  </p:clrMapOvr>
  <p:transition spd="slow">
    <p:fade/>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228600" y="-1245512"/>
            <a:ext cx="6858000" cy="914400"/>
          </a:xfrm>
        </p:spPr>
        <p:txBody>
          <a:bodyPr/>
          <a:lstStyle/>
          <a:p>
            <a:r>
              <a:rPr lang="en-US" dirty="0">
                <a:latin typeface="Calibri" charset="0"/>
              </a:rPr>
              <a:t>Palm Sunday</a:t>
            </a:r>
          </a:p>
        </p:txBody>
      </p:sp>
      <p:pic>
        <p:nvPicPr>
          <p:cNvPr id="2" name="Picture 1" descr="Palm Sunday-Palm Branches.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845038"/>
            <a:ext cx="4271369" cy="5582383"/>
          </a:xfrm>
          <a:prstGeom prst="rect">
            <a:avLst/>
          </a:prstGeom>
        </p:spPr>
      </p:pic>
      <p:pic>
        <p:nvPicPr>
          <p:cNvPr id="3" name="Picture 2"/>
          <p:cNvPicPr>
            <a:picLocks noChangeAspect="1"/>
          </p:cNvPicPr>
          <p:nvPr/>
        </p:nvPicPr>
        <p:blipFill>
          <a:blip r:embed="rId4"/>
          <a:stretch>
            <a:fillRect/>
          </a:stretch>
        </p:blipFill>
        <p:spPr>
          <a:xfrm>
            <a:off x="3578017" y="2080473"/>
            <a:ext cx="5565983" cy="4116021"/>
          </a:xfrm>
          <a:prstGeom prst="rect">
            <a:avLst/>
          </a:prstGeom>
        </p:spPr>
      </p:pic>
    </p:spTree>
    <p:extLst>
      <p:ext uri="{BB962C8B-B14F-4D97-AF65-F5344CB8AC3E}">
        <p14:creationId xmlns:p14="http://schemas.microsoft.com/office/powerpoint/2010/main" val="2055737433"/>
      </p:ext>
    </p:extLst>
  </p:cSld>
  <p:clrMapOvr>
    <a:masterClrMapping/>
  </p:clrMapOvr>
  <p:transition spd="slow">
    <p:fade/>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pic>
        <p:nvPicPr>
          <p:cNvPr id="4" name="Picture 3"/>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983764" y="5696156"/>
            <a:ext cx="3160236" cy="1161843"/>
          </a:xfrm>
          <a:prstGeom prst="rect">
            <a:avLst/>
          </a:prstGeom>
        </p:spPr>
      </p:pic>
      <p:sp>
        <p:nvSpPr>
          <p:cNvPr id="900098" name="Rectangle 2"/>
          <p:cNvSpPr>
            <a:spLocks noGrp="1" noChangeArrowheads="1"/>
          </p:cNvSpPr>
          <p:nvPr>
            <p:ph type="ctrTitle"/>
          </p:nvPr>
        </p:nvSpPr>
        <p:spPr>
          <a:xfrm>
            <a:off x="0" y="4724400"/>
            <a:ext cx="9144000" cy="2016125"/>
          </a:xfrm>
          <a:effectLst>
            <a:outerShdw blurRad="63500" dist="35921" dir="2700000" algn="ctr" rotWithShape="0">
              <a:schemeClr val="tx2">
                <a:alpha val="74998"/>
              </a:schemeClr>
            </a:outerShdw>
          </a:effectLst>
          <a:extLst/>
        </p:spPr>
        <p:txBody>
          <a:bodyPr/>
          <a:lstStyle/>
          <a:p>
            <a:pPr>
              <a:defRPr/>
            </a:pPr>
            <a:r>
              <a:rPr lang="zh-CN" altLang="en-US" sz="6000" b="1" i="1" dirty="0">
                <a:effectLst>
                  <a:glow rad="127000">
                    <a:schemeClr val="tx1"/>
                  </a:glow>
                </a:effectLst>
                <a:latin typeface="Arial" charset="0"/>
                <a:ea typeface="ＭＳ Ｐゴシック" charset="0"/>
                <a:cs typeface="ＭＳ Ｐゴシック" charset="0"/>
              </a:rPr>
              <a:t>从圣枝到十架</a:t>
            </a:r>
            <a:endParaRPr lang="en-US" sz="6000" b="1" i="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87154690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5793" name="Picture 3" descr="sf_triumphant_03.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2468563"/>
            <a:ext cx="9144000" cy="6858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45795" name="Picture 2" descr="sf_triumphant_01.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287" y="38135"/>
            <a:ext cx="9144000" cy="685800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545796" name="Title 1"/>
          <p:cNvSpPr txBox="1">
            <a:spLocks/>
          </p:cNvSpPr>
          <p:nvPr/>
        </p:nvSpPr>
        <p:spPr bwMode="auto">
          <a:xfrm>
            <a:off x="685800" y="1700808"/>
            <a:ext cx="7772400" cy="1000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1275" tIns="45638" rIns="91275" bIns="45638" anchor="ctr"/>
          <a:lstStyle>
            <a:lvl1pPr defTabSz="457200" eaLnBrk="0" hangingPunct="0">
              <a:defRPr sz="2400">
                <a:solidFill>
                  <a:schemeClr val="tx1"/>
                </a:solidFill>
                <a:latin typeface="Times New Roman" charset="0"/>
                <a:ea typeface="ＭＳ Ｐゴシック" charset="0"/>
                <a:cs typeface="ＭＳ Ｐゴシック" charset="0"/>
              </a:defRPr>
            </a:lvl1pPr>
            <a:lvl2pPr marL="742950" indent="-285750" defTabSz="457200" eaLnBrk="0" hangingPunct="0">
              <a:defRPr sz="2400">
                <a:solidFill>
                  <a:schemeClr val="tx1"/>
                </a:solidFill>
                <a:latin typeface="Times New Roman" charset="0"/>
                <a:ea typeface="ＭＳ Ｐゴシック" charset="0"/>
              </a:defRPr>
            </a:lvl2pPr>
            <a:lvl3pPr marL="1143000" indent="-228600" defTabSz="457200" eaLnBrk="0" hangingPunct="0">
              <a:defRPr sz="2400">
                <a:solidFill>
                  <a:schemeClr val="tx1"/>
                </a:solidFill>
                <a:latin typeface="Times New Roman" charset="0"/>
                <a:ea typeface="ＭＳ Ｐゴシック" charset="0"/>
              </a:defRPr>
            </a:lvl3pPr>
            <a:lvl4pPr marL="1600200" indent="-228600" defTabSz="457200" eaLnBrk="0" hangingPunct="0">
              <a:defRPr sz="2400">
                <a:solidFill>
                  <a:schemeClr val="tx1"/>
                </a:solidFill>
                <a:latin typeface="Times New Roman" charset="0"/>
                <a:ea typeface="ＭＳ Ｐゴシック" charset="0"/>
              </a:defRPr>
            </a:lvl4pPr>
            <a:lvl5pPr marL="2057400" indent="-228600" defTabSz="4572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fontAlgn="base" hangingPunct="1">
              <a:spcBef>
                <a:spcPct val="0"/>
              </a:spcBef>
              <a:spcAft>
                <a:spcPct val="0"/>
              </a:spcAft>
            </a:pPr>
            <a:r>
              <a:rPr lang="zh-CN" altLang="en-US" sz="4400" dirty="0">
                <a:solidFill>
                  <a:srgbClr val="800000"/>
                </a:solidFill>
                <a:latin typeface="Capitals" charset="0"/>
                <a:cs typeface="Capitals" charset="0"/>
              </a:rPr>
              <a:t>马太</a:t>
            </a:r>
            <a:r>
              <a:rPr lang="en-US" sz="4400" dirty="0">
                <a:solidFill>
                  <a:srgbClr val="800000"/>
                </a:solidFill>
                <a:latin typeface="Capitals" charset="0"/>
                <a:cs typeface="Capitals" charset="0"/>
              </a:rPr>
              <a:t> 21:9</a:t>
            </a:r>
          </a:p>
        </p:txBody>
      </p:sp>
      <p:sp>
        <p:nvSpPr>
          <p:cNvPr id="545794" name="Title 1"/>
          <p:cNvSpPr>
            <a:spLocks noGrp="1"/>
          </p:cNvSpPr>
          <p:nvPr>
            <p:ph type="ctrTitle"/>
          </p:nvPr>
        </p:nvSpPr>
        <p:spPr>
          <a:xfrm>
            <a:off x="827584" y="700683"/>
            <a:ext cx="7772400" cy="1000125"/>
          </a:xfrm>
          <a:solidFill>
            <a:srgbClr val="800000"/>
          </a:solidFill>
        </p:spPr>
        <p:txBody>
          <a:bodyPr/>
          <a:lstStyle/>
          <a:p>
            <a:pPr eaLnBrk="1" hangingPunct="1"/>
            <a:r>
              <a:rPr lang="zh-CN" altLang="en-US" dirty="0">
                <a:solidFill>
                  <a:schemeClr val="bg1"/>
                </a:solidFill>
                <a:latin typeface="Capitals" charset="0"/>
                <a:cs typeface="Capitals" charset="0"/>
              </a:rPr>
              <a:t>凯旋进圣城</a:t>
            </a:r>
            <a:endParaRPr lang="en-US" dirty="0">
              <a:solidFill>
                <a:schemeClr val="bg1"/>
              </a:solidFill>
              <a:latin typeface="Capitals" charset="0"/>
              <a:cs typeface="Capitals" charset="0"/>
            </a:endParaRPr>
          </a:p>
        </p:txBody>
      </p:sp>
    </p:spTree>
    <p:extLst>
      <p:ext uri="{BB962C8B-B14F-4D97-AF65-F5344CB8AC3E}">
        <p14:creationId xmlns:p14="http://schemas.microsoft.com/office/powerpoint/2010/main" val="3763365563"/>
      </p:ext>
    </p:extLst>
  </p:cSld>
  <p:clrMapOvr>
    <a:masterClrMapping/>
  </p:clrMapOvr>
  <p:transition spd="slow">
    <p:fade/>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724435"/>
            <a:ext cx="9144000" cy="2016125"/>
          </a:xfrm>
          <a:effectLst>
            <a:outerShdw blurRad="63500" dist="35921" dir="2700000" algn="ctr" rotWithShape="0">
              <a:schemeClr val="tx2">
                <a:alpha val="74998"/>
              </a:schemeClr>
            </a:outerShdw>
          </a:effectLst>
          <a:extLst/>
        </p:spPr>
        <p:txBody>
          <a:bodyPr/>
          <a:lstStyle/>
          <a:p>
            <a:pPr>
              <a:defRPr/>
            </a:pPr>
            <a:r>
              <a:rPr lang="zh-CN" altLang="en-US" sz="5400" b="1" dirty="0">
                <a:effectLst>
                  <a:glow rad="127000">
                    <a:schemeClr val="tx1"/>
                  </a:glow>
                </a:effectLst>
                <a:latin typeface="Arial" charset="0"/>
                <a:ea typeface="ＭＳ Ｐゴシック" charset="0"/>
                <a:cs typeface="ＭＳ Ｐゴシック" charset="0"/>
              </a:rPr>
              <a:t>凯旋进圣城</a:t>
            </a:r>
            <a:endParaRPr lang="en-US" sz="5400" b="1" dirty="0">
              <a:effectLst>
                <a:glow rad="127000">
                  <a:schemeClr val="tx1"/>
                </a:glow>
              </a:effectLst>
              <a:latin typeface="Arial" charset="0"/>
              <a:ea typeface="ＭＳ Ｐゴシック" charset="0"/>
              <a:cs typeface="ＭＳ Ｐゴシック" charset="0"/>
            </a:endParaRPr>
          </a:p>
        </p:txBody>
      </p:sp>
      <p:pic>
        <p:nvPicPr>
          <p:cNvPr id="547842"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9689" y="35"/>
            <a:ext cx="9172575" cy="46085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467491654"/>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9889" name="Picture 6" descr="sf_triumphant_08.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317500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49890" name="Title 1"/>
          <p:cNvSpPr>
            <a:spLocks noGrp="1"/>
          </p:cNvSpPr>
          <p:nvPr>
            <p:ph type="ctrTitle"/>
          </p:nvPr>
        </p:nvSpPr>
        <p:spPr>
          <a:xfrm>
            <a:off x="671513" y="-1924015"/>
            <a:ext cx="7772400" cy="1000125"/>
          </a:xfrm>
          <a:solidFill>
            <a:srgbClr val="800000"/>
          </a:solidFill>
        </p:spPr>
        <p:txBody>
          <a:bodyPr/>
          <a:lstStyle/>
          <a:p>
            <a:pPr eaLnBrk="1" hangingPunct="1"/>
            <a:r>
              <a:rPr lang="en-US">
                <a:solidFill>
                  <a:schemeClr val="bg1"/>
                </a:solidFill>
                <a:latin typeface="Capitals" charset="0"/>
                <a:cs typeface="Capitals" charset="0"/>
              </a:rPr>
              <a:t>Triumphant Entry</a:t>
            </a:r>
          </a:p>
        </p:txBody>
      </p:sp>
      <p:sp>
        <p:nvSpPr>
          <p:cNvPr id="549891" name="Title 1"/>
          <p:cNvSpPr txBox="1">
            <a:spLocks/>
          </p:cNvSpPr>
          <p:nvPr/>
        </p:nvSpPr>
        <p:spPr bwMode="auto">
          <a:xfrm>
            <a:off x="671513" y="-961990"/>
            <a:ext cx="7772400" cy="1000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1275" tIns="45638" rIns="91275" bIns="45638" anchor="ctr"/>
          <a:lstStyle>
            <a:lvl1pPr defTabSz="457200" eaLnBrk="0" hangingPunct="0">
              <a:defRPr sz="2400">
                <a:solidFill>
                  <a:schemeClr val="tx1"/>
                </a:solidFill>
                <a:latin typeface="Times New Roman" charset="0"/>
                <a:ea typeface="ＭＳ Ｐゴシック" charset="0"/>
                <a:cs typeface="ＭＳ Ｐゴシック" charset="0"/>
              </a:defRPr>
            </a:lvl1pPr>
            <a:lvl2pPr marL="742950" indent="-285750" defTabSz="457200" eaLnBrk="0" hangingPunct="0">
              <a:defRPr sz="2400">
                <a:solidFill>
                  <a:schemeClr val="tx1"/>
                </a:solidFill>
                <a:latin typeface="Times New Roman" charset="0"/>
                <a:ea typeface="ＭＳ Ｐゴシック" charset="0"/>
              </a:defRPr>
            </a:lvl2pPr>
            <a:lvl3pPr marL="1143000" indent="-228600" defTabSz="457200" eaLnBrk="0" hangingPunct="0">
              <a:defRPr sz="2400">
                <a:solidFill>
                  <a:schemeClr val="tx1"/>
                </a:solidFill>
                <a:latin typeface="Times New Roman" charset="0"/>
                <a:ea typeface="ＭＳ Ｐゴシック" charset="0"/>
              </a:defRPr>
            </a:lvl3pPr>
            <a:lvl4pPr marL="1600200" indent="-228600" defTabSz="457200" eaLnBrk="0" hangingPunct="0">
              <a:defRPr sz="2400">
                <a:solidFill>
                  <a:schemeClr val="tx1"/>
                </a:solidFill>
                <a:latin typeface="Times New Roman" charset="0"/>
                <a:ea typeface="ＭＳ Ｐゴシック" charset="0"/>
              </a:defRPr>
            </a:lvl4pPr>
            <a:lvl5pPr marL="2057400" indent="-228600" defTabSz="4572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fontAlgn="base" hangingPunct="1">
              <a:spcBef>
                <a:spcPct val="0"/>
              </a:spcBef>
              <a:spcAft>
                <a:spcPct val="0"/>
              </a:spcAft>
            </a:pPr>
            <a:r>
              <a:rPr lang="en-US" sz="4400">
                <a:solidFill>
                  <a:srgbClr val="800000"/>
                </a:solidFill>
                <a:latin typeface="Capitals" charset="0"/>
                <a:cs typeface="Capitals" charset="0"/>
              </a:rPr>
              <a:t>Matthew 21:9</a:t>
            </a:r>
          </a:p>
        </p:txBody>
      </p:sp>
      <p:pic>
        <p:nvPicPr>
          <p:cNvPr id="549892" name="Picture 4" descr="sf_triumphant_07.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
            <a:ext cx="9144000" cy="685800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TextBox 1"/>
          <p:cNvSpPr txBox="1"/>
          <p:nvPr/>
        </p:nvSpPr>
        <p:spPr>
          <a:xfrm>
            <a:off x="671512" y="1844824"/>
            <a:ext cx="7932935" cy="3693319"/>
          </a:xfrm>
          <a:prstGeom prst="rect">
            <a:avLst/>
          </a:prstGeom>
          <a:noFill/>
        </p:spPr>
        <p:txBody>
          <a:bodyPr wrap="square" rtlCol="0">
            <a:spAutoFit/>
          </a:bodyPr>
          <a:lstStyle/>
          <a:p>
            <a:pPr algn="ctr"/>
            <a:endParaRPr lang="en-US" altLang="zh-CN" sz="2400" b="1" dirty="0">
              <a:solidFill>
                <a:srgbClr val="C00000"/>
              </a:solidFill>
            </a:endParaRPr>
          </a:p>
          <a:p>
            <a:pPr algn="ctr"/>
            <a:r>
              <a:rPr lang="zh-CN" altLang="en-US" sz="2400" b="1" dirty="0">
                <a:solidFill>
                  <a:srgbClr val="C00000"/>
                </a:solidFill>
              </a:rPr>
              <a:t>前 行 後 随 的 众 人 喊 着 说 ： </a:t>
            </a:r>
            <a:endParaRPr lang="en-US" altLang="zh-CN" sz="2400" b="1" dirty="0">
              <a:solidFill>
                <a:srgbClr val="C00000"/>
              </a:solidFill>
            </a:endParaRPr>
          </a:p>
          <a:p>
            <a:pPr algn="ctr"/>
            <a:r>
              <a:rPr lang="zh-CN" altLang="en-US" sz="2400" b="1" dirty="0">
                <a:solidFill>
                  <a:srgbClr val="C00000"/>
                </a:solidFill>
              </a:rPr>
              <a:t>和 散 那 </a:t>
            </a:r>
            <a:endParaRPr lang="en-US" altLang="zh-CN" sz="2400" b="1" dirty="0">
              <a:solidFill>
                <a:srgbClr val="C00000"/>
              </a:solidFill>
            </a:endParaRPr>
          </a:p>
          <a:p>
            <a:pPr algn="ctr"/>
            <a:r>
              <a:rPr lang="zh-CN" altLang="en-US" sz="2400" b="1" dirty="0">
                <a:solidFill>
                  <a:srgbClr val="C00000"/>
                </a:solidFill>
              </a:rPr>
              <a:t>（ 原 有 求 救 的 意 思 ， 在 此 是 称 颂 的 话 ） </a:t>
            </a:r>
            <a:endParaRPr lang="en-US" altLang="zh-CN" sz="2400" b="1" dirty="0">
              <a:solidFill>
                <a:srgbClr val="C00000"/>
              </a:solidFill>
            </a:endParaRPr>
          </a:p>
          <a:p>
            <a:pPr algn="ctr"/>
            <a:r>
              <a:rPr lang="zh-CN" altLang="en-US" sz="2400" b="1" dirty="0">
                <a:solidFill>
                  <a:srgbClr val="C00000"/>
                </a:solidFill>
              </a:rPr>
              <a:t>归 於 大 卫 的 子 孙 ！ </a:t>
            </a:r>
            <a:endParaRPr lang="en-US" altLang="zh-CN" sz="2400" b="1" dirty="0">
              <a:solidFill>
                <a:srgbClr val="C00000"/>
              </a:solidFill>
            </a:endParaRPr>
          </a:p>
          <a:p>
            <a:pPr algn="ctr"/>
            <a:r>
              <a:rPr lang="zh-CN" altLang="en-US" sz="2400" b="1" dirty="0">
                <a:solidFill>
                  <a:srgbClr val="C00000"/>
                </a:solidFill>
              </a:rPr>
              <a:t>奉 主 名 来 的 是 应 当 称 颂 的 ！ </a:t>
            </a:r>
            <a:endParaRPr lang="en-US" altLang="zh-CN" sz="2400" b="1" dirty="0">
              <a:solidFill>
                <a:srgbClr val="C00000"/>
              </a:solidFill>
            </a:endParaRPr>
          </a:p>
          <a:p>
            <a:pPr algn="ctr"/>
            <a:r>
              <a:rPr lang="zh-CN" altLang="en-US" sz="2400" b="1" dirty="0">
                <a:solidFill>
                  <a:srgbClr val="C00000"/>
                </a:solidFill>
              </a:rPr>
              <a:t>高 高 在 上 和 散 那 ！</a:t>
            </a:r>
            <a:endParaRPr lang="en-US" altLang="zh-CN" sz="2400" b="1" dirty="0">
              <a:solidFill>
                <a:srgbClr val="C00000"/>
              </a:solidFill>
            </a:endParaRPr>
          </a:p>
          <a:p>
            <a:pPr algn="ctr"/>
            <a:endParaRPr lang="en-US" sz="2400" b="1" dirty="0">
              <a:solidFill>
                <a:srgbClr val="C00000"/>
              </a:solidFill>
            </a:endParaRPr>
          </a:p>
          <a:p>
            <a:pPr algn="ctr"/>
            <a:r>
              <a:rPr lang="zh-CN" altLang="en-US" sz="2400" b="1" dirty="0">
                <a:solidFill>
                  <a:srgbClr val="C00000"/>
                </a:solidFill>
              </a:rPr>
              <a:t>马太</a:t>
            </a:r>
            <a:r>
              <a:rPr lang="en-US" altLang="zh-CN" sz="2400" b="1" dirty="0">
                <a:solidFill>
                  <a:srgbClr val="C00000"/>
                </a:solidFill>
              </a:rPr>
              <a:t>21:9</a:t>
            </a:r>
            <a:endParaRPr lang="en-US" dirty="0">
              <a:solidFill>
                <a:prstClr val="black"/>
              </a:solidFill>
            </a:endParaRPr>
          </a:p>
          <a:p>
            <a:endParaRPr lang="en-GB" dirty="0">
              <a:solidFill>
                <a:prstClr val="black"/>
              </a:solidFill>
            </a:endParaRPr>
          </a:p>
        </p:txBody>
      </p:sp>
    </p:spTree>
    <p:extLst>
      <p:ext uri="{BB962C8B-B14F-4D97-AF65-F5344CB8AC3E}">
        <p14:creationId xmlns:p14="http://schemas.microsoft.com/office/powerpoint/2010/main" val="1103393676"/>
      </p:ext>
    </p:extLst>
  </p:cSld>
  <p:clrMapOvr>
    <a:masterClrMapping/>
  </p:clrMapOvr>
  <p:transition spd="slow">
    <p:fade/>
  </p:transition>
</p:sld>
</file>

<file path=ppt/theme/theme1.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Times"/>
        <a:ea typeface="ＭＳ Ｐゴシック"/>
        <a:cs typeface=""/>
      </a:majorFont>
      <a:minorFont>
        <a:latin typeface="Time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ea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0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3_Ribbons">
  <a:themeElements>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fontScheme name="Ribbons">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clrMap bg1="dk2" tx1="lt1" bg2="dk1" tx2="lt2" accent1="accent1" accent2="accent2" accent3="accent3" accent4="accent4" accent5="accent5" accent6="accent6" hlink="hlink" folHlink="folHlink"/>
    </a:extraClrScheme>
    <a:extraClrScheme>
      <a:clrScheme name="Ribbons 2">
        <a:dk1>
          <a:srgbClr val="001600"/>
        </a:dk1>
        <a:lt1>
          <a:srgbClr val="669900"/>
        </a:lt1>
        <a:dk2>
          <a:srgbClr val="000000"/>
        </a:dk2>
        <a:lt2>
          <a:srgbClr val="006600"/>
        </a:lt2>
        <a:accent1>
          <a:srgbClr val="336600"/>
        </a:accent1>
        <a:accent2>
          <a:srgbClr val="89BA00"/>
        </a:accent2>
        <a:accent3>
          <a:srgbClr val="B8CAAA"/>
        </a:accent3>
        <a:accent4>
          <a:srgbClr val="001100"/>
        </a:accent4>
        <a:accent5>
          <a:srgbClr val="ADB8AA"/>
        </a:accent5>
        <a:accent6>
          <a:srgbClr val="7CA800"/>
        </a:accent6>
        <a:hlink>
          <a:srgbClr val="FFCC00"/>
        </a:hlink>
        <a:folHlink>
          <a:srgbClr val="FF7C80"/>
        </a:folHlink>
      </a:clrScheme>
      <a:clrMap bg1="lt1" tx1="dk1" bg2="lt2" tx2="dk2" accent1="accent1" accent2="accent2" accent3="accent3" accent4="accent4" accent5="accent5" accent6="accent6" hlink="hlink" folHlink="folHlink"/>
    </a:extraClrScheme>
    <a:extraClrScheme>
      <a:clrScheme name="Ribbons 3">
        <a:dk1>
          <a:srgbClr val="000000"/>
        </a:dk1>
        <a:lt1>
          <a:srgbClr val="B2B2B2"/>
        </a:lt1>
        <a:dk2>
          <a:srgbClr val="000000"/>
        </a:dk2>
        <a:lt2>
          <a:srgbClr val="777777"/>
        </a:lt2>
        <a:accent1>
          <a:srgbClr val="CBCBCB"/>
        </a:accent1>
        <a:accent2>
          <a:srgbClr val="969696"/>
        </a:accent2>
        <a:accent3>
          <a:srgbClr val="D5D5D5"/>
        </a:accent3>
        <a:accent4>
          <a:srgbClr val="000000"/>
        </a:accent4>
        <a:accent5>
          <a:srgbClr val="E2E2E2"/>
        </a:accent5>
        <a:accent6>
          <a:srgbClr val="878787"/>
        </a:accent6>
        <a:hlink>
          <a:srgbClr val="333333"/>
        </a:hlink>
        <a:folHlink>
          <a:srgbClr val="777777"/>
        </a:folHlink>
      </a:clrScheme>
      <a:clrMap bg1="lt1" tx1="dk1" bg2="lt2" tx2="dk2" accent1="accent1" accent2="accent2" accent3="accent3" accent4="accent4" accent5="accent5" accent6="accent6" hlink="hlink" folHlink="folHlink"/>
    </a:extraClrScheme>
    <a:extraClrScheme>
      <a:clrScheme name="Ribbons 4">
        <a:dk1>
          <a:srgbClr val="000F1E"/>
        </a:dk1>
        <a:lt1>
          <a:srgbClr val="FFFFFF"/>
        </a:lt1>
        <a:dk2>
          <a:srgbClr val="003366"/>
        </a:dk2>
        <a:lt2>
          <a:srgbClr val="33CCCC"/>
        </a:lt2>
        <a:accent1>
          <a:srgbClr val="006699"/>
        </a:accent1>
        <a:accent2>
          <a:srgbClr val="003366"/>
        </a:accent2>
        <a:accent3>
          <a:srgbClr val="AAADB8"/>
        </a:accent3>
        <a:accent4>
          <a:srgbClr val="DADADA"/>
        </a:accent4>
        <a:accent5>
          <a:srgbClr val="AAB8CA"/>
        </a:accent5>
        <a:accent6>
          <a:srgbClr val="002D5C"/>
        </a:accent6>
        <a:hlink>
          <a:srgbClr val="0099CC"/>
        </a:hlink>
        <a:folHlink>
          <a:srgbClr val="009999"/>
        </a:folHlink>
      </a:clrScheme>
      <a:clrMap bg1="dk2" tx1="lt1" bg2="dk1" tx2="lt2" accent1="accent1" accent2="accent2" accent3="accent3" accent4="accent4" accent5="accent5" accent6="accent6" hlink="hlink" folHlink="folHlink"/>
    </a:extraClrScheme>
    <a:extraClrScheme>
      <a:clrScheme name="Ribbons 5">
        <a:dk1>
          <a:srgbClr val="002F2E"/>
        </a:dk1>
        <a:lt1>
          <a:srgbClr val="FFFFFF"/>
        </a:lt1>
        <a:dk2>
          <a:srgbClr val="008080"/>
        </a:dk2>
        <a:lt2>
          <a:srgbClr val="66FFCC"/>
        </a:lt2>
        <a:accent1>
          <a:srgbClr val="0099CC"/>
        </a:accent1>
        <a:accent2>
          <a:srgbClr val="005250"/>
        </a:accent2>
        <a:accent3>
          <a:srgbClr val="AAC0C0"/>
        </a:accent3>
        <a:accent4>
          <a:srgbClr val="DADADA"/>
        </a:accent4>
        <a:accent5>
          <a:srgbClr val="AACAE2"/>
        </a:accent5>
        <a:accent6>
          <a:srgbClr val="004948"/>
        </a:accent6>
        <a:hlink>
          <a:srgbClr val="00CC99"/>
        </a:hlink>
        <a:folHlink>
          <a:srgbClr val="009999"/>
        </a:folHlink>
      </a:clrScheme>
      <a:clrMap bg1="dk2" tx1="lt1" bg2="dk1" tx2="lt2" accent1="accent1" accent2="accent2" accent3="accent3" accent4="accent4" accent5="accent5" accent6="accent6" hlink="hlink" folHlink="folHlink"/>
    </a:extraClrScheme>
    <a:extraClrScheme>
      <a:clrScheme name="Ribbons 6">
        <a:dk1>
          <a:srgbClr val="000022"/>
        </a:dk1>
        <a:lt1>
          <a:srgbClr val="FFFFFF"/>
        </a:lt1>
        <a:dk2>
          <a:srgbClr val="000066"/>
        </a:dk2>
        <a:lt2>
          <a:srgbClr val="FFCC00"/>
        </a:lt2>
        <a:accent1>
          <a:srgbClr val="666699"/>
        </a:accent1>
        <a:accent2>
          <a:srgbClr val="000048"/>
        </a:accent2>
        <a:accent3>
          <a:srgbClr val="AAAAB8"/>
        </a:accent3>
        <a:accent4>
          <a:srgbClr val="DADADA"/>
        </a:accent4>
        <a:accent5>
          <a:srgbClr val="B8B8CA"/>
        </a:accent5>
        <a:accent6>
          <a:srgbClr val="000040"/>
        </a:accent6>
        <a:hlink>
          <a:srgbClr val="9999FF"/>
        </a:hlink>
        <a:folHlink>
          <a:srgbClr val="000099"/>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4.xml><?xml version="1.0" encoding="utf-8"?>
<a:theme xmlns:a="http://schemas.openxmlformats.org/drawingml/2006/main" name="6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7" charset="0"/>
            <a:ea typeface="ヒラギノ角ゴ Pro W3" pitchFamily="-107" charset="-128"/>
            <a:cs typeface="ヒラギノ角ゴ Pro W3" pitchFamily="-107"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7" charset="0"/>
            <a:ea typeface="ヒラギノ角ゴ Pro W3" pitchFamily="-107" charset="-128"/>
            <a:cs typeface="ヒラギノ角ゴ Pro W3" pitchFamily="-107"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tx2"/>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solidFill>
          <a:schemeClr val="tx2"/>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1"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_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1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8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
      </a:majorFont>
      <a:minorFont>
        <a:latin typeface="Arial"/>
        <a:ea typeface="ヒラギノ角ゴ Pro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ヒラギノ角ゴ Pro W3" pitchFamily="8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ヒラギノ角ゴ Pro W3" pitchFamily="80"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1_Kimono">
  <a:themeElements>
    <a:clrScheme name="Kimono 1">
      <a:dk1>
        <a:srgbClr val="2F1311"/>
      </a:dk1>
      <a:lt1>
        <a:srgbClr val="C16059"/>
      </a:lt1>
      <a:dk2>
        <a:srgbClr val="F7D47D"/>
      </a:dk2>
      <a:lt2>
        <a:srgbClr val="000000"/>
      </a:lt2>
      <a:accent1>
        <a:srgbClr val="D5B781"/>
      </a:accent1>
      <a:accent2>
        <a:srgbClr val="79AF7D"/>
      </a:accent2>
      <a:accent3>
        <a:srgbClr val="DDB6B5"/>
      </a:accent3>
      <a:accent4>
        <a:srgbClr val="270E0D"/>
      </a:accent4>
      <a:accent5>
        <a:srgbClr val="E7D8C1"/>
      </a:accent5>
      <a:accent6>
        <a:srgbClr val="6D9E71"/>
      </a:accent6>
      <a:hlink>
        <a:srgbClr val="F0B854"/>
      </a:hlink>
      <a:folHlink>
        <a:srgbClr val="DC893E"/>
      </a:folHlink>
    </a:clrScheme>
    <a:fontScheme name="Kimon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22"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22" charset="-52"/>
          </a:defRPr>
        </a:defPPr>
      </a:lstStyle>
    </a:lnDef>
  </a:objectDefaults>
  <a:extraClrSchemeLst>
    <a:extraClrScheme>
      <a:clrScheme name="Kimono 1">
        <a:dk1>
          <a:srgbClr val="2F1311"/>
        </a:dk1>
        <a:lt1>
          <a:srgbClr val="C16059"/>
        </a:lt1>
        <a:dk2>
          <a:srgbClr val="F7D47D"/>
        </a:dk2>
        <a:lt2>
          <a:srgbClr val="000000"/>
        </a:lt2>
        <a:accent1>
          <a:srgbClr val="D5B781"/>
        </a:accent1>
        <a:accent2>
          <a:srgbClr val="79AF7D"/>
        </a:accent2>
        <a:accent3>
          <a:srgbClr val="DDB6B5"/>
        </a:accent3>
        <a:accent4>
          <a:srgbClr val="270E0D"/>
        </a:accent4>
        <a:accent5>
          <a:srgbClr val="E7D8C1"/>
        </a:accent5>
        <a:accent6>
          <a:srgbClr val="6D9E71"/>
        </a:accent6>
        <a:hlink>
          <a:srgbClr val="F0B854"/>
        </a:hlink>
        <a:folHlink>
          <a:srgbClr val="DC893E"/>
        </a:folHlink>
      </a:clrScheme>
      <a:clrMap bg1="lt1" tx1="dk1" bg2="lt2" tx2="dk2" accent1="accent1" accent2="accent2" accent3="accent3" accent4="accent4" accent5="accent5" accent6="accent6" hlink="hlink" folHlink="folHlink"/>
    </a:extraClrScheme>
    <a:extraClrScheme>
      <a:clrScheme name="Kimono 2">
        <a:dk1>
          <a:srgbClr val="000000"/>
        </a:dk1>
        <a:lt1>
          <a:srgbClr val="FFFFFF"/>
        </a:lt1>
        <a:dk2>
          <a:srgbClr val="000000"/>
        </a:dk2>
        <a:lt2>
          <a:srgbClr val="F7D47D"/>
        </a:lt2>
        <a:accent1>
          <a:srgbClr val="C19341"/>
        </a:accent1>
        <a:accent2>
          <a:srgbClr val="60A265"/>
        </a:accent2>
        <a:accent3>
          <a:srgbClr val="AAAAAA"/>
        </a:accent3>
        <a:accent4>
          <a:srgbClr val="DADADA"/>
        </a:accent4>
        <a:accent5>
          <a:srgbClr val="DDC8B0"/>
        </a:accent5>
        <a:accent6>
          <a:srgbClr val="56925B"/>
        </a:accent6>
        <a:hlink>
          <a:srgbClr val="EB9F17"/>
        </a:hlink>
        <a:folHlink>
          <a:srgbClr val="CF7625"/>
        </a:folHlink>
      </a:clrScheme>
      <a:clrMap bg1="dk2" tx1="lt1" bg2="dk1" tx2="lt2" accent1="accent1" accent2="accent2" accent3="accent3" accent4="accent4" accent5="accent5" accent6="accent6" hlink="hlink" folHlink="folHlink"/>
    </a:extraClrScheme>
    <a:extraClrScheme>
      <a:clrScheme name="Kimono 3">
        <a:dk1>
          <a:srgbClr val="00002E"/>
        </a:dk1>
        <a:lt1>
          <a:srgbClr val="FFFFFF"/>
        </a:lt1>
        <a:dk2>
          <a:srgbClr val="003399"/>
        </a:dk2>
        <a:lt2>
          <a:srgbClr val="F4BC40"/>
        </a:lt2>
        <a:accent1>
          <a:srgbClr val="9280CC"/>
        </a:accent1>
        <a:accent2>
          <a:srgbClr val="BD51A1"/>
        </a:accent2>
        <a:accent3>
          <a:srgbClr val="AAADCA"/>
        </a:accent3>
        <a:accent4>
          <a:srgbClr val="DADADA"/>
        </a:accent4>
        <a:accent5>
          <a:srgbClr val="C7C0E2"/>
        </a:accent5>
        <a:accent6>
          <a:srgbClr val="AB4991"/>
        </a:accent6>
        <a:hlink>
          <a:srgbClr val="CC66FF"/>
        </a:hlink>
        <a:folHlink>
          <a:srgbClr val="824F99"/>
        </a:folHlink>
      </a:clrScheme>
      <a:clrMap bg1="dk2" tx1="lt1" bg2="dk1" tx2="lt2" accent1="accent1" accent2="accent2" accent3="accent3" accent4="accent4" accent5="accent5" accent6="accent6" hlink="hlink" folHlink="folHlink"/>
    </a:extraClrScheme>
    <a:extraClrScheme>
      <a:clrScheme name="Kimono 4">
        <a:dk1>
          <a:srgbClr val="2F1311"/>
        </a:dk1>
        <a:lt1>
          <a:srgbClr val="7A8E9C"/>
        </a:lt1>
        <a:dk2>
          <a:srgbClr val="FDF4DF"/>
        </a:dk2>
        <a:lt2>
          <a:srgbClr val="3E4A52"/>
        </a:lt2>
        <a:accent1>
          <a:srgbClr val="81ABA0"/>
        </a:accent1>
        <a:accent2>
          <a:srgbClr val="CD817B"/>
        </a:accent2>
        <a:accent3>
          <a:srgbClr val="BEC6CB"/>
        </a:accent3>
        <a:accent4>
          <a:srgbClr val="270E0D"/>
        </a:accent4>
        <a:accent5>
          <a:srgbClr val="C1D2CD"/>
        </a:accent5>
        <a:accent6>
          <a:srgbClr val="BA746F"/>
        </a:accent6>
        <a:hlink>
          <a:srgbClr val="BEBC76"/>
        </a:hlink>
        <a:folHlink>
          <a:srgbClr val="668E69"/>
        </a:folHlink>
      </a:clrScheme>
      <a:clrMap bg1="lt1" tx1="dk1" bg2="lt2" tx2="dk2" accent1="accent1" accent2="accent2" accent3="accent3" accent4="accent4" accent5="accent5" accent6="accent6" hlink="hlink" folHlink="folHlink"/>
    </a:extraClrScheme>
    <a:extraClrScheme>
      <a:clrScheme name="Kimono 5">
        <a:dk1>
          <a:srgbClr val="2F1311"/>
        </a:dk1>
        <a:lt1>
          <a:srgbClr val="7A9C7C"/>
        </a:lt1>
        <a:dk2>
          <a:srgbClr val="FBEBC3"/>
        </a:dk2>
        <a:lt2>
          <a:srgbClr val="3C503D"/>
        </a:lt2>
        <a:accent1>
          <a:srgbClr val="D5B781"/>
        </a:accent1>
        <a:accent2>
          <a:srgbClr val="C16059"/>
        </a:accent2>
        <a:accent3>
          <a:srgbClr val="BECBBF"/>
        </a:accent3>
        <a:accent4>
          <a:srgbClr val="270E0D"/>
        </a:accent4>
        <a:accent5>
          <a:srgbClr val="E7D8C1"/>
        </a:accent5>
        <a:accent6>
          <a:srgbClr val="AF5650"/>
        </a:accent6>
        <a:hlink>
          <a:srgbClr val="F0B854"/>
        </a:hlink>
        <a:folHlink>
          <a:srgbClr val="DC893E"/>
        </a:folHlink>
      </a:clrScheme>
      <a:clrMap bg1="lt1" tx1="dk1" bg2="lt2" tx2="dk2" accent1="accent1" accent2="accent2" accent3="accent3" accent4="accent4" accent5="accent5" accent6="accent6" hlink="hlink" folHlink="folHlink"/>
    </a:extraClrScheme>
    <a:extraClrScheme>
      <a:clrScheme name="Kimono 6">
        <a:dk1>
          <a:srgbClr val="000000"/>
        </a:dk1>
        <a:lt1>
          <a:srgbClr val="D9EFE0"/>
        </a:lt1>
        <a:dk2>
          <a:srgbClr val="30605A"/>
        </a:dk2>
        <a:lt2>
          <a:srgbClr val="15331E"/>
        </a:lt2>
        <a:accent1>
          <a:srgbClr val="A4C6BA"/>
        </a:accent1>
        <a:accent2>
          <a:srgbClr val="558F7D"/>
        </a:accent2>
        <a:accent3>
          <a:srgbClr val="E9F6ED"/>
        </a:accent3>
        <a:accent4>
          <a:srgbClr val="000000"/>
        </a:accent4>
        <a:accent5>
          <a:srgbClr val="CFDFD9"/>
        </a:accent5>
        <a:accent6>
          <a:srgbClr val="4C8171"/>
        </a:accent6>
        <a:hlink>
          <a:srgbClr val="C1C177"/>
        </a:hlink>
        <a:folHlink>
          <a:srgbClr val="A08F5E"/>
        </a:folHlink>
      </a:clrScheme>
      <a:clrMap bg1="lt1" tx1="dk1" bg2="lt2" tx2="dk2" accent1="accent1" accent2="accent2" accent3="accent3" accent4="accent4" accent5="accent5" accent6="accent6" hlink="hlink" folHlink="folHlink"/>
    </a:extraClrScheme>
    <a:extraClrScheme>
      <a:clrScheme name="Kimono 7">
        <a:dk1>
          <a:srgbClr val="2F1311"/>
        </a:dk1>
        <a:lt1>
          <a:srgbClr val="CFC7B5"/>
        </a:lt1>
        <a:dk2>
          <a:srgbClr val="853F35"/>
        </a:dk2>
        <a:lt2>
          <a:srgbClr val="8E7F5E"/>
        </a:lt2>
        <a:accent1>
          <a:srgbClr val="EBD2A5"/>
        </a:accent1>
        <a:accent2>
          <a:srgbClr val="A5C9A8"/>
        </a:accent2>
        <a:accent3>
          <a:srgbClr val="E4E0D7"/>
        </a:accent3>
        <a:accent4>
          <a:srgbClr val="270E0D"/>
        </a:accent4>
        <a:accent5>
          <a:srgbClr val="F3E5CF"/>
        </a:accent5>
        <a:accent6>
          <a:srgbClr val="95B698"/>
        </a:accent6>
        <a:hlink>
          <a:srgbClr val="C68510"/>
        </a:hlink>
        <a:folHlink>
          <a:srgbClr val="E5A871"/>
        </a:folHlink>
      </a:clrScheme>
      <a:clrMap bg1="lt1" tx1="dk1" bg2="lt2" tx2="dk2" accent1="accent1" accent2="accent2" accent3="accent3" accent4="accent4" accent5="accent5" accent6="accent6" hlink="hlink" folHlink="folHlink"/>
    </a:extraClrScheme>
    <a:extraClrScheme>
      <a:clrScheme name="Kimono 8">
        <a:dk1>
          <a:srgbClr val="000000"/>
        </a:dk1>
        <a:lt1>
          <a:srgbClr val="F0EED8"/>
        </a:lt1>
        <a:dk2>
          <a:srgbClr val="666729"/>
        </a:dk2>
        <a:lt2>
          <a:srgbClr val="3F3B19"/>
        </a:lt2>
        <a:accent1>
          <a:srgbClr val="E9D47D"/>
        </a:accent1>
        <a:accent2>
          <a:srgbClr val="D4DD91"/>
        </a:accent2>
        <a:accent3>
          <a:srgbClr val="F6F5E9"/>
        </a:accent3>
        <a:accent4>
          <a:srgbClr val="000000"/>
        </a:accent4>
        <a:accent5>
          <a:srgbClr val="F2E6BF"/>
        </a:accent5>
        <a:accent6>
          <a:srgbClr val="C0C883"/>
        </a:accent6>
        <a:hlink>
          <a:srgbClr val="9D943F"/>
        </a:hlink>
        <a:folHlink>
          <a:srgbClr val="C9C177"/>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Ribbons">
  <a:themeElements>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fontScheme name="Ribbons">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clrMap bg1="dk2" tx1="lt1" bg2="dk1" tx2="lt2" accent1="accent1" accent2="accent2" accent3="accent3" accent4="accent4" accent5="accent5" accent6="accent6" hlink="hlink" folHlink="folHlink"/>
    </a:extraClrScheme>
    <a:extraClrScheme>
      <a:clrScheme name="Ribbons 2">
        <a:dk1>
          <a:srgbClr val="001600"/>
        </a:dk1>
        <a:lt1>
          <a:srgbClr val="669900"/>
        </a:lt1>
        <a:dk2>
          <a:srgbClr val="000000"/>
        </a:dk2>
        <a:lt2>
          <a:srgbClr val="006600"/>
        </a:lt2>
        <a:accent1>
          <a:srgbClr val="336600"/>
        </a:accent1>
        <a:accent2>
          <a:srgbClr val="89BA00"/>
        </a:accent2>
        <a:accent3>
          <a:srgbClr val="B8CAAA"/>
        </a:accent3>
        <a:accent4>
          <a:srgbClr val="001100"/>
        </a:accent4>
        <a:accent5>
          <a:srgbClr val="ADB8AA"/>
        </a:accent5>
        <a:accent6>
          <a:srgbClr val="7CA800"/>
        </a:accent6>
        <a:hlink>
          <a:srgbClr val="FFCC00"/>
        </a:hlink>
        <a:folHlink>
          <a:srgbClr val="FF7C80"/>
        </a:folHlink>
      </a:clrScheme>
      <a:clrMap bg1="lt1" tx1="dk1" bg2="lt2" tx2="dk2" accent1="accent1" accent2="accent2" accent3="accent3" accent4="accent4" accent5="accent5" accent6="accent6" hlink="hlink" folHlink="folHlink"/>
    </a:extraClrScheme>
    <a:extraClrScheme>
      <a:clrScheme name="Ribbons 3">
        <a:dk1>
          <a:srgbClr val="000000"/>
        </a:dk1>
        <a:lt1>
          <a:srgbClr val="B2B2B2"/>
        </a:lt1>
        <a:dk2>
          <a:srgbClr val="000000"/>
        </a:dk2>
        <a:lt2>
          <a:srgbClr val="777777"/>
        </a:lt2>
        <a:accent1>
          <a:srgbClr val="CBCBCB"/>
        </a:accent1>
        <a:accent2>
          <a:srgbClr val="969696"/>
        </a:accent2>
        <a:accent3>
          <a:srgbClr val="D5D5D5"/>
        </a:accent3>
        <a:accent4>
          <a:srgbClr val="000000"/>
        </a:accent4>
        <a:accent5>
          <a:srgbClr val="E2E2E2"/>
        </a:accent5>
        <a:accent6>
          <a:srgbClr val="878787"/>
        </a:accent6>
        <a:hlink>
          <a:srgbClr val="333333"/>
        </a:hlink>
        <a:folHlink>
          <a:srgbClr val="777777"/>
        </a:folHlink>
      </a:clrScheme>
      <a:clrMap bg1="lt1" tx1="dk1" bg2="lt2" tx2="dk2" accent1="accent1" accent2="accent2" accent3="accent3" accent4="accent4" accent5="accent5" accent6="accent6" hlink="hlink" folHlink="folHlink"/>
    </a:extraClrScheme>
    <a:extraClrScheme>
      <a:clrScheme name="Ribbons 4">
        <a:dk1>
          <a:srgbClr val="000F1E"/>
        </a:dk1>
        <a:lt1>
          <a:srgbClr val="FFFFFF"/>
        </a:lt1>
        <a:dk2>
          <a:srgbClr val="003366"/>
        </a:dk2>
        <a:lt2>
          <a:srgbClr val="33CCCC"/>
        </a:lt2>
        <a:accent1>
          <a:srgbClr val="006699"/>
        </a:accent1>
        <a:accent2>
          <a:srgbClr val="003366"/>
        </a:accent2>
        <a:accent3>
          <a:srgbClr val="AAADB8"/>
        </a:accent3>
        <a:accent4>
          <a:srgbClr val="DADADA"/>
        </a:accent4>
        <a:accent5>
          <a:srgbClr val="AAB8CA"/>
        </a:accent5>
        <a:accent6>
          <a:srgbClr val="002D5C"/>
        </a:accent6>
        <a:hlink>
          <a:srgbClr val="0099CC"/>
        </a:hlink>
        <a:folHlink>
          <a:srgbClr val="009999"/>
        </a:folHlink>
      </a:clrScheme>
      <a:clrMap bg1="dk2" tx1="lt1" bg2="dk1" tx2="lt2" accent1="accent1" accent2="accent2" accent3="accent3" accent4="accent4" accent5="accent5" accent6="accent6" hlink="hlink" folHlink="folHlink"/>
    </a:extraClrScheme>
    <a:extraClrScheme>
      <a:clrScheme name="Ribbons 5">
        <a:dk1>
          <a:srgbClr val="002F2E"/>
        </a:dk1>
        <a:lt1>
          <a:srgbClr val="FFFFFF"/>
        </a:lt1>
        <a:dk2>
          <a:srgbClr val="008080"/>
        </a:dk2>
        <a:lt2>
          <a:srgbClr val="66FFCC"/>
        </a:lt2>
        <a:accent1>
          <a:srgbClr val="0099CC"/>
        </a:accent1>
        <a:accent2>
          <a:srgbClr val="005250"/>
        </a:accent2>
        <a:accent3>
          <a:srgbClr val="AAC0C0"/>
        </a:accent3>
        <a:accent4>
          <a:srgbClr val="DADADA"/>
        </a:accent4>
        <a:accent5>
          <a:srgbClr val="AACAE2"/>
        </a:accent5>
        <a:accent6>
          <a:srgbClr val="004948"/>
        </a:accent6>
        <a:hlink>
          <a:srgbClr val="00CC99"/>
        </a:hlink>
        <a:folHlink>
          <a:srgbClr val="009999"/>
        </a:folHlink>
      </a:clrScheme>
      <a:clrMap bg1="dk2" tx1="lt1" bg2="dk1" tx2="lt2" accent1="accent1" accent2="accent2" accent3="accent3" accent4="accent4" accent5="accent5" accent6="accent6" hlink="hlink" folHlink="folHlink"/>
    </a:extraClrScheme>
    <a:extraClrScheme>
      <a:clrScheme name="Ribbons 6">
        <a:dk1>
          <a:srgbClr val="000022"/>
        </a:dk1>
        <a:lt1>
          <a:srgbClr val="FFFFFF"/>
        </a:lt1>
        <a:dk2>
          <a:srgbClr val="000066"/>
        </a:dk2>
        <a:lt2>
          <a:srgbClr val="FFCC00"/>
        </a:lt2>
        <a:accent1>
          <a:srgbClr val="666699"/>
        </a:accent1>
        <a:accent2>
          <a:srgbClr val="000048"/>
        </a:accent2>
        <a:accent3>
          <a:srgbClr val="AAAAB8"/>
        </a:accent3>
        <a:accent4>
          <a:srgbClr val="DADADA"/>
        </a:accent4>
        <a:accent5>
          <a:srgbClr val="B8B8CA"/>
        </a:accent5>
        <a:accent6>
          <a:srgbClr val="000040"/>
        </a:accent6>
        <a:hlink>
          <a:srgbClr val="9999FF"/>
        </a:hlink>
        <a:folHlink>
          <a:srgbClr val="000099"/>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7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
      </a:majorFont>
      <a:minorFont>
        <a:latin typeface="Arial"/>
        <a:ea typeface="ヒラギノ角ゴ Pro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ヒラギノ角ゴ Pro W3" pitchFamily="8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ヒラギノ角ゴ Pro W3" pitchFamily="80"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2_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5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6.xml><?xml version="1.0" encoding="utf-8"?>
<a:theme xmlns:a="http://schemas.openxmlformats.org/drawingml/2006/main" name="1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11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DejaVu Sans"/>
      </a:majorFont>
      <a:minorFont>
        <a:latin typeface="Arial"/>
        <a:ea typeface="ＭＳ Ｐゴシック"/>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1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12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DejaVu Sans"/>
      </a:majorFont>
      <a:minorFont>
        <a:latin typeface="Arial"/>
        <a:ea typeface="ＭＳ Ｐゴシック"/>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Mountain">
  <a:themeElements>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fontScheme name="Mountai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
      <a:clrScheme name="Mountain 2">
        <a:dk1>
          <a:srgbClr val="000000"/>
        </a:dk1>
        <a:lt1>
          <a:srgbClr val="FFFFCC"/>
        </a:lt1>
        <a:dk2>
          <a:srgbClr val="000000"/>
        </a:dk2>
        <a:lt2>
          <a:srgbClr val="000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untain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969696"/>
        </a:folHlink>
      </a:clrScheme>
      <a:clrMap bg1="lt1" tx1="dk1" bg2="lt2" tx2="dk2" accent1="accent1" accent2="accent2" accent3="accent3" accent4="accent4" accent5="accent5" accent6="accent6" hlink="hlink" folHlink="folHlink"/>
    </a:extraClrScheme>
    <a:extraClrScheme>
      <a:clrScheme name="Mountain 4">
        <a:dk1>
          <a:srgbClr val="000000"/>
        </a:dk1>
        <a:lt1>
          <a:srgbClr val="99FFFF"/>
        </a:lt1>
        <a:dk2>
          <a:srgbClr val="333300"/>
        </a:dk2>
        <a:lt2>
          <a:srgbClr val="99FFFF"/>
        </a:lt2>
        <a:accent1>
          <a:srgbClr val="FFCC66"/>
        </a:accent1>
        <a:accent2>
          <a:srgbClr val="0000FF"/>
        </a:accent2>
        <a:accent3>
          <a:srgbClr val="ADADAA"/>
        </a:accent3>
        <a:accent4>
          <a:srgbClr val="82DADA"/>
        </a:accent4>
        <a:accent5>
          <a:srgbClr val="FFE2B8"/>
        </a:accent5>
        <a:accent6>
          <a:srgbClr val="0000E7"/>
        </a:accent6>
        <a:hlink>
          <a:srgbClr val="CC00CC"/>
        </a:hlink>
        <a:folHlink>
          <a:srgbClr val="C0C0C0"/>
        </a:folHlink>
      </a:clrScheme>
      <a:clrMap bg1="dk2" tx1="lt1" bg2="dk1" tx2="lt2" accent1="accent1" accent2="accent2" accent3="accent3" accent4="accent4" accent5="accent5" accent6="accent6" hlink="hlink" folHlink="folHlink"/>
    </a:extraClrScheme>
    <a:extraClrScheme>
      <a:clrScheme name="Mountain 5">
        <a:dk1>
          <a:srgbClr val="868686"/>
        </a:dk1>
        <a:lt1>
          <a:srgbClr val="FFFF99"/>
        </a:lt1>
        <a:dk2>
          <a:srgbClr val="993300"/>
        </a:dk2>
        <a:lt2>
          <a:srgbClr val="99FFFF"/>
        </a:lt2>
        <a:accent1>
          <a:srgbClr val="CBCBCB"/>
        </a:accent1>
        <a:accent2>
          <a:srgbClr val="0066FF"/>
        </a:accent2>
        <a:accent3>
          <a:srgbClr val="CAADAA"/>
        </a:accent3>
        <a:accent4>
          <a:srgbClr val="DADA82"/>
        </a:accent4>
        <a:accent5>
          <a:srgbClr val="E2E2E2"/>
        </a:accent5>
        <a:accent6>
          <a:srgbClr val="005CE7"/>
        </a:accent6>
        <a:hlink>
          <a:srgbClr val="FF0033"/>
        </a:hlink>
        <a:folHlink>
          <a:srgbClr val="009900"/>
        </a:folHlink>
      </a:clrScheme>
      <a:clrMap bg1="dk2" tx1="lt1" bg2="dk1" tx2="lt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2.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3.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4.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5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9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1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2.xml><?xml version="1.0" encoding="utf-8"?>
<a:theme xmlns:a="http://schemas.openxmlformats.org/drawingml/2006/main" name="10_Office Theme">
  <a:themeElements>
    <a:clrScheme name="1_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1_Office Theme">
      <a:majorFont>
        <a:latin typeface="Calibri"/>
        <a:ea typeface="Calibri"/>
        <a:cs typeface="Calibri"/>
      </a:majorFont>
      <a:minorFont>
        <a:latin typeface="Helvetica"/>
        <a:ea typeface="Helvetica"/>
        <a:cs typeface="Helvetica"/>
      </a:minorFont>
    </a:fontScheme>
    <a:fmtScheme name="1_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43.xml><?xml version="1.0" encoding="utf-8"?>
<a:theme xmlns:a="http://schemas.openxmlformats.org/drawingml/2006/main" name="6_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1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5.xml><?xml version="1.0" encoding="utf-8"?>
<a:theme xmlns:a="http://schemas.openxmlformats.org/drawingml/2006/main" name="1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6.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7.xml><?xml version="1.0" encoding="utf-8"?>
<a:theme xmlns:a="http://schemas.openxmlformats.org/drawingml/2006/main" name="5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rbit">
  <a:themeElements>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Orbit">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8_Ribbons">
  <a:themeElements>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fontScheme name="Ribbons">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clrMap bg1="dk2" tx1="lt1" bg2="dk1" tx2="lt2" accent1="accent1" accent2="accent2" accent3="accent3" accent4="accent4" accent5="accent5" accent6="accent6" hlink="hlink" folHlink="folHlink"/>
    </a:extraClrScheme>
    <a:extraClrScheme>
      <a:clrScheme name="Ribbons 2">
        <a:dk1>
          <a:srgbClr val="001600"/>
        </a:dk1>
        <a:lt1>
          <a:srgbClr val="669900"/>
        </a:lt1>
        <a:dk2>
          <a:srgbClr val="000000"/>
        </a:dk2>
        <a:lt2>
          <a:srgbClr val="006600"/>
        </a:lt2>
        <a:accent1>
          <a:srgbClr val="336600"/>
        </a:accent1>
        <a:accent2>
          <a:srgbClr val="89BA00"/>
        </a:accent2>
        <a:accent3>
          <a:srgbClr val="B8CAAA"/>
        </a:accent3>
        <a:accent4>
          <a:srgbClr val="001100"/>
        </a:accent4>
        <a:accent5>
          <a:srgbClr val="ADB8AA"/>
        </a:accent5>
        <a:accent6>
          <a:srgbClr val="7CA800"/>
        </a:accent6>
        <a:hlink>
          <a:srgbClr val="FFCC00"/>
        </a:hlink>
        <a:folHlink>
          <a:srgbClr val="FF7C80"/>
        </a:folHlink>
      </a:clrScheme>
      <a:clrMap bg1="lt1" tx1="dk1" bg2="lt2" tx2="dk2" accent1="accent1" accent2="accent2" accent3="accent3" accent4="accent4" accent5="accent5" accent6="accent6" hlink="hlink" folHlink="folHlink"/>
    </a:extraClrScheme>
    <a:extraClrScheme>
      <a:clrScheme name="Ribbons 3">
        <a:dk1>
          <a:srgbClr val="000000"/>
        </a:dk1>
        <a:lt1>
          <a:srgbClr val="B2B2B2"/>
        </a:lt1>
        <a:dk2>
          <a:srgbClr val="000000"/>
        </a:dk2>
        <a:lt2>
          <a:srgbClr val="777777"/>
        </a:lt2>
        <a:accent1>
          <a:srgbClr val="CBCBCB"/>
        </a:accent1>
        <a:accent2>
          <a:srgbClr val="969696"/>
        </a:accent2>
        <a:accent3>
          <a:srgbClr val="D5D5D5"/>
        </a:accent3>
        <a:accent4>
          <a:srgbClr val="000000"/>
        </a:accent4>
        <a:accent5>
          <a:srgbClr val="E2E2E2"/>
        </a:accent5>
        <a:accent6>
          <a:srgbClr val="878787"/>
        </a:accent6>
        <a:hlink>
          <a:srgbClr val="333333"/>
        </a:hlink>
        <a:folHlink>
          <a:srgbClr val="777777"/>
        </a:folHlink>
      </a:clrScheme>
      <a:clrMap bg1="lt1" tx1="dk1" bg2="lt2" tx2="dk2" accent1="accent1" accent2="accent2" accent3="accent3" accent4="accent4" accent5="accent5" accent6="accent6" hlink="hlink" folHlink="folHlink"/>
    </a:extraClrScheme>
    <a:extraClrScheme>
      <a:clrScheme name="Ribbons 4">
        <a:dk1>
          <a:srgbClr val="000F1E"/>
        </a:dk1>
        <a:lt1>
          <a:srgbClr val="FFFFFF"/>
        </a:lt1>
        <a:dk2>
          <a:srgbClr val="003366"/>
        </a:dk2>
        <a:lt2>
          <a:srgbClr val="33CCCC"/>
        </a:lt2>
        <a:accent1>
          <a:srgbClr val="006699"/>
        </a:accent1>
        <a:accent2>
          <a:srgbClr val="003366"/>
        </a:accent2>
        <a:accent3>
          <a:srgbClr val="AAADB8"/>
        </a:accent3>
        <a:accent4>
          <a:srgbClr val="DADADA"/>
        </a:accent4>
        <a:accent5>
          <a:srgbClr val="AAB8CA"/>
        </a:accent5>
        <a:accent6>
          <a:srgbClr val="002D5C"/>
        </a:accent6>
        <a:hlink>
          <a:srgbClr val="0099CC"/>
        </a:hlink>
        <a:folHlink>
          <a:srgbClr val="009999"/>
        </a:folHlink>
      </a:clrScheme>
      <a:clrMap bg1="dk2" tx1="lt1" bg2="dk1" tx2="lt2" accent1="accent1" accent2="accent2" accent3="accent3" accent4="accent4" accent5="accent5" accent6="accent6" hlink="hlink" folHlink="folHlink"/>
    </a:extraClrScheme>
    <a:extraClrScheme>
      <a:clrScheme name="Ribbons 5">
        <a:dk1>
          <a:srgbClr val="002F2E"/>
        </a:dk1>
        <a:lt1>
          <a:srgbClr val="FFFFFF"/>
        </a:lt1>
        <a:dk2>
          <a:srgbClr val="008080"/>
        </a:dk2>
        <a:lt2>
          <a:srgbClr val="66FFCC"/>
        </a:lt2>
        <a:accent1>
          <a:srgbClr val="0099CC"/>
        </a:accent1>
        <a:accent2>
          <a:srgbClr val="005250"/>
        </a:accent2>
        <a:accent3>
          <a:srgbClr val="AAC0C0"/>
        </a:accent3>
        <a:accent4>
          <a:srgbClr val="DADADA"/>
        </a:accent4>
        <a:accent5>
          <a:srgbClr val="AACAE2"/>
        </a:accent5>
        <a:accent6>
          <a:srgbClr val="004948"/>
        </a:accent6>
        <a:hlink>
          <a:srgbClr val="00CC99"/>
        </a:hlink>
        <a:folHlink>
          <a:srgbClr val="009999"/>
        </a:folHlink>
      </a:clrScheme>
      <a:clrMap bg1="dk2" tx1="lt1" bg2="dk1" tx2="lt2" accent1="accent1" accent2="accent2" accent3="accent3" accent4="accent4" accent5="accent5" accent6="accent6" hlink="hlink" folHlink="folHlink"/>
    </a:extraClrScheme>
    <a:extraClrScheme>
      <a:clrScheme name="Ribbons 6">
        <a:dk1>
          <a:srgbClr val="000022"/>
        </a:dk1>
        <a:lt1>
          <a:srgbClr val="FFFFFF"/>
        </a:lt1>
        <a:dk2>
          <a:srgbClr val="000066"/>
        </a:dk2>
        <a:lt2>
          <a:srgbClr val="FFCC00"/>
        </a:lt2>
        <a:accent1>
          <a:srgbClr val="666699"/>
        </a:accent1>
        <a:accent2>
          <a:srgbClr val="000048"/>
        </a:accent2>
        <a:accent3>
          <a:srgbClr val="AAAAB8"/>
        </a:accent3>
        <a:accent4>
          <a:srgbClr val="DADADA"/>
        </a:accent4>
        <a:accent5>
          <a:srgbClr val="B8B8CA"/>
        </a:accent5>
        <a:accent6>
          <a:srgbClr val="000040"/>
        </a:accent6>
        <a:hlink>
          <a:srgbClr val="9999FF"/>
        </a:hlink>
        <a:folHlink>
          <a:srgbClr val="000099"/>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9_Ribbons">
  <a:themeElements>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fontScheme name="Ribbons">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clrMap bg1="dk2" tx1="lt1" bg2="dk1" tx2="lt2" accent1="accent1" accent2="accent2" accent3="accent3" accent4="accent4" accent5="accent5" accent6="accent6" hlink="hlink" folHlink="folHlink"/>
    </a:extraClrScheme>
    <a:extraClrScheme>
      <a:clrScheme name="Ribbons 2">
        <a:dk1>
          <a:srgbClr val="001600"/>
        </a:dk1>
        <a:lt1>
          <a:srgbClr val="669900"/>
        </a:lt1>
        <a:dk2>
          <a:srgbClr val="000000"/>
        </a:dk2>
        <a:lt2>
          <a:srgbClr val="006600"/>
        </a:lt2>
        <a:accent1>
          <a:srgbClr val="336600"/>
        </a:accent1>
        <a:accent2>
          <a:srgbClr val="89BA00"/>
        </a:accent2>
        <a:accent3>
          <a:srgbClr val="B8CAAA"/>
        </a:accent3>
        <a:accent4>
          <a:srgbClr val="001100"/>
        </a:accent4>
        <a:accent5>
          <a:srgbClr val="ADB8AA"/>
        </a:accent5>
        <a:accent6>
          <a:srgbClr val="7CA800"/>
        </a:accent6>
        <a:hlink>
          <a:srgbClr val="FFCC00"/>
        </a:hlink>
        <a:folHlink>
          <a:srgbClr val="FF7C80"/>
        </a:folHlink>
      </a:clrScheme>
      <a:clrMap bg1="lt1" tx1="dk1" bg2="lt2" tx2="dk2" accent1="accent1" accent2="accent2" accent3="accent3" accent4="accent4" accent5="accent5" accent6="accent6" hlink="hlink" folHlink="folHlink"/>
    </a:extraClrScheme>
    <a:extraClrScheme>
      <a:clrScheme name="Ribbons 3">
        <a:dk1>
          <a:srgbClr val="000000"/>
        </a:dk1>
        <a:lt1>
          <a:srgbClr val="B2B2B2"/>
        </a:lt1>
        <a:dk2>
          <a:srgbClr val="000000"/>
        </a:dk2>
        <a:lt2>
          <a:srgbClr val="777777"/>
        </a:lt2>
        <a:accent1>
          <a:srgbClr val="CBCBCB"/>
        </a:accent1>
        <a:accent2>
          <a:srgbClr val="969696"/>
        </a:accent2>
        <a:accent3>
          <a:srgbClr val="D5D5D5"/>
        </a:accent3>
        <a:accent4>
          <a:srgbClr val="000000"/>
        </a:accent4>
        <a:accent5>
          <a:srgbClr val="E2E2E2"/>
        </a:accent5>
        <a:accent6>
          <a:srgbClr val="878787"/>
        </a:accent6>
        <a:hlink>
          <a:srgbClr val="333333"/>
        </a:hlink>
        <a:folHlink>
          <a:srgbClr val="777777"/>
        </a:folHlink>
      </a:clrScheme>
      <a:clrMap bg1="lt1" tx1="dk1" bg2="lt2" tx2="dk2" accent1="accent1" accent2="accent2" accent3="accent3" accent4="accent4" accent5="accent5" accent6="accent6" hlink="hlink" folHlink="folHlink"/>
    </a:extraClrScheme>
    <a:extraClrScheme>
      <a:clrScheme name="Ribbons 4">
        <a:dk1>
          <a:srgbClr val="000F1E"/>
        </a:dk1>
        <a:lt1>
          <a:srgbClr val="FFFFFF"/>
        </a:lt1>
        <a:dk2>
          <a:srgbClr val="003366"/>
        </a:dk2>
        <a:lt2>
          <a:srgbClr val="33CCCC"/>
        </a:lt2>
        <a:accent1>
          <a:srgbClr val="006699"/>
        </a:accent1>
        <a:accent2>
          <a:srgbClr val="003366"/>
        </a:accent2>
        <a:accent3>
          <a:srgbClr val="AAADB8"/>
        </a:accent3>
        <a:accent4>
          <a:srgbClr val="DADADA"/>
        </a:accent4>
        <a:accent5>
          <a:srgbClr val="AAB8CA"/>
        </a:accent5>
        <a:accent6>
          <a:srgbClr val="002D5C"/>
        </a:accent6>
        <a:hlink>
          <a:srgbClr val="0099CC"/>
        </a:hlink>
        <a:folHlink>
          <a:srgbClr val="009999"/>
        </a:folHlink>
      </a:clrScheme>
      <a:clrMap bg1="dk2" tx1="lt1" bg2="dk1" tx2="lt2" accent1="accent1" accent2="accent2" accent3="accent3" accent4="accent4" accent5="accent5" accent6="accent6" hlink="hlink" folHlink="folHlink"/>
    </a:extraClrScheme>
    <a:extraClrScheme>
      <a:clrScheme name="Ribbons 5">
        <a:dk1>
          <a:srgbClr val="002F2E"/>
        </a:dk1>
        <a:lt1>
          <a:srgbClr val="FFFFFF"/>
        </a:lt1>
        <a:dk2>
          <a:srgbClr val="008080"/>
        </a:dk2>
        <a:lt2>
          <a:srgbClr val="66FFCC"/>
        </a:lt2>
        <a:accent1>
          <a:srgbClr val="0099CC"/>
        </a:accent1>
        <a:accent2>
          <a:srgbClr val="005250"/>
        </a:accent2>
        <a:accent3>
          <a:srgbClr val="AAC0C0"/>
        </a:accent3>
        <a:accent4>
          <a:srgbClr val="DADADA"/>
        </a:accent4>
        <a:accent5>
          <a:srgbClr val="AACAE2"/>
        </a:accent5>
        <a:accent6>
          <a:srgbClr val="004948"/>
        </a:accent6>
        <a:hlink>
          <a:srgbClr val="00CC99"/>
        </a:hlink>
        <a:folHlink>
          <a:srgbClr val="009999"/>
        </a:folHlink>
      </a:clrScheme>
      <a:clrMap bg1="dk2" tx1="lt1" bg2="dk1" tx2="lt2" accent1="accent1" accent2="accent2" accent3="accent3" accent4="accent4" accent5="accent5" accent6="accent6" hlink="hlink" folHlink="folHlink"/>
    </a:extraClrScheme>
    <a:extraClrScheme>
      <a:clrScheme name="Ribbons 6">
        <a:dk1>
          <a:srgbClr val="000022"/>
        </a:dk1>
        <a:lt1>
          <a:srgbClr val="FFFFFF"/>
        </a:lt1>
        <a:dk2>
          <a:srgbClr val="000066"/>
        </a:dk2>
        <a:lt2>
          <a:srgbClr val="FFCC00"/>
        </a:lt2>
        <a:accent1>
          <a:srgbClr val="666699"/>
        </a:accent1>
        <a:accent2>
          <a:srgbClr val="000048"/>
        </a:accent2>
        <a:accent3>
          <a:srgbClr val="AAAAB8"/>
        </a:accent3>
        <a:accent4>
          <a:srgbClr val="DADADA"/>
        </a:accent4>
        <a:accent5>
          <a:srgbClr val="B8B8CA"/>
        </a:accent5>
        <a:accent6>
          <a:srgbClr val="000040"/>
        </a:accent6>
        <a:hlink>
          <a:srgbClr val="9999FF"/>
        </a:hlink>
        <a:folHlink>
          <a:srgbClr val="000099"/>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7_Ribbons">
  <a:themeElements>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fontScheme name="Ribbons">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clrMap bg1="dk2" tx1="lt1" bg2="dk1" tx2="lt2" accent1="accent1" accent2="accent2" accent3="accent3" accent4="accent4" accent5="accent5" accent6="accent6" hlink="hlink" folHlink="folHlink"/>
    </a:extraClrScheme>
    <a:extraClrScheme>
      <a:clrScheme name="Ribbons 2">
        <a:dk1>
          <a:srgbClr val="001600"/>
        </a:dk1>
        <a:lt1>
          <a:srgbClr val="669900"/>
        </a:lt1>
        <a:dk2>
          <a:srgbClr val="000000"/>
        </a:dk2>
        <a:lt2>
          <a:srgbClr val="006600"/>
        </a:lt2>
        <a:accent1>
          <a:srgbClr val="336600"/>
        </a:accent1>
        <a:accent2>
          <a:srgbClr val="89BA00"/>
        </a:accent2>
        <a:accent3>
          <a:srgbClr val="B8CAAA"/>
        </a:accent3>
        <a:accent4>
          <a:srgbClr val="001100"/>
        </a:accent4>
        <a:accent5>
          <a:srgbClr val="ADB8AA"/>
        </a:accent5>
        <a:accent6>
          <a:srgbClr val="7CA800"/>
        </a:accent6>
        <a:hlink>
          <a:srgbClr val="FFCC00"/>
        </a:hlink>
        <a:folHlink>
          <a:srgbClr val="FF7C80"/>
        </a:folHlink>
      </a:clrScheme>
      <a:clrMap bg1="lt1" tx1="dk1" bg2="lt2" tx2="dk2" accent1="accent1" accent2="accent2" accent3="accent3" accent4="accent4" accent5="accent5" accent6="accent6" hlink="hlink" folHlink="folHlink"/>
    </a:extraClrScheme>
    <a:extraClrScheme>
      <a:clrScheme name="Ribbons 3">
        <a:dk1>
          <a:srgbClr val="000000"/>
        </a:dk1>
        <a:lt1>
          <a:srgbClr val="B2B2B2"/>
        </a:lt1>
        <a:dk2>
          <a:srgbClr val="000000"/>
        </a:dk2>
        <a:lt2>
          <a:srgbClr val="777777"/>
        </a:lt2>
        <a:accent1>
          <a:srgbClr val="CBCBCB"/>
        </a:accent1>
        <a:accent2>
          <a:srgbClr val="969696"/>
        </a:accent2>
        <a:accent3>
          <a:srgbClr val="D5D5D5"/>
        </a:accent3>
        <a:accent4>
          <a:srgbClr val="000000"/>
        </a:accent4>
        <a:accent5>
          <a:srgbClr val="E2E2E2"/>
        </a:accent5>
        <a:accent6>
          <a:srgbClr val="878787"/>
        </a:accent6>
        <a:hlink>
          <a:srgbClr val="333333"/>
        </a:hlink>
        <a:folHlink>
          <a:srgbClr val="777777"/>
        </a:folHlink>
      </a:clrScheme>
      <a:clrMap bg1="lt1" tx1="dk1" bg2="lt2" tx2="dk2" accent1="accent1" accent2="accent2" accent3="accent3" accent4="accent4" accent5="accent5" accent6="accent6" hlink="hlink" folHlink="folHlink"/>
    </a:extraClrScheme>
    <a:extraClrScheme>
      <a:clrScheme name="Ribbons 4">
        <a:dk1>
          <a:srgbClr val="000F1E"/>
        </a:dk1>
        <a:lt1>
          <a:srgbClr val="FFFFFF"/>
        </a:lt1>
        <a:dk2>
          <a:srgbClr val="003366"/>
        </a:dk2>
        <a:lt2>
          <a:srgbClr val="33CCCC"/>
        </a:lt2>
        <a:accent1>
          <a:srgbClr val="006699"/>
        </a:accent1>
        <a:accent2>
          <a:srgbClr val="003366"/>
        </a:accent2>
        <a:accent3>
          <a:srgbClr val="AAADB8"/>
        </a:accent3>
        <a:accent4>
          <a:srgbClr val="DADADA"/>
        </a:accent4>
        <a:accent5>
          <a:srgbClr val="AAB8CA"/>
        </a:accent5>
        <a:accent6>
          <a:srgbClr val="002D5C"/>
        </a:accent6>
        <a:hlink>
          <a:srgbClr val="0099CC"/>
        </a:hlink>
        <a:folHlink>
          <a:srgbClr val="009999"/>
        </a:folHlink>
      </a:clrScheme>
      <a:clrMap bg1="dk2" tx1="lt1" bg2="dk1" tx2="lt2" accent1="accent1" accent2="accent2" accent3="accent3" accent4="accent4" accent5="accent5" accent6="accent6" hlink="hlink" folHlink="folHlink"/>
    </a:extraClrScheme>
    <a:extraClrScheme>
      <a:clrScheme name="Ribbons 5">
        <a:dk1>
          <a:srgbClr val="002F2E"/>
        </a:dk1>
        <a:lt1>
          <a:srgbClr val="FFFFFF"/>
        </a:lt1>
        <a:dk2>
          <a:srgbClr val="008080"/>
        </a:dk2>
        <a:lt2>
          <a:srgbClr val="66FFCC"/>
        </a:lt2>
        <a:accent1>
          <a:srgbClr val="0099CC"/>
        </a:accent1>
        <a:accent2>
          <a:srgbClr val="005250"/>
        </a:accent2>
        <a:accent3>
          <a:srgbClr val="AAC0C0"/>
        </a:accent3>
        <a:accent4>
          <a:srgbClr val="DADADA"/>
        </a:accent4>
        <a:accent5>
          <a:srgbClr val="AACAE2"/>
        </a:accent5>
        <a:accent6>
          <a:srgbClr val="004948"/>
        </a:accent6>
        <a:hlink>
          <a:srgbClr val="00CC99"/>
        </a:hlink>
        <a:folHlink>
          <a:srgbClr val="009999"/>
        </a:folHlink>
      </a:clrScheme>
      <a:clrMap bg1="dk2" tx1="lt1" bg2="dk1" tx2="lt2" accent1="accent1" accent2="accent2" accent3="accent3" accent4="accent4" accent5="accent5" accent6="accent6" hlink="hlink" folHlink="folHlink"/>
    </a:extraClrScheme>
    <a:extraClrScheme>
      <a:clrScheme name="Ribbons 6">
        <a:dk1>
          <a:srgbClr val="000022"/>
        </a:dk1>
        <a:lt1>
          <a:srgbClr val="FFFFFF"/>
        </a:lt1>
        <a:dk2>
          <a:srgbClr val="000066"/>
        </a:dk2>
        <a:lt2>
          <a:srgbClr val="FFCC00"/>
        </a:lt2>
        <a:accent1>
          <a:srgbClr val="666699"/>
        </a:accent1>
        <a:accent2>
          <a:srgbClr val="000048"/>
        </a:accent2>
        <a:accent3>
          <a:srgbClr val="AAAAB8"/>
        </a:accent3>
        <a:accent4>
          <a:srgbClr val="DADADA"/>
        </a:accent4>
        <a:accent5>
          <a:srgbClr val="B8B8CA"/>
        </a:accent5>
        <a:accent6>
          <a:srgbClr val="000040"/>
        </a:accent6>
        <a:hlink>
          <a:srgbClr val="9999FF"/>
        </a:hlink>
        <a:folHlink>
          <a:srgbClr val="000099"/>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5_Ribbons">
  <a:themeElements>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fontScheme name="Ribbons">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clrMap bg1="dk2" tx1="lt1" bg2="dk1" tx2="lt2" accent1="accent1" accent2="accent2" accent3="accent3" accent4="accent4" accent5="accent5" accent6="accent6" hlink="hlink" folHlink="folHlink"/>
    </a:extraClrScheme>
    <a:extraClrScheme>
      <a:clrScheme name="Ribbons 2">
        <a:dk1>
          <a:srgbClr val="001600"/>
        </a:dk1>
        <a:lt1>
          <a:srgbClr val="669900"/>
        </a:lt1>
        <a:dk2>
          <a:srgbClr val="000000"/>
        </a:dk2>
        <a:lt2>
          <a:srgbClr val="006600"/>
        </a:lt2>
        <a:accent1>
          <a:srgbClr val="336600"/>
        </a:accent1>
        <a:accent2>
          <a:srgbClr val="89BA00"/>
        </a:accent2>
        <a:accent3>
          <a:srgbClr val="B8CAAA"/>
        </a:accent3>
        <a:accent4>
          <a:srgbClr val="001100"/>
        </a:accent4>
        <a:accent5>
          <a:srgbClr val="ADB8AA"/>
        </a:accent5>
        <a:accent6>
          <a:srgbClr val="7CA800"/>
        </a:accent6>
        <a:hlink>
          <a:srgbClr val="FFCC00"/>
        </a:hlink>
        <a:folHlink>
          <a:srgbClr val="FF7C80"/>
        </a:folHlink>
      </a:clrScheme>
      <a:clrMap bg1="lt1" tx1="dk1" bg2="lt2" tx2="dk2" accent1="accent1" accent2="accent2" accent3="accent3" accent4="accent4" accent5="accent5" accent6="accent6" hlink="hlink" folHlink="folHlink"/>
    </a:extraClrScheme>
    <a:extraClrScheme>
      <a:clrScheme name="Ribbons 3">
        <a:dk1>
          <a:srgbClr val="000000"/>
        </a:dk1>
        <a:lt1>
          <a:srgbClr val="B2B2B2"/>
        </a:lt1>
        <a:dk2>
          <a:srgbClr val="000000"/>
        </a:dk2>
        <a:lt2>
          <a:srgbClr val="777777"/>
        </a:lt2>
        <a:accent1>
          <a:srgbClr val="CBCBCB"/>
        </a:accent1>
        <a:accent2>
          <a:srgbClr val="969696"/>
        </a:accent2>
        <a:accent3>
          <a:srgbClr val="D5D5D5"/>
        </a:accent3>
        <a:accent4>
          <a:srgbClr val="000000"/>
        </a:accent4>
        <a:accent5>
          <a:srgbClr val="E2E2E2"/>
        </a:accent5>
        <a:accent6>
          <a:srgbClr val="878787"/>
        </a:accent6>
        <a:hlink>
          <a:srgbClr val="333333"/>
        </a:hlink>
        <a:folHlink>
          <a:srgbClr val="777777"/>
        </a:folHlink>
      </a:clrScheme>
      <a:clrMap bg1="lt1" tx1="dk1" bg2="lt2" tx2="dk2" accent1="accent1" accent2="accent2" accent3="accent3" accent4="accent4" accent5="accent5" accent6="accent6" hlink="hlink" folHlink="folHlink"/>
    </a:extraClrScheme>
    <a:extraClrScheme>
      <a:clrScheme name="Ribbons 4">
        <a:dk1>
          <a:srgbClr val="000F1E"/>
        </a:dk1>
        <a:lt1>
          <a:srgbClr val="FFFFFF"/>
        </a:lt1>
        <a:dk2>
          <a:srgbClr val="003366"/>
        </a:dk2>
        <a:lt2>
          <a:srgbClr val="33CCCC"/>
        </a:lt2>
        <a:accent1>
          <a:srgbClr val="006699"/>
        </a:accent1>
        <a:accent2>
          <a:srgbClr val="003366"/>
        </a:accent2>
        <a:accent3>
          <a:srgbClr val="AAADB8"/>
        </a:accent3>
        <a:accent4>
          <a:srgbClr val="DADADA"/>
        </a:accent4>
        <a:accent5>
          <a:srgbClr val="AAB8CA"/>
        </a:accent5>
        <a:accent6>
          <a:srgbClr val="002D5C"/>
        </a:accent6>
        <a:hlink>
          <a:srgbClr val="0099CC"/>
        </a:hlink>
        <a:folHlink>
          <a:srgbClr val="009999"/>
        </a:folHlink>
      </a:clrScheme>
      <a:clrMap bg1="dk2" tx1="lt1" bg2="dk1" tx2="lt2" accent1="accent1" accent2="accent2" accent3="accent3" accent4="accent4" accent5="accent5" accent6="accent6" hlink="hlink" folHlink="folHlink"/>
    </a:extraClrScheme>
    <a:extraClrScheme>
      <a:clrScheme name="Ribbons 5">
        <a:dk1>
          <a:srgbClr val="002F2E"/>
        </a:dk1>
        <a:lt1>
          <a:srgbClr val="FFFFFF"/>
        </a:lt1>
        <a:dk2>
          <a:srgbClr val="008080"/>
        </a:dk2>
        <a:lt2>
          <a:srgbClr val="66FFCC"/>
        </a:lt2>
        <a:accent1>
          <a:srgbClr val="0099CC"/>
        </a:accent1>
        <a:accent2>
          <a:srgbClr val="005250"/>
        </a:accent2>
        <a:accent3>
          <a:srgbClr val="AAC0C0"/>
        </a:accent3>
        <a:accent4>
          <a:srgbClr val="DADADA"/>
        </a:accent4>
        <a:accent5>
          <a:srgbClr val="AACAE2"/>
        </a:accent5>
        <a:accent6>
          <a:srgbClr val="004948"/>
        </a:accent6>
        <a:hlink>
          <a:srgbClr val="00CC99"/>
        </a:hlink>
        <a:folHlink>
          <a:srgbClr val="009999"/>
        </a:folHlink>
      </a:clrScheme>
      <a:clrMap bg1="dk2" tx1="lt1" bg2="dk1" tx2="lt2" accent1="accent1" accent2="accent2" accent3="accent3" accent4="accent4" accent5="accent5" accent6="accent6" hlink="hlink" folHlink="folHlink"/>
    </a:extraClrScheme>
    <a:extraClrScheme>
      <a:clrScheme name="Ribbons 6">
        <a:dk1>
          <a:srgbClr val="000022"/>
        </a:dk1>
        <a:lt1>
          <a:srgbClr val="FFFFFF"/>
        </a:lt1>
        <a:dk2>
          <a:srgbClr val="000066"/>
        </a:dk2>
        <a:lt2>
          <a:srgbClr val="FFCC00"/>
        </a:lt2>
        <a:accent1>
          <a:srgbClr val="666699"/>
        </a:accent1>
        <a:accent2>
          <a:srgbClr val="000048"/>
        </a:accent2>
        <a:accent3>
          <a:srgbClr val="AAAAB8"/>
        </a:accent3>
        <a:accent4>
          <a:srgbClr val="DADADA"/>
        </a:accent4>
        <a:accent5>
          <a:srgbClr val="B8B8CA"/>
        </a:accent5>
        <a:accent6>
          <a:srgbClr val="000040"/>
        </a:accent6>
        <a:hlink>
          <a:srgbClr val="9999FF"/>
        </a:hlink>
        <a:folHlink>
          <a:srgbClr val="000099"/>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docProps/app.xml><?xml version="1.0" encoding="utf-8"?>
<Properties xmlns="http://schemas.openxmlformats.org/officeDocument/2006/extended-properties" xmlns:vt="http://schemas.openxmlformats.org/officeDocument/2006/docPropsVTypes">
  <TotalTime>183</TotalTime>
  <Words>2891</Words>
  <Application>Microsoft Macintosh PowerPoint</Application>
  <PresentationFormat>On-screen Show (4:3)</PresentationFormat>
  <Paragraphs>713</Paragraphs>
  <Slides>288</Slides>
  <Notes>189</Notes>
  <HiddenSlides>14</HiddenSlides>
  <MMClips>0</MMClips>
  <ScaleCrop>false</ScaleCrop>
  <HeadingPairs>
    <vt:vector size="6" baseType="variant">
      <vt:variant>
        <vt:lpstr>Fonts Used</vt:lpstr>
      </vt:variant>
      <vt:variant>
        <vt:i4>30</vt:i4>
      </vt:variant>
      <vt:variant>
        <vt:lpstr>Theme</vt:lpstr>
      </vt:variant>
      <vt:variant>
        <vt:i4>47</vt:i4>
      </vt:variant>
      <vt:variant>
        <vt:lpstr>Slide Titles</vt:lpstr>
      </vt:variant>
      <vt:variant>
        <vt:i4>288</vt:i4>
      </vt:variant>
    </vt:vector>
  </HeadingPairs>
  <TitlesOfParts>
    <vt:vector size="365" baseType="lpstr">
      <vt:lpstr>AppleGothic</vt:lpstr>
      <vt:lpstr>DejaVu Sans</vt:lpstr>
      <vt:lpstr>KaiTi</vt:lpstr>
      <vt:lpstr>Microsoft YaHei</vt:lpstr>
      <vt:lpstr>MS PGothic</vt:lpstr>
      <vt:lpstr>MS PGothic</vt:lpstr>
      <vt:lpstr>Osaka</vt:lpstr>
      <vt:lpstr>新細明體</vt:lpstr>
      <vt:lpstr>黑体</vt:lpstr>
      <vt:lpstr>黑体</vt:lpstr>
      <vt:lpstr>宋体</vt:lpstr>
      <vt:lpstr>宋体</vt:lpstr>
      <vt:lpstr>华文细黑</vt:lpstr>
      <vt:lpstr>ヒラギノ角ゴ Pro W3</vt:lpstr>
      <vt:lpstr>ヒラギノ角ゴ ProN W3</vt:lpstr>
      <vt:lpstr>Arial</vt:lpstr>
      <vt:lpstr>Avenir Black</vt:lpstr>
      <vt:lpstr>Calibri</vt:lpstr>
      <vt:lpstr>Capitals</vt:lpstr>
      <vt:lpstr>Chalkboard</vt:lpstr>
      <vt:lpstr>Comic Sans MS</vt:lpstr>
      <vt:lpstr>Garamond</vt:lpstr>
      <vt:lpstr>Geneva</vt:lpstr>
      <vt:lpstr>Impact</vt:lpstr>
      <vt:lpstr>Lucida Sans Unicode</vt:lpstr>
      <vt:lpstr>Papyrus</vt:lpstr>
      <vt:lpstr>Tahoma</vt:lpstr>
      <vt:lpstr>Times</vt:lpstr>
      <vt:lpstr>Times New Roman</vt:lpstr>
      <vt:lpstr>Wingdings</vt:lpstr>
      <vt:lpstr>2_Blank Presentation</vt:lpstr>
      <vt:lpstr>Ribbons</vt:lpstr>
      <vt:lpstr>Mountain</vt:lpstr>
      <vt:lpstr>Default Design</vt:lpstr>
      <vt:lpstr>Orbit</vt:lpstr>
      <vt:lpstr>8_Ribbons</vt:lpstr>
      <vt:lpstr>9_Ribbons</vt:lpstr>
      <vt:lpstr>7_Ribbons</vt:lpstr>
      <vt:lpstr>5_Ribbons</vt:lpstr>
      <vt:lpstr>10_Blank Presentation</vt:lpstr>
      <vt:lpstr>3_Ribbons</vt:lpstr>
      <vt:lpstr>49_Blank Presentation</vt:lpstr>
      <vt:lpstr>2_Office Theme</vt:lpstr>
      <vt:lpstr>6_Blank Presentation</vt:lpstr>
      <vt:lpstr>13_Default Design</vt:lpstr>
      <vt:lpstr>1_Soaring</vt:lpstr>
      <vt:lpstr>13_Blank Presentation</vt:lpstr>
      <vt:lpstr>8_Blank Presentation</vt:lpstr>
      <vt:lpstr>1_Kimono</vt:lpstr>
      <vt:lpstr>7_Blank Presentation</vt:lpstr>
      <vt:lpstr>2_Soaring</vt:lpstr>
      <vt:lpstr>5_Orbit</vt:lpstr>
      <vt:lpstr>1_Default Design</vt:lpstr>
      <vt:lpstr>2_Default Design</vt:lpstr>
      <vt:lpstr>7_Office Theme</vt:lpstr>
      <vt:lpstr>17_Default Design</vt:lpstr>
      <vt:lpstr>11_Office Theme</vt:lpstr>
      <vt:lpstr>14_Blank Presentation</vt:lpstr>
      <vt:lpstr>12_Office Theme</vt:lpstr>
      <vt:lpstr>3_Default Design</vt:lpstr>
      <vt:lpstr>4_Office Theme</vt:lpstr>
      <vt:lpstr>5_Office Theme</vt:lpstr>
      <vt:lpstr>6_Office Theme</vt:lpstr>
      <vt:lpstr>50_Blank Presentation</vt:lpstr>
      <vt:lpstr>1_Blank Presentation</vt:lpstr>
      <vt:lpstr>3_Blank Presentation</vt:lpstr>
      <vt:lpstr>4_Blank Presentation</vt:lpstr>
      <vt:lpstr>5_Blank Presentation</vt:lpstr>
      <vt:lpstr>9_Blank Presentation</vt:lpstr>
      <vt:lpstr>11_Blank Presentation</vt:lpstr>
      <vt:lpstr>3_Office Theme</vt:lpstr>
      <vt:lpstr>10_Office Theme</vt:lpstr>
      <vt:lpstr>6_Soaring</vt:lpstr>
      <vt:lpstr>12_Default Design</vt:lpstr>
      <vt:lpstr>12_Blank Presentation</vt:lpstr>
      <vt:lpstr>1_Office Theme</vt:lpstr>
      <vt:lpstr>51_Blank Presentation</vt:lpstr>
      <vt:lpstr>Luke Title Slide</vt:lpstr>
      <vt:lpstr>Slides on  路加 13</vt:lpstr>
      <vt:lpstr>Slides on  路加 14</vt:lpstr>
      <vt:lpstr>Slides on  路加 15</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Free Bible Images</vt:lpstr>
      <vt:lpstr>PowerPoint Presentation</vt:lpstr>
      <vt:lpstr>路加 15:7</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Free Bible Images</vt:lpstr>
      <vt:lpstr>PowerPoint Presentation</vt:lpstr>
      <vt:lpstr>Slides on  路加 16</vt:lpstr>
      <vt:lpstr>Slides on  路加 17</vt:lpstr>
      <vt:lpstr>Slides on  路加 18</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授权使用</vt:lpstr>
      <vt:lpstr>Slides on  路加 19</vt:lpstr>
      <vt:lpstr>伯大尼          的毁灭</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Free Bible Images</vt:lpstr>
      <vt:lpstr>授权使用</vt:lpstr>
      <vt:lpstr>Palm Sunday</vt:lpstr>
      <vt:lpstr>Palm Sunday</vt:lpstr>
      <vt:lpstr>从圣枝到十架</vt:lpstr>
      <vt:lpstr>凯旋进圣城</vt:lpstr>
      <vt:lpstr>凯旋进圣城</vt:lpstr>
      <vt:lpstr>Triumphant Entry</vt:lpstr>
      <vt:lpstr>Palms to Palms</vt:lpstr>
      <vt:lpstr>耶稣受难日为何是美好的？</vt:lpstr>
      <vt:lpstr>How is Christ's death better than any sacrifice? </vt:lpstr>
      <vt:lpstr>带有雪花石膏罐子的妇女是抹大拉的马利亜吗？</vt:lpstr>
      <vt:lpstr>约翰福音12章事件</vt:lpstr>
      <vt:lpstr>路加福音 7:36-50 耶稣与罪恶深重的女人</vt:lpstr>
      <vt:lpstr>耶稣受膏</vt:lpstr>
      <vt:lpstr>耶稣的两次受膏</vt:lpstr>
      <vt:lpstr>路加 19:29-40</vt:lpstr>
      <vt:lpstr>路加 19:29- 36</vt:lpstr>
      <vt:lpstr>路加 19:37-40</vt:lpstr>
      <vt:lpstr>橄榄山在 路加福音</vt:lpstr>
      <vt:lpstr>An Ominous Day  Luke 19:41-42 NAU</vt:lpstr>
      <vt:lpstr>An Ominous Day  Luke 19:43-44 NAU</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Free Bible Images</vt:lpstr>
      <vt:lpstr>授权使用</vt:lpstr>
      <vt:lpstr>Slides on  路加 20</vt:lpstr>
      <vt:lpstr>Slides on  路加 21</vt:lpstr>
      <vt:lpstr>橄榄山谈论综述</vt:lpstr>
      <vt:lpstr>外邦人的时代 (路加福音 21:24)</vt:lpstr>
      <vt:lpstr>教会与国度 (路加福音 19:41-44)</vt:lpstr>
      <vt:lpstr>Slides on  路加 22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Free Bible Images</vt:lpstr>
      <vt:lpstr>授权使用</vt:lpstr>
      <vt:lpstr>PESACH</vt:lpstr>
      <vt:lpstr>The Four Cups (Exod. 6:6-7)</vt:lpstr>
      <vt:lpstr>… This is my body GIVEN FOR YOU  do this in  REMEMBRANCE  of me.</vt:lpstr>
      <vt:lpstr>… This cup is the  NEW COVENANT  in my blood, which is POURED OUT  for you.</vt:lpstr>
      <vt:lpstr>"This cup is the new covenant in my blood" (Luke 22:20)</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Free Bible Images</vt:lpstr>
      <vt:lpstr>授权使用</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图片声明 Big Book Media © 版权所有.</vt:lpstr>
      <vt:lpstr>Free Bible Images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Free Bible Images</vt:lpstr>
      <vt:lpstr>授权使用</vt:lpstr>
      <vt:lpstr>Slides on  路加 23</vt:lpstr>
      <vt:lpstr>受难周</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Free Bible Images</vt:lpstr>
      <vt:lpstr>授权使用</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Free Bible Images</vt:lpstr>
      <vt:lpstr>授权使用</vt:lpstr>
      <vt:lpstr>Slides on  路加 24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Free Bible Images</vt:lpstr>
      <vt:lpstr>授权使用</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Free Bible Images</vt:lpstr>
      <vt:lpstr>授权使用</vt:lpstr>
      <vt:lpstr>复活显现</vt:lpstr>
      <vt:lpstr>迦 百 农 的 会 堂</vt:lpstr>
      <vt:lpstr>四福音 • BibleStudyDownloads.org</vt:lpstr>
      <vt:lpstr>Black</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Sarah</dc:creator>
  <cp:lastModifiedBy>Rick Griffith</cp:lastModifiedBy>
  <cp:revision>21</cp:revision>
  <dcterms:created xsi:type="dcterms:W3CDTF">2017-02-20T16:44:26Z</dcterms:created>
  <dcterms:modified xsi:type="dcterms:W3CDTF">2018-09-14T07:15:48Z</dcterms:modified>
</cp:coreProperties>
</file>